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83" autoAdjust="0"/>
  </p:normalViewPr>
  <p:slideViewPr>
    <p:cSldViewPr snapToGrid="0">
      <p:cViewPr varScale="1">
        <p:scale>
          <a:sx n="156" d="100"/>
          <a:sy n="156" d="100"/>
        </p:scale>
        <p:origin x="1940" y="3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8E7C2-3AA5-46EE-930B-23FD6F6FA86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B93852-0285-4E58-AA45-E198D6FE7DA6}">
      <dgm:prSet/>
      <dgm:spPr/>
      <dgm:t>
        <a:bodyPr/>
        <a:lstStyle/>
        <a:p>
          <a:r>
            <a:rPr lang="en-US" b="0" i="0"/>
            <a:t>Javi</a:t>
          </a:r>
          <a:endParaRPr lang="en-US"/>
        </a:p>
      </dgm:t>
    </dgm:pt>
    <dgm:pt modelId="{A5E6E259-9D04-4499-B05B-17C710056578}" type="parTrans" cxnId="{991564C7-FD3C-4F82-AF87-D58FBFF0A552}">
      <dgm:prSet/>
      <dgm:spPr/>
      <dgm:t>
        <a:bodyPr/>
        <a:lstStyle/>
        <a:p>
          <a:endParaRPr lang="en-US"/>
        </a:p>
      </dgm:t>
    </dgm:pt>
    <dgm:pt modelId="{CB8D5179-D6CB-4789-B5C0-C0E0D32590DC}" type="sibTrans" cxnId="{991564C7-FD3C-4F82-AF87-D58FBFF0A552}">
      <dgm:prSet/>
      <dgm:spPr/>
      <dgm:t>
        <a:bodyPr/>
        <a:lstStyle/>
        <a:p>
          <a:endParaRPr lang="en-US"/>
        </a:p>
      </dgm:t>
    </dgm:pt>
    <dgm:pt modelId="{B8B4D7FF-47A5-4DBC-A517-80B217B7B0D5}">
      <dgm:prSet/>
      <dgm:spPr/>
      <dgm:t>
        <a:bodyPr/>
        <a:lstStyle/>
        <a:p>
          <a:r>
            <a:rPr lang="en-US" b="0" i="0"/>
            <a:t>Married</a:t>
          </a:r>
          <a:endParaRPr lang="en-US"/>
        </a:p>
      </dgm:t>
    </dgm:pt>
    <dgm:pt modelId="{0F09983F-9037-4B4C-A116-94CC821FD4DC}" type="parTrans" cxnId="{24B0377D-B461-4D76-B74A-8A9931091328}">
      <dgm:prSet/>
      <dgm:spPr/>
      <dgm:t>
        <a:bodyPr/>
        <a:lstStyle/>
        <a:p>
          <a:endParaRPr lang="en-US"/>
        </a:p>
      </dgm:t>
    </dgm:pt>
    <dgm:pt modelId="{7EEBB1A2-2FE2-4A7B-A593-0B9CDDAD9BE6}" type="sibTrans" cxnId="{24B0377D-B461-4D76-B74A-8A9931091328}">
      <dgm:prSet/>
      <dgm:spPr/>
      <dgm:t>
        <a:bodyPr/>
        <a:lstStyle/>
        <a:p>
          <a:endParaRPr lang="en-US"/>
        </a:p>
      </dgm:t>
    </dgm:pt>
    <dgm:pt modelId="{65C56F9F-E87D-46E7-A832-B4FA80D53D64}">
      <dgm:prSet/>
      <dgm:spPr/>
      <dgm:t>
        <a:bodyPr/>
        <a:lstStyle/>
        <a:p>
          <a:r>
            <a:rPr lang="en-US" b="0" i="0" dirty="0"/>
            <a:t>~10 years up until end of 2024</a:t>
          </a:r>
          <a:endParaRPr lang="en-US" dirty="0"/>
        </a:p>
      </dgm:t>
    </dgm:pt>
    <dgm:pt modelId="{52EDC1FA-3374-43F5-8681-08E73A938793}" type="parTrans" cxnId="{9B85F59A-4FCB-43B3-A749-DAFD2801D88F}">
      <dgm:prSet/>
      <dgm:spPr/>
      <dgm:t>
        <a:bodyPr/>
        <a:lstStyle/>
        <a:p>
          <a:endParaRPr lang="en-US"/>
        </a:p>
      </dgm:t>
    </dgm:pt>
    <dgm:pt modelId="{00AFD7AC-E962-48D1-85A4-4B6635160D39}" type="sibTrans" cxnId="{9B85F59A-4FCB-43B3-A749-DAFD2801D88F}">
      <dgm:prSet/>
      <dgm:spPr/>
      <dgm:t>
        <a:bodyPr/>
        <a:lstStyle/>
        <a:p>
          <a:endParaRPr lang="en-US"/>
        </a:p>
      </dgm:t>
    </dgm:pt>
    <dgm:pt modelId="{BDDACA79-0701-4A45-8976-5E8D3DE8EC40}">
      <dgm:prSet/>
      <dgm:spPr/>
      <dgm:t>
        <a:bodyPr/>
        <a:lstStyle/>
        <a:p>
          <a:r>
            <a:rPr lang="en-US" b="0" i="0"/>
            <a:t>Limba’s Team Leader</a:t>
          </a:r>
          <a:endParaRPr lang="en-US"/>
        </a:p>
      </dgm:t>
    </dgm:pt>
    <dgm:pt modelId="{AF363D66-32D6-4BF9-8A53-D602036A3B71}" type="parTrans" cxnId="{4EDCACEF-7887-4E98-8E7C-5C500582B11A}">
      <dgm:prSet/>
      <dgm:spPr/>
      <dgm:t>
        <a:bodyPr/>
        <a:lstStyle/>
        <a:p>
          <a:endParaRPr lang="en-US"/>
        </a:p>
      </dgm:t>
    </dgm:pt>
    <dgm:pt modelId="{C2CB6237-5CE9-4CD5-AC2A-43EC6E4551A8}" type="sibTrans" cxnId="{4EDCACEF-7887-4E98-8E7C-5C500582B11A}">
      <dgm:prSet/>
      <dgm:spPr/>
      <dgm:t>
        <a:bodyPr/>
        <a:lstStyle/>
        <a:p>
          <a:endParaRPr lang="en-US"/>
        </a:p>
      </dgm:t>
    </dgm:pt>
    <dgm:pt modelId="{6B8BF742-4B0D-46E6-BA49-3CF28D850475}">
      <dgm:prSet/>
      <dgm:spPr/>
      <dgm:t>
        <a:bodyPr/>
        <a:lstStyle/>
        <a:p>
          <a:r>
            <a:rPr lang="en-US" b="0" i="0" dirty="0"/>
            <a:t>2022 Co-Course Leader</a:t>
          </a:r>
          <a:endParaRPr lang="en-US" dirty="0"/>
        </a:p>
      </dgm:t>
    </dgm:pt>
    <dgm:pt modelId="{42084B90-88FA-48F4-9328-2E497EB9205B}" type="parTrans" cxnId="{7D8A03A1-0C1D-4E22-8A51-30C7BBEC4441}">
      <dgm:prSet/>
      <dgm:spPr/>
      <dgm:t>
        <a:bodyPr/>
        <a:lstStyle/>
        <a:p>
          <a:endParaRPr lang="en-US"/>
        </a:p>
      </dgm:t>
    </dgm:pt>
    <dgm:pt modelId="{C962CBB2-03C1-4231-B089-B9688072B40A}" type="sibTrans" cxnId="{7D8A03A1-0C1D-4E22-8A51-30C7BBEC4441}">
      <dgm:prSet/>
      <dgm:spPr/>
      <dgm:t>
        <a:bodyPr/>
        <a:lstStyle/>
        <a:p>
          <a:endParaRPr lang="en-US"/>
        </a:p>
      </dgm:t>
    </dgm:pt>
    <dgm:pt modelId="{5FECF8B0-51C0-4BA4-BEDC-DA3C11072868}">
      <dgm:prSet/>
      <dgm:spPr/>
      <dgm:t>
        <a:bodyPr/>
        <a:lstStyle/>
        <a:p>
          <a:r>
            <a:rPr lang="en-US" b="0" i="0"/>
            <a:t>Currently working in Linx Security startup</a:t>
          </a:r>
          <a:endParaRPr lang="en-US"/>
        </a:p>
      </dgm:t>
    </dgm:pt>
    <dgm:pt modelId="{ECFA199B-9F13-4894-A6B5-24F2FBEE640F}" type="parTrans" cxnId="{B11951AD-2E28-45D7-822F-C6A6454A16CA}">
      <dgm:prSet/>
      <dgm:spPr/>
      <dgm:t>
        <a:bodyPr/>
        <a:lstStyle/>
        <a:p>
          <a:endParaRPr lang="en-US"/>
        </a:p>
      </dgm:t>
    </dgm:pt>
    <dgm:pt modelId="{10C16FC5-1D30-40B8-8FAC-027A74E50E9C}" type="sibTrans" cxnId="{B11951AD-2E28-45D7-822F-C6A6454A16CA}">
      <dgm:prSet/>
      <dgm:spPr/>
      <dgm:t>
        <a:bodyPr/>
        <a:lstStyle/>
        <a:p>
          <a:endParaRPr lang="en-US"/>
        </a:p>
      </dgm:t>
    </dgm:pt>
    <dgm:pt modelId="{8F35A7B4-90E6-4920-BA18-B1004804B19B}">
      <dgm:prSet/>
      <dgm:spPr/>
      <dgm:t>
        <a:bodyPr/>
        <a:lstStyle/>
        <a:p>
          <a:r>
            <a:rPr lang="en-US" b="0" i="0"/>
            <a:t>And more important…</a:t>
          </a:r>
          <a:endParaRPr lang="en-US"/>
        </a:p>
      </dgm:t>
    </dgm:pt>
    <dgm:pt modelId="{70D9AABA-1A15-442C-8629-4910DDCB8758}" type="parTrans" cxnId="{FFD2CC29-EFDF-461A-8C85-7BA226E5D27F}">
      <dgm:prSet/>
      <dgm:spPr/>
      <dgm:t>
        <a:bodyPr/>
        <a:lstStyle/>
        <a:p>
          <a:endParaRPr lang="en-US"/>
        </a:p>
      </dgm:t>
    </dgm:pt>
    <dgm:pt modelId="{F70C9BD2-5355-40A5-86FA-20AE64227908}" type="sibTrans" cxnId="{FFD2CC29-EFDF-461A-8C85-7BA226E5D27F}">
      <dgm:prSet/>
      <dgm:spPr/>
      <dgm:t>
        <a:bodyPr/>
        <a:lstStyle/>
        <a:p>
          <a:endParaRPr lang="en-US"/>
        </a:p>
      </dgm:t>
    </dgm:pt>
    <dgm:pt modelId="{2502552C-81C8-4C6D-9A3C-F1116D24D766}" type="pres">
      <dgm:prSet presAssocID="{12D8E7C2-3AA5-46EE-930B-23FD6F6FA86E}" presName="linear" presStyleCnt="0">
        <dgm:presLayoutVars>
          <dgm:animLvl val="lvl"/>
          <dgm:resizeHandles val="exact"/>
        </dgm:presLayoutVars>
      </dgm:prSet>
      <dgm:spPr/>
    </dgm:pt>
    <dgm:pt modelId="{06CFFFD3-E21A-4C43-9C62-1FFD984B3401}" type="pres">
      <dgm:prSet presAssocID="{AEB93852-0285-4E58-AA45-E198D6FE7D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E2A2AD7-183E-4F07-971D-75F12150CCD5}" type="pres">
      <dgm:prSet presAssocID="{CB8D5179-D6CB-4789-B5C0-C0E0D32590DC}" presName="spacer" presStyleCnt="0"/>
      <dgm:spPr/>
    </dgm:pt>
    <dgm:pt modelId="{3A92004C-97DA-41F9-AF6E-8EA285E85E8E}" type="pres">
      <dgm:prSet presAssocID="{B8B4D7FF-47A5-4DBC-A517-80B217B7B0D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FAF6D94-2E30-49AE-9C4B-608F3AEF64C1}" type="pres">
      <dgm:prSet presAssocID="{7EEBB1A2-2FE2-4A7B-A593-0B9CDDAD9BE6}" presName="spacer" presStyleCnt="0"/>
      <dgm:spPr/>
    </dgm:pt>
    <dgm:pt modelId="{B60C0B4D-A383-4772-8C8B-61A361922A90}" type="pres">
      <dgm:prSet presAssocID="{65C56F9F-E87D-46E7-A832-B4FA80D53D6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D611FA2-E92C-4D76-8095-9765278A6239}" type="pres">
      <dgm:prSet presAssocID="{00AFD7AC-E962-48D1-85A4-4B6635160D39}" presName="spacer" presStyleCnt="0"/>
      <dgm:spPr/>
    </dgm:pt>
    <dgm:pt modelId="{5C3366A8-9F8E-4A3E-9039-BF595011E93F}" type="pres">
      <dgm:prSet presAssocID="{BDDACA79-0701-4A45-8976-5E8D3DE8EC4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2FC579E-B04F-455A-94CE-EB3C27295CEF}" type="pres">
      <dgm:prSet presAssocID="{C2CB6237-5CE9-4CD5-AC2A-43EC6E4551A8}" presName="spacer" presStyleCnt="0"/>
      <dgm:spPr/>
    </dgm:pt>
    <dgm:pt modelId="{9F478BA8-65D4-4464-972C-9AA736871199}" type="pres">
      <dgm:prSet presAssocID="{6B8BF742-4B0D-46E6-BA49-3CF28D85047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A6E29CA-2E7A-467F-B357-03296653F65F}" type="pres">
      <dgm:prSet presAssocID="{C962CBB2-03C1-4231-B089-B9688072B40A}" presName="spacer" presStyleCnt="0"/>
      <dgm:spPr/>
    </dgm:pt>
    <dgm:pt modelId="{E1E82863-D050-4809-8E57-14B8A65EC619}" type="pres">
      <dgm:prSet presAssocID="{5FECF8B0-51C0-4BA4-BEDC-DA3C1107286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1B55520-B547-4525-8F99-E59BF91FBCFC}" type="pres">
      <dgm:prSet presAssocID="{10C16FC5-1D30-40B8-8FAC-027A74E50E9C}" presName="spacer" presStyleCnt="0"/>
      <dgm:spPr/>
    </dgm:pt>
    <dgm:pt modelId="{DB1644F3-DD99-4677-9A85-7C525D1DB186}" type="pres">
      <dgm:prSet presAssocID="{8F35A7B4-90E6-4920-BA18-B1004804B19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9D5E619-1A6F-4C95-9A7F-C7D2014E1071}" type="presOf" srcId="{AEB93852-0285-4E58-AA45-E198D6FE7DA6}" destId="{06CFFFD3-E21A-4C43-9C62-1FFD984B3401}" srcOrd="0" destOrd="0" presId="urn:microsoft.com/office/officeart/2005/8/layout/vList2"/>
    <dgm:cxn modelId="{FFD2CC29-EFDF-461A-8C85-7BA226E5D27F}" srcId="{12D8E7C2-3AA5-46EE-930B-23FD6F6FA86E}" destId="{8F35A7B4-90E6-4920-BA18-B1004804B19B}" srcOrd="6" destOrd="0" parTransId="{70D9AABA-1A15-442C-8629-4910DDCB8758}" sibTransId="{F70C9BD2-5355-40A5-86FA-20AE64227908}"/>
    <dgm:cxn modelId="{534CD745-7B97-4884-8C9F-81B53AB43B03}" type="presOf" srcId="{B8B4D7FF-47A5-4DBC-A517-80B217B7B0D5}" destId="{3A92004C-97DA-41F9-AF6E-8EA285E85E8E}" srcOrd="0" destOrd="0" presId="urn:microsoft.com/office/officeart/2005/8/layout/vList2"/>
    <dgm:cxn modelId="{18C94F47-24C5-42A6-B091-87F9A71D9B95}" type="presOf" srcId="{8F35A7B4-90E6-4920-BA18-B1004804B19B}" destId="{DB1644F3-DD99-4677-9A85-7C525D1DB186}" srcOrd="0" destOrd="0" presId="urn:microsoft.com/office/officeart/2005/8/layout/vList2"/>
    <dgm:cxn modelId="{D877BC6D-DC7B-4046-8C95-6DDB9611B260}" type="presOf" srcId="{65C56F9F-E87D-46E7-A832-B4FA80D53D64}" destId="{B60C0B4D-A383-4772-8C8B-61A361922A90}" srcOrd="0" destOrd="0" presId="urn:microsoft.com/office/officeart/2005/8/layout/vList2"/>
    <dgm:cxn modelId="{24B0377D-B461-4D76-B74A-8A9931091328}" srcId="{12D8E7C2-3AA5-46EE-930B-23FD6F6FA86E}" destId="{B8B4D7FF-47A5-4DBC-A517-80B217B7B0D5}" srcOrd="1" destOrd="0" parTransId="{0F09983F-9037-4B4C-A116-94CC821FD4DC}" sibTransId="{7EEBB1A2-2FE2-4A7B-A593-0B9CDDAD9BE6}"/>
    <dgm:cxn modelId="{9B85F59A-4FCB-43B3-A749-DAFD2801D88F}" srcId="{12D8E7C2-3AA5-46EE-930B-23FD6F6FA86E}" destId="{65C56F9F-E87D-46E7-A832-B4FA80D53D64}" srcOrd="2" destOrd="0" parTransId="{52EDC1FA-3374-43F5-8681-08E73A938793}" sibTransId="{00AFD7AC-E962-48D1-85A4-4B6635160D39}"/>
    <dgm:cxn modelId="{7D8A03A1-0C1D-4E22-8A51-30C7BBEC4441}" srcId="{12D8E7C2-3AA5-46EE-930B-23FD6F6FA86E}" destId="{6B8BF742-4B0D-46E6-BA49-3CF28D850475}" srcOrd="4" destOrd="0" parTransId="{42084B90-88FA-48F4-9328-2E497EB9205B}" sibTransId="{C962CBB2-03C1-4231-B089-B9688072B40A}"/>
    <dgm:cxn modelId="{B11951AD-2E28-45D7-822F-C6A6454A16CA}" srcId="{12D8E7C2-3AA5-46EE-930B-23FD6F6FA86E}" destId="{5FECF8B0-51C0-4BA4-BEDC-DA3C11072868}" srcOrd="5" destOrd="0" parTransId="{ECFA199B-9F13-4894-A6B5-24F2FBEE640F}" sibTransId="{10C16FC5-1D30-40B8-8FAC-027A74E50E9C}"/>
    <dgm:cxn modelId="{84CB95B9-5C55-4FA3-9D7C-2C7C89A97186}" type="presOf" srcId="{6B8BF742-4B0D-46E6-BA49-3CF28D850475}" destId="{9F478BA8-65D4-4464-972C-9AA736871199}" srcOrd="0" destOrd="0" presId="urn:microsoft.com/office/officeart/2005/8/layout/vList2"/>
    <dgm:cxn modelId="{60E7FABF-F9DA-48D9-AFBE-F1CBCBC15EB0}" type="presOf" srcId="{5FECF8B0-51C0-4BA4-BEDC-DA3C11072868}" destId="{E1E82863-D050-4809-8E57-14B8A65EC619}" srcOrd="0" destOrd="0" presId="urn:microsoft.com/office/officeart/2005/8/layout/vList2"/>
    <dgm:cxn modelId="{991564C7-FD3C-4F82-AF87-D58FBFF0A552}" srcId="{12D8E7C2-3AA5-46EE-930B-23FD6F6FA86E}" destId="{AEB93852-0285-4E58-AA45-E198D6FE7DA6}" srcOrd="0" destOrd="0" parTransId="{A5E6E259-9D04-4499-B05B-17C710056578}" sibTransId="{CB8D5179-D6CB-4789-B5C0-C0E0D32590DC}"/>
    <dgm:cxn modelId="{17C8C1D5-8304-4B52-82C0-B749FC3BBE67}" type="presOf" srcId="{BDDACA79-0701-4A45-8976-5E8D3DE8EC40}" destId="{5C3366A8-9F8E-4A3E-9039-BF595011E93F}" srcOrd="0" destOrd="0" presId="urn:microsoft.com/office/officeart/2005/8/layout/vList2"/>
    <dgm:cxn modelId="{FA86FFE2-1330-43EF-A3F0-24543511B30A}" type="presOf" srcId="{12D8E7C2-3AA5-46EE-930B-23FD6F6FA86E}" destId="{2502552C-81C8-4C6D-9A3C-F1116D24D766}" srcOrd="0" destOrd="0" presId="urn:microsoft.com/office/officeart/2005/8/layout/vList2"/>
    <dgm:cxn modelId="{4EDCACEF-7887-4E98-8E7C-5C500582B11A}" srcId="{12D8E7C2-3AA5-46EE-930B-23FD6F6FA86E}" destId="{BDDACA79-0701-4A45-8976-5E8D3DE8EC40}" srcOrd="3" destOrd="0" parTransId="{AF363D66-32D6-4BF9-8A53-D602036A3B71}" sibTransId="{C2CB6237-5CE9-4CD5-AC2A-43EC6E4551A8}"/>
    <dgm:cxn modelId="{098D8662-64E6-4389-932B-04BB8F7E59AF}" type="presParOf" srcId="{2502552C-81C8-4C6D-9A3C-F1116D24D766}" destId="{06CFFFD3-E21A-4C43-9C62-1FFD984B3401}" srcOrd="0" destOrd="0" presId="urn:microsoft.com/office/officeart/2005/8/layout/vList2"/>
    <dgm:cxn modelId="{629004B6-7E12-41AF-A7C9-8630DDD72AC1}" type="presParOf" srcId="{2502552C-81C8-4C6D-9A3C-F1116D24D766}" destId="{BE2A2AD7-183E-4F07-971D-75F12150CCD5}" srcOrd="1" destOrd="0" presId="urn:microsoft.com/office/officeart/2005/8/layout/vList2"/>
    <dgm:cxn modelId="{FF095D04-4E98-414D-9BBB-34A620AD13E6}" type="presParOf" srcId="{2502552C-81C8-4C6D-9A3C-F1116D24D766}" destId="{3A92004C-97DA-41F9-AF6E-8EA285E85E8E}" srcOrd="2" destOrd="0" presId="urn:microsoft.com/office/officeart/2005/8/layout/vList2"/>
    <dgm:cxn modelId="{747D7D8D-B91C-4BF5-B3C8-58BB5ED177A2}" type="presParOf" srcId="{2502552C-81C8-4C6D-9A3C-F1116D24D766}" destId="{8FAF6D94-2E30-49AE-9C4B-608F3AEF64C1}" srcOrd="3" destOrd="0" presId="urn:microsoft.com/office/officeart/2005/8/layout/vList2"/>
    <dgm:cxn modelId="{261425AB-71FF-4807-B896-1D155B6943B7}" type="presParOf" srcId="{2502552C-81C8-4C6D-9A3C-F1116D24D766}" destId="{B60C0B4D-A383-4772-8C8B-61A361922A90}" srcOrd="4" destOrd="0" presId="urn:microsoft.com/office/officeart/2005/8/layout/vList2"/>
    <dgm:cxn modelId="{1D02AF74-A3CA-4851-87FD-69C0C8D55B33}" type="presParOf" srcId="{2502552C-81C8-4C6D-9A3C-F1116D24D766}" destId="{AD611FA2-E92C-4D76-8095-9765278A6239}" srcOrd="5" destOrd="0" presId="urn:microsoft.com/office/officeart/2005/8/layout/vList2"/>
    <dgm:cxn modelId="{55E81A7E-E4BC-4B29-BB22-742C9EC9F5CA}" type="presParOf" srcId="{2502552C-81C8-4C6D-9A3C-F1116D24D766}" destId="{5C3366A8-9F8E-4A3E-9039-BF595011E93F}" srcOrd="6" destOrd="0" presId="urn:microsoft.com/office/officeart/2005/8/layout/vList2"/>
    <dgm:cxn modelId="{BE6B9CC8-3F05-46B5-93FD-DC07D1984074}" type="presParOf" srcId="{2502552C-81C8-4C6D-9A3C-F1116D24D766}" destId="{F2FC579E-B04F-455A-94CE-EB3C27295CEF}" srcOrd="7" destOrd="0" presId="urn:microsoft.com/office/officeart/2005/8/layout/vList2"/>
    <dgm:cxn modelId="{0B46A4D6-1AC5-4D81-AD1E-2B5491DF36C8}" type="presParOf" srcId="{2502552C-81C8-4C6D-9A3C-F1116D24D766}" destId="{9F478BA8-65D4-4464-972C-9AA736871199}" srcOrd="8" destOrd="0" presId="urn:microsoft.com/office/officeart/2005/8/layout/vList2"/>
    <dgm:cxn modelId="{7FA18B70-3503-422D-8A06-821030E45D71}" type="presParOf" srcId="{2502552C-81C8-4C6D-9A3C-F1116D24D766}" destId="{4A6E29CA-2E7A-467F-B357-03296653F65F}" srcOrd="9" destOrd="0" presId="urn:microsoft.com/office/officeart/2005/8/layout/vList2"/>
    <dgm:cxn modelId="{45F3B98B-BE73-4137-A195-7502CB2EA067}" type="presParOf" srcId="{2502552C-81C8-4C6D-9A3C-F1116D24D766}" destId="{E1E82863-D050-4809-8E57-14B8A65EC619}" srcOrd="10" destOrd="0" presId="urn:microsoft.com/office/officeart/2005/8/layout/vList2"/>
    <dgm:cxn modelId="{9C542415-93B7-4AE8-A6B7-85094C2DA698}" type="presParOf" srcId="{2502552C-81C8-4C6D-9A3C-F1116D24D766}" destId="{61B55520-B547-4525-8F99-E59BF91FBCFC}" srcOrd="11" destOrd="0" presId="urn:microsoft.com/office/officeart/2005/8/layout/vList2"/>
    <dgm:cxn modelId="{139D5599-1370-4EFC-B840-D2EC4EDE8A1B}" type="presParOf" srcId="{2502552C-81C8-4C6D-9A3C-F1116D24D766}" destId="{DB1644F3-DD99-4677-9A85-7C525D1DB18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B5119-00E5-4477-A069-E73E9B719372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39EC0B-1FE1-41DA-B96C-A7C548A8F681}">
      <dgm:prSet/>
      <dgm:spPr/>
      <dgm:t>
        <a:bodyPr/>
        <a:lstStyle/>
        <a:p>
          <a:r>
            <a:rPr lang="en-US" b="0" i="0"/>
            <a:t>Roughly 5 days of Zero to Hero C# development</a:t>
          </a:r>
          <a:endParaRPr lang="en-US"/>
        </a:p>
      </dgm:t>
    </dgm:pt>
    <dgm:pt modelId="{BAA131B2-750D-4FAE-8A15-3CD779429212}" type="parTrans" cxnId="{506238AF-A6FB-4CB3-9C3F-9C6F489804C6}">
      <dgm:prSet/>
      <dgm:spPr/>
      <dgm:t>
        <a:bodyPr/>
        <a:lstStyle/>
        <a:p>
          <a:endParaRPr lang="en-US"/>
        </a:p>
      </dgm:t>
    </dgm:pt>
    <dgm:pt modelId="{67289CB0-5C1E-4078-B372-1B84022F11A1}" type="sibTrans" cxnId="{506238AF-A6FB-4CB3-9C3F-9C6F489804C6}">
      <dgm:prSet/>
      <dgm:spPr/>
      <dgm:t>
        <a:bodyPr/>
        <a:lstStyle/>
        <a:p>
          <a:endParaRPr lang="en-US"/>
        </a:p>
      </dgm:t>
    </dgm:pt>
    <dgm:pt modelId="{CFEE1695-9C33-4B60-BFF8-166B5B953E6C}">
      <dgm:prSet/>
      <dgm:spPr/>
      <dgm:t>
        <a:bodyPr/>
        <a:lstStyle/>
        <a:p>
          <a:r>
            <a:rPr lang="en-US" b="0" i="0" dirty="0"/>
            <a:t>Differences from C++, Syntax, OOP, Unit tests</a:t>
          </a:r>
          <a:endParaRPr lang="en-US" dirty="0"/>
        </a:p>
      </dgm:t>
    </dgm:pt>
    <dgm:pt modelId="{EB4760D8-08A0-4B0A-8F13-0CE8ED247618}" type="parTrans" cxnId="{10360ADD-A24B-4487-96E5-4F606D34B653}">
      <dgm:prSet/>
      <dgm:spPr/>
      <dgm:t>
        <a:bodyPr/>
        <a:lstStyle/>
        <a:p>
          <a:endParaRPr lang="en-US"/>
        </a:p>
      </dgm:t>
    </dgm:pt>
    <dgm:pt modelId="{DB3DD5BB-41C9-4C12-8138-0D08457523B8}" type="sibTrans" cxnId="{10360ADD-A24B-4487-96E5-4F606D34B653}">
      <dgm:prSet/>
      <dgm:spPr/>
      <dgm:t>
        <a:bodyPr/>
        <a:lstStyle/>
        <a:p>
          <a:endParaRPr lang="en-US"/>
        </a:p>
      </dgm:t>
    </dgm:pt>
    <dgm:pt modelId="{0238AB6F-C14C-4F99-B44B-DE67C1B2C69E}">
      <dgm:prSet/>
      <dgm:spPr/>
      <dgm:t>
        <a:bodyPr/>
        <a:lstStyle/>
        <a:p>
          <a:r>
            <a:rPr lang="en-US" b="0" i="0" dirty="0"/>
            <a:t>Multi tasking, events, async-await</a:t>
          </a:r>
          <a:endParaRPr lang="en-US" dirty="0"/>
        </a:p>
      </dgm:t>
    </dgm:pt>
    <dgm:pt modelId="{CC6533CB-40D3-484D-AE2D-0355D9405DA9}" type="parTrans" cxnId="{82900393-B184-4712-8E30-01628EE0D257}">
      <dgm:prSet/>
      <dgm:spPr/>
      <dgm:t>
        <a:bodyPr/>
        <a:lstStyle/>
        <a:p>
          <a:endParaRPr lang="en-US"/>
        </a:p>
      </dgm:t>
    </dgm:pt>
    <dgm:pt modelId="{A1A3B32D-6D52-49D2-AE36-1EEDC8F92CAD}" type="sibTrans" cxnId="{82900393-B184-4712-8E30-01628EE0D257}">
      <dgm:prSet/>
      <dgm:spPr/>
      <dgm:t>
        <a:bodyPr/>
        <a:lstStyle/>
        <a:p>
          <a:endParaRPr lang="en-US"/>
        </a:p>
      </dgm:t>
    </dgm:pt>
    <dgm:pt modelId="{5C756AC1-961F-4CB6-9046-9C14734FFA8A}">
      <dgm:prSet/>
      <dgm:spPr/>
      <dgm:t>
        <a:bodyPr/>
        <a:lstStyle/>
        <a:p>
          <a:r>
            <a:rPr lang="en-US" b="0" i="0" dirty="0"/>
            <a:t>Dependency Injection and IO</a:t>
          </a:r>
          <a:endParaRPr lang="en-US" dirty="0"/>
        </a:p>
      </dgm:t>
    </dgm:pt>
    <dgm:pt modelId="{7F2B6139-095D-4FA9-A92C-8FC2A1C72FC8}" type="parTrans" cxnId="{9E8615D0-F182-43CF-B7E7-53C980CB1F64}">
      <dgm:prSet/>
      <dgm:spPr/>
      <dgm:t>
        <a:bodyPr/>
        <a:lstStyle/>
        <a:p>
          <a:endParaRPr lang="en-US"/>
        </a:p>
      </dgm:t>
    </dgm:pt>
    <dgm:pt modelId="{7D2A81E0-16B0-4F91-BDB0-F6BBF2F65596}" type="sibTrans" cxnId="{9E8615D0-F182-43CF-B7E7-53C980CB1F64}">
      <dgm:prSet/>
      <dgm:spPr/>
      <dgm:t>
        <a:bodyPr/>
        <a:lstStyle/>
        <a:p>
          <a:endParaRPr lang="en-US"/>
        </a:p>
      </dgm:t>
    </dgm:pt>
    <dgm:pt modelId="{EE50D204-470F-416B-9B09-217F24754438}">
      <dgm:prSet/>
      <dgm:spPr/>
      <dgm:t>
        <a:bodyPr/>
        <a:lstStyle/>
        <a:p>
          <a:r>
            <a:rPr lang="en-US" b="0" i="0"/>
            <a:t>ASP.NET Core API</a:t>
          </a:r>
          <a:endParaRPr lang="en-US"/>
        </a:p>
      </dgm:t>
    </dgm:pt>
    <dgm:pt modelId="{2AB187F4-456D-4524-8557-664860950912}" type="parTrans" cxnId="{6E41F3EF-A711-458D-BC39-8031DD6F0A8B}">
      <dgm:prSet/>
      <dgm:spPr/>
      <dgm:t>
        <a:bodyPr/>
        <a:lstStyle/>
        <a:p>
          <a:endParaRPr lang="en-US"/>
        </a:p>
      </dgm:t>
    </dgm:pt>
    <dgm:pt modelId="{90272FA5-DF4B-47BD-A459-829391F602F2}" type="sibTrans" cxnId="{6E41F3EF-A711-458D-BC39-8031DD6F0A8B}">
      <dgm:prSet/>
      <dgm:spPr/>
      <dgm:t>
        <a:bodyPr/>
        <a:lstStyle/>
        <a:p>
          <a:endParaRPr lang="en-US"/>
        </a:p>
      </dgm:t>
    </dgm:pt>
    <dgm:pt modelId="{43F2CDEF-9830-40F5-925C-F84EB15BF9C3}">
      <dgm:prSet/>
      <dgm:spPr/>
      <dgm:t>
        <a:bodyPr/>
        <a:lstStyle/>
        <a:p>
          <a:r>
            <a:rPr lang="en-US" b="0" i="0"/>
            <a:t>And more</a:t>
          </a:r>
          <a:endParaRPr lang="en-US"/>
        </a:p>
      </dgm:t>
    </dgm:pt>
    <dgm:pt modelId="{70B48619-4CC1-4B61-A064-5E44DB0BEEF5}" type="parTrans" cxnId="{5840E193-18D9-408E-BE74-B4FEE184231D}">
      <dgm:prSet/>
      <dgm:spPr/>
      <dgm:t>
        <a:bodyPr/>
        <a:lstStyle/>
        <a:p>
          <a:endParaRPr lang="en-US"/>
        </a:p>
      </dgm:t>
    </dgm:pt>
    <dgm:pt modelId="{DFDA5EA2-EBB7-45EA-BB39-D3D26521CB7A}" type="sibTrans" cxnId="{5840E193-18D9-408E-BE74-B4FEE184231D}">
      <dgm:prSet/>
      <dgm:spPr/>
      <dgm:t>
        <a:bodyPr/>
        <a:lstStyle/>
        <a:p>
          <a:endParaRPr lang="en-US"/>
        </a:p>
      </dgm:t>
    </dgm:pt>
    <dgm:pt modelId="{F46E1300-5B5C-4BDA-836F-325F1E013E1E}" type="pres">
      <dgm:prSet presAssocID="{F7DB5119-00E5-4477-A069-E73E9B719372}" presName="vert0" presStyleCnt="0">
        <dgm:presLayoutVars>
          <dgm:dir/>
          <dgm:animOne val="branch"/>
          <dgm:animLvl val="lvl"/>
        </dgm:presLayoutVars>
      </dgm:prSet>
      <dgm:spPr/>
    </dgm:pt>
    <dgm:pt modelId="{5DF394B8-FD5B-4EEB-A6CA-8ED8976362F7}" type="pres">
      <dgm:prSet presAssocID="{DC39EC0B-1FE1-41DA-B96C-A7C548A8F681}" presName="thickLine" presStyleLbl="alignNode1" presStyleIdx="0" presStyleCnt="6"/>
      <dgm:spPr/>
    </dgm:pt>
    <dgm:pt modelId="{9DE62FD2-CD37-4A02-8E23-D2A9C256EDAC}" type="pres">
      <dgm:prSet presAssocID="{DC39EC0B-1FE1-41DA-B96C-A7C548A8F681}" presName="horz1" presStyleCnt="0"/>
      <dgm:spPr/>
    </dgm:pt>
    <dgm:pt modelId="{E9313809-AB64-4199-8161-26ABDBBA6005}" type="pres">
      <dgm:prSet presAssocID="{DC39EC0B-1FE1-41DA-B96C-A7C548A8F681}" presName="tx1" presStyleLbl="revTx" presStyleIdx="0" presStyleCnt="6"/>
      <dgm:spPr/>
    </dgm:pt>
    <dgm:pt modelId="{8A38035D-574B-479C-AE51-5BAE4CAE3916}" type="pres">
      <dgm:prSet presAssocID="{DC39EC0B-1FE1-41DA-B96C-A7C548A8F681}" presName="vert1" presStyleCnt="0"/>
      <dgm:spPr/>
    </dgm:pt>
    <dgm:pt modelId="{F4364C81-FC33-44BC-A7B8-5F0777C36EE4}" type="pres">
      <dgm:prSet presAssocID="{CFEE1695-9C33-4B60-BFF8-166B5B953E6C}" presName="thickLine" presStyleLbl="alignNode1" presStyleIdx="1" presStyleCnt="6"/>
      <dgm:spPr/>
    </dgm:pt>
    <dgm:pt modelId="{52622582-CD3A-4A8D-A879-1D2766019117}" type="pres">
      <dgm:prSet presAssocID="{CFEE1695-9C33-4B60-BFF8-166B5B953E6C}" presName="horz1" presStyleCnt="0"/>
      <dgm:spPr/>
    </dgm:pt>
    <dgm:pt modelId="{2D610ED3-4964-4283-93E0-CDF15ED931FC}" type="pres">
      <dgm:prSet presAssocID="{CFEE1695-9C33-4B60-BFF8-166B5B953E6C}" presName="tx1" presStyleLbl="revTx" presStyleIdx="1" presStyleCnt="6"/>
      <dgm:spPr/>
    </dgm:pt>
    <dgm:pt modelId="{B9AD4A4D-4FB3-4A79-803E-85071A4B72F8}" type="pres">
      <dgm:prSet presAssocID="{CFEE1695-9C33-4B60-BFF8-166B5B953E6C}" presName="vert1" presStyleCnt="0"/>
      <dgm:spPr/>
    </dgm:pt>
    <dgm:pt modelId="{2E31B419-A50E-474A-B8BB-8F3CDC29EBDE}" type="pres">
      <dgm:prSet presAssocID="{0238AB6F-C14C-4F99-B44B-DE67C1B2C69E}" presName="thickLine" presStyleLbl="alignNode1" presStyleIdx="2" presStyleCnt="6"/>
      <dgm:spPr/>
    </dgm:pt>
    <dgm:pt modelId="{E1D941FD-36DF-4B52-9EAF-B4060E4490D4}" type="pres">
      <dgm:prSet presAssocID="{0238AB6F-C14C-4F99-B44B-DE67C1B2C69E}" presName="horz1" presStyleCnt="0"/>
      <dgm:spPr/>
    </dgm:pt>
    <dgm:pt modelId="{9C06687F-7583-4031-B7BE-E3F79618C248}" type="pres">
      <dgm:prSet presAssocID="{0238AB6F-C14C-4F99-B44B-DE67C1B2C69E}" presName="tx1" presStyleLbl="revTx" presStyleIdx="2" presStyleCnt="6"/>
      <dgm:spPr/>
    </dgm:pt>
    <dgm:pt modelId="{8B2ABFE4-8CCE-4E40-847C-0F04B1E12288}" type="pres">
      <dgm:prSet presAssocID="{0238AB6F-C14C-4F99-B44B-DE67C1B2C69E}" presName="vert1" presStyleCnt="0"/>
      <dgm:spPr/>
    </dgm:pt>
    <dgm:pt modelId="{CF6C9773-7551-4F7A-B13C-D6E576F5B7E6}" type="pres">
      <dgm:prSet presAssocID="{5C756AC1-961F-4CB6-9046-9C14734FFA8A}" presName="thickLine" presStyleLbl="alignNode1" presStyleIdx="3" presStyleCnt="6"/>
      <dgm:spPr/>
    </dgm:pt>
    <dgm:pt modelId="{5B04DCE5-ECB8-46DE-8901-7FCE36F65EF3}" type="pres">
      <dgm:prSet presAssocID="{5C756AC1-961F-4CB6-9046-9C14734FFA8A}" presName="horz1" presStyleCnt="0"/>
      <dgm:spPr/>
    </dgm:pt>
    <dgm:pt modelId="{02778D15-7C48-4EBD-BB0B-E0985AF7F1EA}" type="pres">
      <dgm:prSet presAssocID="{5C756AC1-961F-4CB6-9046-9C14734FFA8A}" presName="tx1" presStyleLbl="revTx" presStyleIdx="3" presStyleCnt="6"/>
      <dgm:spPr/>
    </dgm:pt>
    <dgm:pt modelId="{9AA3E8EF-F1CC-45F1-80B4-5316A62542D2}" type="pres">
      <dgm:prSet presAssocID="{5C756AC1-961F-4CB6-9046-9C14734FFA8A}" presName="vert1" presStyleCnt="0"/>
      <dgm:spPr/>
    </dgm:pt>
    <dgm:pt modelId="{1F656D8D-46B1-4878-B200-ECACAC106687}" type="pres">
      <dgm:prSet presAssocID="{EE50D204-470F-416B-9B09-217F24754438}" presName="thickLine" presStyleLbl="alignNode1" presStyleIdx="4" presStyleCnt="6"/>
      <dgm:spPr/>
    </dgm:pt>
    <dgm:pt modelId="{DD4AC602-0CC0-43D4-9EAB-433373EE3AE7}" type="pres">
      <dgm:prSet presAssocID="{EE50D204-470F-416B-9B09-217F24754438}" presName="horz1" presStyleCnt="0"/>
      <dgm:spPr/>
    </dgm:pt>
    <dgm:pt modelId="{49ABFD6A-2FB9-46AB-91AC-1713F2EAAACE}" type="pres">
      <dgm:prSet presAssocID="{EE50D204-470F-416B-9B09-217F24754438}" presName="tx1" presStyleLbl="revTx" presStyleIdx="4" presStyleCnt="6"/>
      <dgm:spPr/>
    </dgm:pt>
    <dgm:pt modelId="{8DBC3ACC-0146-4E3C-A46B-52AD5345D331}" type="pres">
      <dgm:prSet presAssocID="{EE50D204-470F-416B-9B09-217F24754438}" presName="vert1" presStyleCnt="0"/>
      <dgm:spPr/>
    </dgm:pt>
    <dgm:pt modelId="{3CD0B3B8-E415-43D6-BD3F-6F86697430D0}" type="pres">
      <dgm:prSet presAssocID="{43F2CDEF-9830-40F5-925C-F84EB15BF9C3}" presName="thickLine" presStyleLbl="alignNode1" presStyleIdx="5" presStyleCnt="6"/>
      <dgm:spPr/>
    </dgm:pt>
    <dgm:pt modelId="{8B37EF7B-1458-452C-92D3-BF6943DE19E4}" type="pres">
      <dgm:prSet presAssocID="{43F2CDEF-9830-40F5-925C-F84EB15BF9C3}" presName="horz1" presStyleCnt="0"/>
      <dgm:spPr/>
    </dgm:pt>
    <dgm:pt modelId="{DBDC39B7-B92C-46A5-9C81-1DD50D2C2296}" type="pres">
      <dgm:prSet presAssocID="{43F2CDEF-9830-40F5-925C-F84EB15BF9C3}" presName="tx1" presStyleLbl="revTx" presStyleIdx="5" presStyleCnt="6"/>
      <dgm:spPr/>
    </dgm:pt>
    <dgm:pt modelId="{6D4B0871-1854-4982-9BD8-DEA9F63ABDA7}" type="pres">
      <dgm:prSet presAssocID="{43F2CDEF-9830-40F5-925C-F84EB15BF9C3}" presName="vert1" presStyleCnt="0"/>
      <dgm:spPr/>
    </dgm:pt>
  </dgm:ptLst>
  <dgm:cxnLst>
    <dgm:cxn modelId="{F80FFD38-C308-44A3-8CF3-375E9128A754}" type="presOf" srcId="{5C756AC1-961F-4CB6-9046-9C14734FFA8A}" destId="{02778D15-7C48-4EBD-BB0B-E0985AF7F1EA}" srcOrd="0" destOrd="0" presId="urn:microsoft.com/office/officeart/2008/layout/LinedList"/>
    <dgm:cxn modelId="{6BAE7B5F-266F-464E-8759-0EE03DC56C83}" type="presOf" srcId="{F7DB5119-00E5-4477-A069-E73E9B719372}" destId="{F46E1300-5B5C-4BDA-836F-325F1E013E1E}" srcOrd="0" destOrd="0" presId="urn:microsoft.com/office/officeart/2008/layout/LinedList"/>
    <dgm:cxn modelId="{FB65CF50-939F-4041-B5ED-D007412CEBBF}" type="presOf" srcId="{EE50D204-470F-416B-9B09-217F24754438}" destId="{49ABFD6A-2FB9-46AB-91AC-1713F2EAAACE}" srcOrd="0" destOrd="0" presId="urn:microsoft.com/office/officeart/2008/layout/LinedList"/>
    <dgm:cxn modelId="{8E04CF59-1853-4797-9AB6-77E6087BAF07}" type="presOf" srcId="{CFEE1695-9C33-4B60-BFF8-166B5B953E6C}" destId="{2D610ED3-4964-4283-93E0-CDF15ED931FC}" srcOrd="0" destOrd="0" presId="urn:microsoft.com/office/officeart/2008/layout/LinedList"/>
    <dgm:cxn modelId="{82900393-B184-4712-8E30-01628EE0D257}" srcId="{F7DB5119-00E5-4477-A069-E73E9B719372}" destId="{0238AB6F-C14C-4F99-B44B-DE67C1B2C69E}" srcOrd="2" destOrd="0" parTransId="{CC6533CB-40D3-484D-AE2D-0355D9405DA9}" sibTransId="{A1A3B32D-6D52-49D2-AE36-1EEDC8F92CAD}"/>
    <dgm:cxn modelId="{5840E193-18D9-408E-BE74-B4FEE184231D}" srcId="{F7DB5119-00E5-4477-A069-E73E9B719372}" destId="{43F2CDEF-9830-40F5-925C-F84EB15BF9C3}" srcOrd="5" destOrd="0" parTransId="{70B48619-4CC1-4B61-A064-5E44DB0BEEF5}" sibTransId="{DFDA5EA2-EBB7-45EA-BB39-D3D26521CB7A}"/>
    <dgm:cxn modelId="{BE82ABA2-5599-41E2-B4A7-7BBAE4FAC8A3}" type="presOf" srcId="{0238AB6F-C14C-4F99-B44B-DE67C1B2C69E}" destId="{9C06687F-7583-4031-B7BE-E3F79618C248}" srcOrd="0" destOrd="0" presId="urn:microsoft.com/office/officeart/2008/layout/LinedList"/>
    <dgm:cxn modelId="{506238AF-A6FB-4CB3-9C3F-9C6F489804C6}" srcId="{F7DB5119-00E5-4477-A069-E73E9B719372}" destId="{DC39EC0B-1FE1-41DA-B96C-A7C548A8F681}" srcOrd="0" destOrd="0" parTransId="{BAA131B2-750D-4FAE-8A15-3CD779429212}" sibTransId="{67289CB0-5C1E-4078-B372-1B84022F11A1}"/>
    <dgm:cxn modelId="{92D7B5B2-A9E6-4D65-8B6E-F724E2B9223B}" type="presOf" srcId="{43F2CDEF-9830-40F5-925C-F84EB15BF9C3}" destId="{DBDC39B7-B92C-46A5-9C81-1DD50D2C2296}" srcOrd="0" destOrd="0" presId="urn:microsoft.com/office/officeart/2008/layout/LinedList"/>
    <dgm:cxn modelId="{9E8615D0-F182-43CF-B7E7-53C980CB1F64}" srcId="{F7DB5119-00E5-4477-A069-E73E9B719372}" destId="{5C756AC1-961F-4CB6-9046-9C14734FFA8A}" srcOrd="3" destOrd="0" parTransId="{7F2B6139-095D-4FA9-A92C-8FC2A1C72FC8}" sibTransId="{7D2A81E0-16B0-4F91-BDB0-F6BBF2F65596}"/>
    <dgm:cxn modelId="{637338D6-1F20-40CB-9447-C89CC77EC23C}" type="presOf" srcId="{DC39EC0B-1FE1-41DA-B96C-A7C548A8F681}" destId="{E9313809-AB64-4199-8161-26ABDBBA6005}" srcOrd="0" destOrd="0" presId="urn:microsoft.com/office/officeart/2008/layout/LinedList"/>
    <dgm:cxn modelId="{10360ADD-A24B-4487-96E5-4F606D34B653}" srcId="{F7DB5119-00E5-4477-A069-E73E9B719372}" destId="{CFEE1695-9C33-4B60-BFF8-166B5B953E6C}" srcOrd="1" destOrd="0" parTransId="{EB4760D8-08A0-4B0A-8F13-0CE8ED247618}" sibTransId="{DB3DD5BB-41C9-4C12-8138-0D08457523B8}"/>
    <dgm:cxn modelId="{6E41F3EF-A711-458D-BC39-8031DD6F0A8B}" srcId="{F7DB5119-00E5-4477-A069-E73E9B719372}" destId="{EE50D204-470F-416B-9B09-217F24754438}" srcOrd="4" destOrd="0" parTransId="{2AB187F4-456D-4524-8557-664860950912}" sibTransId="{90272FA5-DF4B-47BD-A459-829391F602F2}"/>
    <dgm:cxn modelId="{C653E678-AE57-495C-B319-F798EC47EA13}" type="presParOf" srcId="{F46E1300-5B5C-4BDA-836F-325F1E013E1E}" destId="{5DF394B8-FD5B-4EEB-A6CA-8ED8976362F7}" srcOrd="0" destOrd="0" presId="urn:microsoft.com/office/officeart/2008/layout/LinedList"/>
    <dgm:cxn modelId="{6D1DBAAD-A6DF-44AA-A424-9258676E50BD}" type="presParOf" srcId="{F46E1300-5B5C-4BDA-836F-325F1E013E1E}" destId="{9DE62FD2-CD37-4A02-8E23-D2A9C256EDAC}" srcOrd="1" destOrd="0" presId="urn:microsoft.com/office/officeart/2008/layout/LinedList"/>
    <dgm:cxn modelId="{E8D80ED0-22F7-444D-B21D-EAAC3E4E5E57}" type="presParOf" srcId="{9DE62FD2-CD37-4A02-8E23-D2A9C256EDAC}" destId="{E9313809-AB64-4199-8161-26ABDBBA6005}" srcOrd="0" destOrd="0" presId="urn:microsoft.com/office/officeart/2008/layout/LinedList"/>
    <dgm:cxn modelId="{6D6CDABC-EF95-408A-AC8D-247EC57A30B4}" type="presParOf" srcId="{9DE62FD2-CD37-4A02-8E23-D2A9C256EDAC}" destId="{8A38035D-574B-479C-AE51-5BAE4CAE3916}" srcOrd="1" destOrd="0" presId="urn:microsoft.com/office/officeart/2008/layout/LinedList"/>
    <dgm:cxn modelId="{0A32F01A-AFCA-4A57-9B8F-A7AEFEB07E83}" type="presParOf" srcId="{F46E1300-5B5C-4BDA-836F-325F1E013E1E}" destId="{F4364C81-FC33-44BC-A7B8-5F0777C36EE4}" srcOrd="2" destOrd="0" presId="urn:microsoft.com/office/officeart/2008/layout/LinedList"/>
    <dgm:cxn modelId="{CEE40D36-B8EE-48E9-B591-FA3230FA6BAC}" type="presParOf" srcId="{F46E1300-5B5C-4BDA-836F-325F1E013E1E}" destId="{52622582-CD3A-4A8D-A879-1D2766019117}" srcOrd="3" destOrd="0" presId="urn:microsoft.com/office/officeart/2008/layout/LinedList"/>
    <dgm:cxn modelId="{2F446945-50BC-427C-B027-7A6E24FEE927}" type="presParOf" srcId="{52622582-CD3A-4A8D-A879-1D2766019117}" destId="{2D610ED3-4964-4283-93E0-CDF15ED931FC}" srcOrd="0" destOrd="0" presId="urn:microsoft.com/office/officeart/2008/layout/LinedList"/>
    <dgm:cxn modelId="{44518C0E-3F2D-473D-A2B8-78E7015E37BB}" type="presParOf" srcId="{52622582-CD3A-4A8D-A879-1D2766019117}" destId="{B9AD4A4D-4FB3-4A79-803E-85071A4B72F8}" srcOrd="1" destOrd="0" presId="urn:microsoft.com/office/officeart/2008/layout/LinedList"/>
    <dgm:cxn modelId="{C003E3B8-C8C2-4FAA-9415-D014D0A7CC16}" type="presParOf" srcId="{F46E1300-5B5C-4BDA-836F-325F1E013E1E}" destId="{2E31B419-A50E-474A-B8BB-8F3CDC29EBDE}" srcOrd="4" destOrd="0" presId="urn:microsoft.com/office/officeart/2008/layout/LinedList"/>
    <dgm:cxn modelId="{CEA54DEA-9C5C-4C57-830E-894CEE2B0365}" type="presParOf" srcId="{F46E1300-5B5C-4BDA-836F-325F1E013E1E}" destId="{E1D941FD-36DF-4B52-9EAF-B4060E4490D4}" srcOrd="5" destOrd="0" presId="urn:microsoft.com/office/officeart/2008/layout/LinedList"/>
    <dgm:cxn modelId="{416C1523-2FEA-410B-8CE2-1769ED535F33}" type="presParOf" srcId="{E1D941FD-36DF-4B52-9EAF-B4060E4490D4}" destId="{9C06687F-7583-4031-B7BE-E3F79618C248}" srcOrd="0" destOrd="0" presId="urn:microsoft.com/office/officeart/2008/layout/LinedList"/>
    <dgm:cxn modelId="{DBAD865B-DF43-4CC4-8825-CC07A04F2289}" type="presParOf" srcId="{E1D941FD-36DF-4B52-9EAF-B4060E4490D4}" destId="{8B2ABFE4-8CCE-4E40-847C-0F04B1E12288}" srcOrd="1" destOrd="0" presId="urn:microsoft.com/office/officeart/2008/layout/LinedList"/>
    <dgm:cxn modelId="{692B1065-6260-48C6-A24C-71A5A4B03B8D}" type="presParOf" srcId="{F46E1300-5B5C-4BDA-836F-325F1E013E1E}" destId="{CF6C9773-7551-4F7A-B13C-D6E576F5B7E6}" srcOrd="6" destOrd="0" presId="urn:microsoft.com/office/officeart/2008/layout/LinedList"/>
    <dgm:cxn modelId="{B5F4B299-63B3-4C71-8B2F-B2A182DD61DF}" type="presParOf" srcId="{F46E1300-5B5C-4BDA-836F-325F1E013E1E}" destId="{5B04DCE5-ECB8-46DE-8901-7FCE36F65EF3}" srcOrd="7" destOrd="0" presId="urn:microsoft.com/office/officeart/2008/layout/LinedList"/>
    <dgm:cxn modelId="{6A45AD42-B3D1-4C33-9CA0-0CFD1D04A782}" type="presParOf" srcId="{5B04DCE5-ECB8-46DE-8901-7FCE36F65EF3}" destId="{02778D15-7C48-4EBD-BB0B-E0985AF7F1EA}" srcOrd="0" destOrd="0" presId="urn:microsoft.com/office/officeart/2008/layout/LinedList"/>
    <dgm:cxn modelId="{8B185696-76F1-4B32-99FB-F838244AE43E}" type="presParOf" srcId="{5B04DCE5-ECB8-46DE-8901-7FCE36F65EF3}" destId="{9AA3E8EF-F1CC-45F1-80B4-5316A62542D2}" srcOrd="1" destOrd="0" presId="urn:microsoft.com/office/officeart/2008/layout/LinedList"/>
    <dgm:cxn modelId="{CEB84E08-B40A-4CDE-ACAA-CEA4B07605B3}" type="presParOf" srcId="{F46E1300-5B5C-4BDA-836F-325F1E013E1E}" destId="{1F656D8D-46B1-4878-B200-ECACAC106687}" srcOrd="8" destOrd="0" presId="urn:microsoft.com/office/officeart/2008/layout/LinedList"/>
    <dgm:cxn modelId="{F21E0F05-86D1-4ABE-BF3E-450A20AEFE66}" type="presParOf" srcId="{F46E1300-5B5C-4BDA-836F-325F1E013E1E}" destId="{DD4AC602-0CC0-43D4-9EAB-433373EE3AE7}" srcOrd="9" destOrd="0" presId="urn:microsoft.com/office/officeart/2008/layout/LinedList"/>
    <dgm:cxn modelId="{D65FC1F1-3A86-4AEE-A2BD-1AB76E8BB6B1}" type="presParOf" srcId="{DD4AC602-0CC0-43D4-9EAB-433373EE3AE7}" destId="{49ABFD6A-2FB9-46AB-91AC-1713F2EAAACE}" srcOrd="0" destOrd="0" presId="urn:microsoft.com/office/officeart/2008/layout/LinedList"/>
    <dgm:cxn modelId="{E10A0FD6-A30B-4200-A1DC-C0D56EE011CB}" type="presParOf" srcId="{DD4AC602-0CC0-43D4-9EAB-433373EE3AE7}" destId="{8DBC3ACC-0146-4E3C-A46B-52AD5345D331}" srcOrd="1" destOrd="0" presId="urn:microsoft.com/office/officeart/2008/layout/LinedList"/>
    <dgm:cxn modelId="{4FF0B31F-5D12-4BF4-9CF4-440336E1E5B8}" type="presParOf" srcId="{F46E1300-5B5C-4BDA-836F-325F1E013E1E}" destId="{3CD0B3B8-E415-43D6-BD3F-6F86697430D0}" srcOrd="10" destOrd="0" presId="urn:microsoft.com/office/officeart/2008/layout/LinedList"/>
    <dgm:cxn modelId="{F2F0F81B-1D28-4639-AC1C-A290CCB70E2D}" type="presParOf" srcId="{F46E1300-5B5C-4BDA-836F-325F1E013E1E}" destId="{8B37EF7B-1458-452C-92D3-BF6943DE19E4}" srcOrd="11" destOrd="0" presId="urn:microsoft.com/office/officeart/2008/layout/LinedList"/>
    <dgm:cxn modelId="{353CEEDE-7399-434E-9C33-9BC5CEF4465C}" type="presParOf" srcId="{8B37EF7B-1458-452C-92D3-BF6943DE19E4}" destId="{DBDC39B7-B92C-46A5-9C81-1DD50D2C2296}" srcOrd="0" destOrd="0" presId="urn:microsoft.com/office/officeart/2008/layout/LinedList"/>
    <dgm:cxn modelId="{1BA9FB44-7FEB-4EE6-8D08-05D43C2009EF}" type="presParOf" srcId="{8B37EF7B-1458-452C-92D3-BF6943DE19E4}" destId="{6D4B0871-1854-4982-9BD8-DEA9F63ABD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9286A-2EAC-4620-91FE-4FBEE56FFF6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FD7594-C5DC-4BA6-AB3A-7758628E86FF}">
      <dgm:prSet/>
      <dgm:spPr/>
      <dgm:t>
        <a:bodyPr/>
        <a:lstStyle/>
        <a:p>
          <a:pPr>
            <a:defRPr b="1"/>
          </a:pPr>
          <a:r>
            <a:rPr lang="en-US" b="0" i="0" dirty="0"/>
            <a:t>Less slides, </a:t>
          </a:r>
          <a:r>
            <a:rPr lang="en-US" b="0" i="0"/>
            <a:t>more hands-on</a:t>
          </a:r>
          <a:endParaRPr lang="en-US" dirty="0"/>
        </a:p>
      </dgm:t>
    </dgm:pt>
    <dgm:pt modelId="{9FF1A45C-023E-42A4-A1D4-92E143330DD8}" type="parTrans" cxnId="{1A0EA93F-BB6C-4FF4-9745-72670FE966B3}">
      <dgm:prSet/>
      <dgm:spPr/>
      <dgm:t>
        <a:bodyPr/>
        <a:lstStyle/>
        <a:p>
          <a:endParaRPr lang="en-US"/>
        </a:p>
      </dgm:t>
    </dgm:pt>
    <dgm:pt modelId="{30E897CA-40EA-496B-AE3C-AAE33AF249B0}" type="sibTrans" cxnId="{1A0EA93F-BB6C-4FF4-9745-72670FE966B3}">
      <dgm:prSet/>
      <dgm:spPr/>
      <dgm:t>
        <a:bodyPr/>
        <a:lstStyle/>
        <a:p>
          <a:endParaRPr lang="en-US"/>
        </a:p>
      </dgm:t>
    </dgm:pt>
    <dgm:pt modelId="{56B34D44-B794-41A8-9B1D-4FF375CB573B}">
      <dgm:prSet/>
      <dgm:spPr/>
      <dgm:t>
        <a:bodyPr/>
        <a:lstStyle/>
        <a:p>
          <a:r>
            <a:rPr lang="en-US" b="0" i="0" dirty="0"/>
            <a:t>We’ll have breaks for lunch</a:t>
          </a:r>
          <a:endParaRPr lang="en-US" dirty="0"/>
        </a:p>
      </dgm:t>
    </dgm:pt>
    <dgm:pt modelId="{D7773695-ACD0-451F-89C2-8BEE4C7E7534}" type="parTrans" cxnId="{2CA04042-4E20-49DA-974C-05D7EF0F46DA}">
      <dgm:prSet/>
      <dgm:spPr/>
      <dgm:t>
        <a:bodyPr/>
        <a:lstStyle/>
        <a:p>
          <a:endParaRPr lang="en-US"/>
        </a:p>
      </dgm:t>
    </dgm:pt>
    <dgm:pt modelId="{49251C46-E960-40E0-B6D8-4AD4D467E781}" type="sibTrans" cxnId="{2CA04042-4E20-49DA-974C-05D7EF0F46DA}">
      <dgm:prSet/>
      <dgm:spPr/>
      <dgm:t>
        <a:bodyPr/>
        <a:lstStyle/>
        <a:p>
          <a:endParaRPr lang="en-US"/>
        </a:p>
      </dgm:t>
    </dgm:pt>
    <dgm:pt modelId="{3625FA5F-B995-4963-92B7-9F18BA20C026}">
      <dgm:prSet/>
      <dgm:spPr/>
      <dgm:t>
        <a:bodyPr/>
        <a:lstStyle/>
        <a:p>
          <a:r>
            <a:rPr lang="en-US" b="0" i="0" dirty="0"/>
            <a:t>Ask for coffee breaks</a:t>
          </a:r>
          <a:endParaRPr lang="en-US" dirty="0"/>
        </a:p>
      </dgm:t>
    </dgm:pt>
    <dgm:pt modelId="{4FC5885F-234D-4508-9667-0BBDBAD7B031}" type="parTrans" cxnId="{6163B403-C930-450F-A3B1-619C3B66A4DC}">
      <dgm:prSet/>
      <dgm:spPr/>
      <dgm:t>
        <a:bodyPr/>
        <a:lstStyle/>
        <a:p>
          <a:endParaRPr lang="en-US"/>
        </a:p>
      </dgm:t>
    </dgm:pt>
    <dgm:pt modelId="{1FFAF40F-9593-412E-90F7-1BCC6FB812BE}" type="sibTrans" cxnId="{6163B403-C930-450F-A3B1-619C3B66A4DC}">
      <dgm:prSet/>
      <dgm:spPr/>
      <dgm:t>
        <a:bodyPr/>
        <a:lstStyle/>
        <a:p>
          <a:endParaRPr lang="en-US"/>
        </a:p>
      </dgm:t>
    </dgm:pt>
    <dgm:pt modelId="{7404884A-B060-424F-A424-EC7C6DA560E2}">
      <dgm:prSet/>
      <dgm:spPr/>
      <dgm:t>
        <a:bodyPr/>
        <a:lstStyle/>
        <a:p>
          <a:pPr>
            <a:defRPr b="1"/>
          </a:pPr>
          <a:r>
            <a:rPr lang="en-US" b="0" i="0"/>
            <a:t>Use the internet and ChatGPT </a:t>
          </a:r>
          <a:r>
            <a:rPr lang="en-US" b="0" i="0" u="sng"/>
            <a:t>as much as you can</a:t>
          </a:r>
          <a:endParaRPr lang="en-US"/>
        </a:p>
      </dgm:t>
    </dgm:pt>
    <dgm:pt modelId="{09653F66-CC3C-4B9B-A2E2-A14568F70452}" type="parTrans" cxnId="{525BC64B-166F-4F99-88C4-CBE0B48F5899}">
      <dgm:prSet/>
      <dgm:spPr/>
      <dgm:t>
        <a:bodyPr/>
        <a:lstStyle/>
        <a:p>
          <a:endParaRPr lang="en-US"/>
        </a:p>
      </dgm:t>
    </dgm:pt>
    <dgm:pt modelId="{82617F41-9B2A-4B73-969D-B43AD9529AA6}" type="sibTrans" cxnId="{525BC64B-166F-4F99-88C4-CBE0B48F5899}">
      <dgm:prSet/>
      <dgm:spPr/>
      <dgm:t>
        <a:bodyPr/>
        <a:lstStyle/>
        <a:p>
          <a:endParaRPr lang="en-US"/>
        </a:p>
      </dgm:t>
    </dgm:pt>
    <dgm:pt modelId="{61E97223-FD77-455C-B928-F5389AEFA551}">
      <dgm:prSet/>
      <dgm:spPr/>
      <dgm:t>
        <a:bodyPr/>
        <a:lstStyle/>
        <a:p>
          <a:pPr>
            <a:defRPr b="1"/>
          </a:pPr>
          <a:r>
            <a:rPr lang="en-US" b="0" i="0"/>
            <a:t>Ask whatever you want, whenever you want</a:t>
          </a:r>
          <a:endParaRPr lang="en-US"/>
        </a:p>
      </dgm:t>
    </dgm:pt>
    <dgm:pt modelId="{982C793C-130D-41AE-B29A-1D6169878540}" type="parTrans" cxnId="{BE128A4D-E8B5-4C6A-A766-103048865954}">
      <dgm:prSet/>
      <dgm:spPr/>
      <dgm:t>
        <a:bodyPr/>
        <a:lstStyle/>
        <a:p>
          <a:endParaRPr lang="en-US"/>
        </a:p>
      </dgm:t>
    </dgm:pt>
    <dgm:pt modelId="{14F72062-5C04-48B4-BD17-7AEA2E9FB9C4}" type="sibTrans" cxnId="{BE128A4D-E8B5-4C6A-A766-103048865954}">
      <dgm:prSet/>
      <dgm:spPr/>
      <dgm:t>
        <a:bodyPr/>
        <a:lstStyle/>
        <a:p>
          <a:endParaRPr lang="en-US"/>
        </a:p>
      </dgm:t>
    </dgm:pt>
    <dgm:pt modelId="{DA78773A-ACAA-475A-93FB-D28FDE9D158B}">
      <dgm:prSet/>
      <dgm:spPr/>
      <dgm:t>
        <a:bodyPr/>
        <a:lstStyle/>
        <a:p>
          <a:pPr>
            <a:defRPr b="1"/>
          </a:pPr>
          <a:r>
            <a:rPr lang="en-US" b="0" i="0" dirty="0"/>
            <a:t>Breaks</a:t>
          </a:r>
          <a:endParaRPr lang="en-US" dirty="0"/>
        </a:p>
      </dgm:t>
    </dgm:pt>
    <dgm:pt modelId="{9837BAB0-CC33-4A2D-83AA-DEA3D73B0085}" type="sibTrans" cxnId="{AA705056-8380-49EF-9B49-DB23BB0C34F6}">
      <dgm:prSet/>
      <dgm:spPr/>
      <dgm:t>
        <a:bodyPr/>
        <a:lstStyle/>
        <a:p>
          <a:endParaRPr lang="en-US"/>
        </a:p>
      </dgm:t>
    </dgm:pt>
    <dgm:pt modelId="{59D7D3E9-5499-4A67-B724-90481EC0E30F}" type="parTrans" cxnId="{AA705056-8380-49EF-9B49-DB23BB0C34F6}">
      <dgm:prSet/>
      <dgm:spPr/>
      <dgm:t>
        <a:bodyPr/>
        <a:lstStyle/>
        <a:p>
          <a:endParaRPr lang="en-US"/>
        </a:p>
      </dgm:t>
    </dgm:pt>
    <dgm:pt modelId="{7C6B4B7C-8435-40DA-BDCC-E187B9402F23}" type="pres">
      <dgm:prSet presAssocID="{9819286A-2EAC-4620-91FE-4FBEE56FFF66}" presName="root" presStyleCnt="0">
        <dgm:presLayoutVars>
          <dgm:dir/>
          <dgm:resizeHandles val="exact"/>
        </dgm:presLayoutVars>
      </dgm:prSet>
      <dgm:spPr/>
    </dgm:pt>
    <dgm:pt modelId="{650F6FA9-3F20-42C4-B72E-2D2E3C6A0607}" type="pres">
      <dgm:prSet presAssocID="{07FD7594-C5DC-4BA6-AB3A-7758628E86FF}" presName="compNode" presStyleCnt="0"/>
      <dgm:spPr/>
    </dgm:pt>
    <dgm:pt modelId="{49734A4A-4A81-43F8-BC15-9F78EDED8F93}" type="pres">
      <dgm:prSet presAssocID="{07FD7594-C5DC-4BA6-AB3A-7758628E86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F6F26BF8-77F7-4E19-8D05-5DBE3D376371}" type="pres">
      <dgm:prSet presAssocID="{07FD7594-C5DC-4BA6-AB3A-7758628E86FF}" presName="iconSpace" presStyleCnt="0"/>
      <dgm:spPr/>
    </dgm:pt>
    <dgm:pt modelId="{275E9DC9-9B01-4AAF-81BB-92C07D26AF1E}" type="pres">
      <dgm:prSet presAssocID="{07FD7594-C5DC-4BA6-AB3A-7758628E86FF}" presName="parTx" presStyleLbl="revTx" presStyleIdx="0" presStyleCnt="8">
        <dgm:presLayoutVars>
          <dgm:chMax val="0"/>
          <dgm:chPref val="0"/>
        </dgm:presLayoutVars>
      </dgm:prSet>
      <dgm:spPr/>
    </dgm:pt>
    <dgm:pt modelId="{CB4C21B9-B2FD-4469-A489-658C330068E7}" type="pres">
      <dgm:prSet presAssocID="{07FD7594-C5DC-4BA6-AB3A-7758628E86FF}" presName="txSpace" presStyleCnt="0"/>
      <dgm:spPr/>
    </dgm:pt>
    <dgm:pt modelId="{B744E755-381B-47AB-822B-275A1CCC3374}" type="pres">
      <dgm:prSet presAssocID="{07FD7594-C5DC-4BA6-AB3A-7758628E86FF}" presName="desTx" presStyleLbl="revTx" presStyleIdx="1" presStyleCnt="8">
        <dgm:presLayoutVars/>
      </dgm:prSet>
      <dgm:spPr/>
    </dgm:pt>
    <dgm:pt modelId="{A616B915-056D-41C5-A87A-3A1744C1D1CB}" type="pres">
      <dgm:prSet presAssocID="{30E897CA-40EA-496B-AE3C-AAE33AF249B0}" presName="sibTrans" presStyleCnt="0"/>
      <dgm:spPr/>
    </dgm:pt>
    <dgm:pt modelId="{A17252B6-97A8-4794-ABD3-6AEA8F0199FB}" type="pres">
      <dgm:prSet presAssocID="{DA78773A-ACAA-475A-93FB-D28FDE9D158B}" presName="compNode" presStyleCnt="0"/>
      <dgm:spPr/>
    </dgm:pt>
    <dgm:pt modelId="{2350704A-016E-457A-8289-392D401F6602}" type="pres">
      <dgm:prSet presAssocID="{DA78773A-ACAA-475A-93FB-D28FDE9D15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6B42A1E7-E448-4B2C-A0FC-DAED27F2775C}" type="pres">
      <dgm:prSet presAssocID="{DA78773A-ACAA-475A-93FB-D28FDE9D158B}" presName="iconSpace" presStyleCnt="0"/>
      <dgm:spPr/>
    </dgm:pt>
    <dgm:pt modelId="{DC19C836-FE3E-43FF-9370-49D85CE88AE5}" type="pres">
      <dgm:prSet presAssocID="{DA78773A-ACAA-475A-93FB-D28FDE9D158B}" presName="parTx" presStyleLbl="revTx" presStyleIdx="2" presStyleCnt="8">
        <dgm:presLayoutVars>
          <dgm:chMax val="0"/>
          <dgm:chPref val="0"/>
        </dgm:presLayoutVars>
      </dgm:prSet>
      <dgm:spPr/>
    </dgm:pt>
    <dgm:pt modelId="{F85F35FE-A6DB-4439-97B3-D829783CC2D0}" type="pres">
      <dgm:prSet presAssocID="{DA78773A-ACAA-475A-93FB-D28FDE9D158B}" presName="txSpace" presStyleCnt="0"/>
      <dgm:spPr/>
    </dgm:pt>
    <dgm:pt modelId="{6CFDBFDC-A35A-4057-9568-EF4985E25384}" type="pres">
      <dgm:prSet presAssocID="{DA78773A-ACAA-475A-93FB-D28FDE9D158B}" presName="desTx" presStyleLbl="revTx" presStyleIdx="3" presStyleCnt="8" custLinFactNeighborX="-353" custLinFactNeighborY="-63513">
        <dgm:presLayoutVars/>
      </dgm:prSet>
      <dgm:spPr/>
    </dgm:pt>
    <dgm:pt modelId="{81134141-F2F5-4134-9F85-981BE6652401}" type="pres">
      <dgm:prSet presAssocID="{9837BAB0-CC33-4A2D-83AA-DEA3D73B0085}" presName="sibTrans" presStyleCnt="0"/>
      <dgm:spPr/>
    </dgm:pt>
    <dgm:pt modelId="{803603F8-653B-490D-AC7E-6C62A0150340}" type="pres">
      <dgm:prSet presAssocID="{7404884A-B060-424F-A424-EC7C6DA560E2}" presName="compNode" presStyleCnt="0"/>
      <dgm:spPr/>
    </dgm:pt>
    <dgm:pt modelId="{61D39204-7A2B-4B25-A334-27FC3075C12E}" type="pres">
      <dgm:prSet presAssocID="{7404884A-B060-424F-A424-EC7C6DA560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110627-0362-47CF-97F2-B42D49331B8C}" type="pres">
      <dgm:prSet presAssocID="{7404884A-B060-424F-A424-EC7C6DA560E2}" presName="iconSpace" presStyleCnt="0"/>
      <dgm:spPr/>
    </dgm:pt>
    <dgm:pt modelId="{1C56BD65-1EDB-4983-B1B9-168AF475D056}" type="pres">
      <dgm:prSet presAssocID="{7404884A-B060-424F-A424-EC7C6DA560E2}" presName="parTx" presStyleLbl="revTx" presStyleIdx="4" presStyleCnt="8">
        <dgm:presLayoutVars>
          <dgm:chMax val="0"/>
          <dgm:chPref val="0"/>
        </dgm:presLayoutVars>
      </dgm:prSet>
      <dgm:spPr/>
    </dgm:pt>
    <dgm:pt modelId="{9A4701EE-2AC6-422F-9D41-5676E05ACB52}" type="pres">
      <dgm:prSet presAssocID="{7404884A-B060-424F-A424-EC7C6DA560E2}" presName="txSpace" presStyleCnt="0"/>
      <dgm:spPr/>
    </dgm:pt>
    <dgm:pt modelId="{8DBA1B8A-F89C-40DD-94FC-7E2DECD340A5}" type="pres">
      <dgm:prSet presAssocID="{7404884A-B060-424F-A424-EC7C6DA560E2}" presName="desTx" presStyleLbl="revTx" presStyleIdx="5" presStyleCnt="8">
        <dgm:presLayoutVars/>
      </dgm:prSet>
      <dgm:spPr/>
    </dgm:pt>
    <dgm:pt modelId="{68CCCB1A-4901-4582-8F05-ABB21568AC24}" type="pres">
      <dgm:prSet presAssocID="{82617F41-9B2A-4B73-969D-B43AD9529AA6}" presName="sibTrans" presStyleCnt="0"/>
      <dgm:spPr/>
    </dgm:pt>
    <dgm:pt modelId="{3E256684-B11B-4C79-BDE0-D4B891A06512}" type="pres">
      <dgm:prSet presAssocID="{61E97223-FD77-455C-B928-F5389AEFA551}" presName="compNode" presStyleCnt="0"/>
      <dgm:spPr/>
    </dgm:pt>
    <dgm:pt modelId="{8A83C5C1-DA4F-492C-93E4-CC0DBB6ABFC2}" type="pres">
      <dgm:prSet presAssocID="{61E97223-FD77-455C-B928-F5389AEFA5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1121BED-8D80-445A-8DF0-3EB3C7556EA5}" type="pres">
      <dgm:prSet presAssocID="{61E97223-FD77-455C-B928-F5389AEFA551}" presName="iconSpace" presStyleCnt="0"/>
      <dgm:spPr/>
    </dgm:pt>
    <dgm:pt modelId="{C7265C8F-D655-4E2E-ABFB-AA901C94D312}" type="pres">
      <dgm:prSet presAssocID="{61E97223-FD77-455C-B928-F5389AEFA551}" presName="parTx" presStyleLbl="revTx" presStyleIdx="6" presStyleCnt="8">
        <dgm:presLayoutVars>
          <dgm:chMax val="0"/>
          <dgm:chPref val="0"/>
        </dgm:presLayoutVars>
      </dgm:prSet>
      <dgm:spPr/>
    </dgm:pt>
    <dgm:pt modelId="{AE688201-E3A3-4B15-A550-9F9945780035}" type="pres">
      <dgm:prSet presAssocID="{61E97223-FD77-455C-B928-F5389AEFA551}" presName="txSpace" presStyleCnt="0"/>
      <dgm:spPr/>
    </dgm:pt>
    <dgm:pt modelId="{42187ADD-9AB0-4B74-B97B-ABB3F815D5B0}" type="pres">
      <dgm:prSet presAssocID="{61E97223-FD77-455C-B928-F5389AEFA551}" presName="desTx" presStyleLbl="revTx" presStyleIdx="7" presStyleCnt="8">
        <dgm:presLayoutVars/>
      </dgm:prSet>
      <dgm:spPr/>
    </dgm:pt>
  </dgm:ptLst>
  <dgm:cxnLst>
    <dgm:cxn modelId="{6163B403-C930-450F-A3B1-619C3B66A4DC}" srcId="{DA78773A-ACAA-475A-93FB-D28FDE9D158B}" destId="{3625FA5F-B995-4963-92B7-9F18BA20C026}" srcOrd="1" destOrd="0" parTransId="{4FC5885F-234D-4508-9667-0BBDBAD7B031}" sibTransId="{1FFAF40F-9593-412E-90F7-1BCC6FB812BE}"/>
    <dgm:cxn modelId="{BCA1B719-C347-42E2-96EF-3739072087CB}" type="presOf" srcId="{9819286A-2EAC-4620-91FE-4FBEE56FFF66}" destId="{7C6B4B7C-8435-40DA-BDCC-E187B9402F23}" srcOrd="0" destOrd="0" presId="urn:microsoft.com/office/officeart/2018/5/layout/CenteredIconLabelDescriptionList"/>
    <dgm:cxn modelId="{1A0EA93F-BB6C-4FF4-9745-72670FE966B3}" srcId="{9819286A-2EAC-4620-91FE-4FBEE56FFF66}" destId="{07FD7594-C5DC-4BA6-AB3A-7758628E86FF}" srcOrd="0" destOrd="0" parTransId="{9FF1A45C-023E-42A4-A1D4-92E143330DD8}" sibTransId="{30E897CA-40EA-496B-AE3C-AAE33AF249B0}"/>
    <dgm:cxn modelId="{2CA04042-4E20-49DA-974C-05D7EF0F46DA}" srcId="{DA78773A-ACAA-475A-93FB-D28FDE9D158B}" destId="{56B34D44-B794-41A8-9B1D-4FF375CB573B}" srcOrd="0" destOrd="0" parTransId="{D7773695-ACD0-451F-89C2-8BEE4C7E7534}" sibTransId="{49251C46-E960-40E0-B6D8-4AD4D467E781}"/>
    <dgm:cxn modelId="{525BC64B-166F-4F99-88C4-CBE0B48F5899}" srcId="{9819286A-2EAC-4620-91FE-4FBEE56FFF66}" destId="{7404884A-B060-424F-A424-EC7C6DA560E2}" srcOrd="2" destOrd="0" parTransId="{09653F66-CC3C-4B9B-A2E2-A14568F70452}" sibTransId="{82617F41-9B2A-4B73-969D-B43AD9529AA6}"/>
    <dgm:cxn modelId="{BE128A4D-E8B5-4C6A-A766-103048865954}" srcId="{9819286A-2EAC-4620-91FE-4FBEE56FFF66}" destId="{61E97223-FD77-455C-B928-F5389AEFA551}" srcOrd="3" destOrd="0" parTransId="{982C793C-130D-41AE-B29A-1D6169878540}" sibTransId="{14F72062-5C04-48B4-BD17-7AEA2E9FB9C4}"/>
    <dgm:cxn modelId="{AA705056-8380-49EF-9B49-DB23BB0C34F6}" srcId="{9819286A-2EAC-4620-91FE-4FBEE56FFF66}" destId="{DA78773A-ACAA-475A-93FB-D28FDE9D158B}" srcOrd="1" destOrd="0" parTransId="{59D7D3E9-5499-4A67-B724-90481EC0E30F}" sibTransId="{9837BAB0-CC33-4A2D-83AA-DEA3D73B0085}"/>
    <dgm:cxn modelId="{5E186286-D57B-42D4-BD2B-D65A4B886C21}" type="presOf" srcId="{07FD7594-C5DC-4BA6-AB3A-7758628E86FF}" destId="{275E9DC9-9B01-4AAF-81BB-92C07D26AF1E}" srcOrd="0" destOrd="0" presId="urn:microsoft.com/office/officeart/2018/5/layout/CenteredIconLabelDescriptionList"/>
    <dgm:cxn modelId="{CFACB495-C0A3-4DF5-A415-305A879164EB}" type="presOf" srcId="{7404884A-B060-424F-A424-EC7C6DA560E2}" destId="{1C56BD65-1EDB-4983-B1B9-168AF475D056}" srcOrd="0" destOrd="0" presId="urn:microsoft.com/office/officeart/2018/5/layout/CenteredIconLabelDescriptionList"/>
    <dgm:cxn modelId="{B103B1B8-1891-48A2-B019-7F46A9F8DEFE}" type="presOf" srcId="{DA78773A-ACAA-475A-93FB-D28FDE9D158B}" destId="{DC19C836-FE3E-43FF-9370-49D85CE88AE5}" srcOrd="0" destOrd="0" presId="urn:microsoft.com/office/officeart/2018/5/layout/CenteredIconLabelDescriptionList"/>
    <dgm:cxn modelId="{6CFC1BE3-7F3F-4CDA-9F50-DEDFFAD39DC0}" type="presOf" srcId="{56B34D44-B794-41A8-9B1D-4FF375CB573B}" destId="{6CFDBFDC-A35A-4057-9568-EF4985E25384}" srcOrd="0" destOrd="0" presId="urn:microsoft.com/office/officeart/2018/5/layout/CenteredIconLabelDescriptionList"/>
    <dgm:cxn modelId="{F62A5FE6-5B60-4B92-A0A8-310F58FE9667}" type="presOf" srcId="{3625FA5F-B995-4963-92B7-9F18BA20C026}" destId="{6CFDBFDC-A35A-4057-9568-EF4985E25384}" srcOrd="0" destOrd="1" presId="urn:microsoft.com/office/officeart/2018/5/layout/CenteredIconLabelDescriptionList"/>
    <dgm:cxn modelId="{145D25EB-EF9F-4718-A2B8-5668B509928A}" type="presOf" srcId="{61E97223-FD77-455C-B928-F5389AEFA551}" destId="{C7265C8F-D655-4E2E-ABFB-AA901C94D312}" srcOrd="0" destOrd="0" presId="urn:microsoft.com/office/officeart/2018/5/layout/CenteredIconLabelDescriptionList"/>
    <dgm:cxn modelId="{BCDA9152-49AB-4063-8710-61BD89CDFB6B}" type="presParOf" srcId="{7C6B4B7C-8435-40DA-BDCC-E187B9402F23}" destId="{650F6FA9-3F20-42C4-B72E-2D2E3C6A0607}" srcOrd="0" destOrd="0" presId="urn:microsoft.com/office/officeart/2018/5/layout/CenteredIconLabelDescriptionList"/>
    <dgm:cxn modelId="{D0E86F41-320D-4547-AB31-93F695884172}" type="presParOf" srcId="{650F6FA9-3F20-42C4-B72E-2D2E3C6A0607}" destId="{49734A4A-4A81-43F8-BC15-9F78EDED8F93}" srcOrd="0" destOrd="0" presId="urn:microsoft.com/office/officeart/2018/5/layout/CenteredIconLabelDescriptionList"/>
    <dgm:cxn modelId="{40142A10-F0F5-4235-A404-8A17EA90804E}" type="presParOf" srcId="{650F6FA9-3F20-42C4-B72E-2D2E3C6A0607}" destId="{F6F26BF8-77F7-4E19-8D05-5DBE3D376371}" srcOrd="1" destOrd="0" presId="urn:microsoft.com/office/officeart/2018/5/layout/CenteredIconLabelDescriptionList"/>
    <dgm:cxn modelId="{FF4E64FC-5D5E-4733-87E5-2BF1649CF279}" type="presParOf" srcId="{650F6FA9-3F20-42C4-B72E-2D2E3C6A0607}" destId="{275E9DC9-9B01-4AAF-81BB-92C07D26AF1E}" srcOrd="2" destOrd="0" presId="urn:microsoft.com/office/officeart/2018/5/layout/CenteredIconLabelDescriptionList"/>
    <dgm:cxn modelId="{220E051F-19E7-46F7-962F-7214AF1A22EB}" type="presParOf" srcId="{650F6FA9-3F20-42C4-B72E-2D2E3C6A0607}" destId="{CB4C21B9-B2FD-4469-A489-658C330068E7}" srcOrd="3" destOrd="0" presId="urn:microsoft.com/office/officeart/2018/5/layout/CenteredIconLabelDescriptionList"/>
    <dgm:cxn modelId="{281CF001-138C-4D71-B494-1A4F7C04E26F}" type="presParOf" srcId="{650F6FA9-3F20-42C4-B72E-2D2E3C6A0607}" destId="{B744E755-381B-47AB-822B-275A1CCC3374}" srcOrd="4" destOrd="0" presId="urn:microsoft.com/office/officeart/2018/5/layout/CenteredIconLabelDescriptionList"/>
    <dgm:cxn modelId="{38E5D506-6E86-40F8-AA8D-D963F317882D}" type="presParOf" srcId="{7C6B4B7C-8435-40DA-BDCC-E187B9402F23}" destId="{A616B915-056D-41C5-A87A-3A1744C1D1CB}" srcOrd="1" destOrd="0" presId="urn:microsoft.com/office/officeart/2018/5/layout/CenteredIconLabelDescriptionList"/>
    <dgm:cxn modelId="{3E95E9BD-5CFF-4B3E-BFBF-95614A7F29FF}" type="presParOf" srcId="{7C6B4B7C-8435-40DA-BDCC-E187B9402F23}" destId="{A17252B6-97A8-4794-ABD3-6AEA8F0199FB}" srcOrd="2" destOrd="0" presId="urn:microsoft.com/office/officeart/2018/5/layout/CenteredIconLabelDescriptionList"/>
    <dgm:cxn modelId="{D54AEF01-03A2-4D4E-84BC-2F317B29B87B}" type="presParOf" srcId="{A17252B6-97A8-4794-ABD3-6AEA8F0199FB}" destId="{2350704A-016E-457A-8289-392D401F6602}" srcOrd="0" destOrd="0" presId="urn:microsoft.com/office/officeart/2018/5/layout/CenteredIconLabelDescriptionList"/>
    <dgm:cxn modelId="{460DB16F-23D3-4138-86DF-976CC1DA5D9E}" type="presParOf" srcId="{A17252B6-97A8-4794-ABD3-6AEA8F0199FB}" destId="{6B42A1E7-E448-4B2C-A0FC-DAED27F2775C}" srcOrd="1" destOrd="0" presId="urn:microsoft.com/office/officeart/2018/5/layout/CenteredIconLabelDescriptionList"/>
    <dgm:cxn modelId="{6C872987-E63C-423B-A26F-B4A95901280B}" type="presParOf" srcId="{A17252B6-97A8-4794-ABD3-6AEA8F0199FB}" destId="{DC19C836-FE3E-43FF-9370-49D85CE88AE5}" srcOrd="2" destOrd="0" presId="urn:microsoft.com/office/officeart/2018/5/layout/CenteredIconLabelDescriptionList"/>
    <dgm:cxn modelId="{4C6D143D-6FF1-437D-A8BB-F6D19A811E47}" type="presParOf" srcId="{A17252B6-97A8-4794-ABD3-6AEA8F0199FB}" destId="{F85F35FE-A6DB-4439-97B3-D829783CC2D0}" srcOrd="3" destOrd="0" presId="urn:microsoft.com/office/officeart/2018/5/layout/CenteredIconLabelDescriptionList"/>
    <dgm:cxn modelId="{DB8759F2-1DA7-4CA9-9788-DE1418147ED5}" type="presParOf" srcId="{A17252B6-97A8-4794-ABD3-6AEA8F0199FB}" destId="{6CFDBFDC-A35A-4057-9568-EF4985E25384}" srcOrd="4" destOrd="0" presId="urn:microsoft.com/office/officeart/2018/5/layout/CenteredIconLabelDescriptionList"/>
    <dgm:cxn modelId="{771BC34E-885E-4C81-96F4-4860981C99B3}" type="presParOf" srcId="{7C6B4B7C-8435-40DA-BDCC-E187B9402F23}" destId="{81134141-F2F5-4134-9F85-981BE6652401}" srcOrd="3" destOrd="0" presId="urn:microsoft.com/office/officeart/2018/5/layout/CenteredIconLabelDescriptionList"/>
    <dgm:cxn modelId="{AF07FD20-B3DD-4D23-A0CA-268B97D83F80}" type="presParOf" srcId="{7C6B4B7C-8435-40DA-BDCC-E187B9402F23}" destId="{803603F8-653B-490D-AC7E-6C62A0150340}" srcOrd="4" destOrd="0" presId="urn:microsoft.com/office/officeart/2018/5/layout/CenteredIconLabelDescriptionList"/>
    <dgm:cxn modelId="{5E9A21EC-C3B5-40A5-9F31-490E7E1892FC}" type="presParOf" srcId="{803603F8-653B-490D-AC7E-6C62A0150340}" destId="{61D39204-7A2B-4B25-A334-27FC3075C12E}" srcOrd="0" destOrd="0" presId="urn:microsoft.com/office/officeart/2018/5/layout/CenteredIconLabelDescriptionList"/>
    <dgm:cxn modelId="{5468EE86-EF9F-4FE0-B3AC-FEF8E4E9AAE0}" type="presParOf" srcId="{803603F8-653B-490D-AC7E-6C62A0150340}" destId="{47110627-0362-47CF-97F2-B42D49331B8C}" srcOrd="1" destOrd="0" presId="urn:microsoft.com/office/officeart/2018/5/layout/CenteredIconLabelDescriptionList"/>
    <dgm:cxn modelId="{60F1172A-BED3-4E1C-B4B0-9362BE0AFD03}" type="presParOf" srcId="{803603F8-653B-490D-AC7E-6C62A0150340}" destId="{1C56BD65-1EDB-4983-B1B9-168AF475D056}" srcOrd="2" destOrd="0" presId="urn:microsoft.com/office/officeart/2018/5/layout/CenteredIconLabelDescriptionList"/>
    <dgm:cxn modelId="{DC698060-B6A9-488C-92AD-68C580A099D5}" type="presParOf" srcId="{803603F8-653B-490D-AC7E-6C62A0150340}" destId="{9A4701EE-2AC6-422F-9D41-5676E05ACB52}" srcOrd="3" destOrd="0" presId="urn:microsoft.com/office/officeart/2018/5/layout/CenteredIconLabelDescriptionList"/>
    <dgm:cxn modelId="{6EFDF96F-6B9F-4626-81D8-D693783E7276}" type="presParOf" srcId="{803603F8-653B-490D-AC7E-6C62A0150340}" destId="{8DBA1B8A-F89C-40DD-94FC-7E2DECD340A5}" srcOrd="4" destOrd="0" presId="urn:microsoft.com/office/officeart/2018/5/layout/CenteredIconLabelDescriptionList"/>
    <dgm:cxn modelId="{2B7C9BE2-26E0-4DF3-B697-891DE60D6097}" type="presParOf" srcId="{7C6B4B7C-8435-40DA-BDCC-E187B9402F23}" destId="{68CCCB1A-4901-4582-8F05-ABB21568AC24}" srcOrd="5" destOrd="0" presId="urn:microsoft.com/office/officeart/2018/5/layout/CenteredIconLabelDescriptionList"/>
    <dgm:cxn modelId="{81B66050-E7A0-4CC8-B36F-D9F7028A6DAD}" type="presParOf" srcId="{7C6B4B7C-8435-40DA-BDCC-E187B9402F23}" destId="{3E256684-B11B-4C79-BDE0-D4B891A06512}" srcOrd="6" destOrd="0" presId="urn:microsoft.com/office/officeart/2018/5/layout/CenteredIconLabelDescriptionList"/>
    <dgm:cxn modelId="{B4F89232-440A-4311-9268-E482CEEFE947}" type="presParOf" srcId="{3E256684-B11B-4C79-BDE0-D4B891A06512}" destId="{8A83C5C1-DA4F-492C-93E4-CC0DBB6ABFC2}" srcOrd="0" destOrd="0" presId="urn:microsoft.com/office/officeart/2018/5/layout/CenteredIconLabelDescriptionList"/>
    <dgm:cxn modelId="{49EC4B59-244B-4AC4-B997-519CEDF376C7}" type="presParOf" srcId="{3E256684-B11B-4C79-BDE0-D4B891A06512}" destId="{51121BED-8D80-445A-8DF0-3EB3C7556EA5}" srcOrd="1" destOrd="0" presId="urn:microsoft.com/office/officeart/2018/5/layout/CenteredIconLabelDescriptionList"/>
    <dgm:cxn modelId="{35B5A1EA-9A03-4B34-BDEC-2172097AFED4}" type="presParOf" srcId="{3E256684-B11B-4C79-BDE0-D4B891A06512}" destId="{C7265C8F-D655-4E2E-ABFB-AA901C94D312}" srcOrd="2" destOrd="0" presId="urn:microsoft.com/office/officeart/2018/5/layout/CenteredIconLabelDescriptionList"/>
    <dgm:cxn modelId="{379B4D52-B792-4EFC-8C4F-77E06D7EF245}" type="presParOf" srcId="{3E256684-B11B-4C79-BDE0-D4B891A06512}" destId="{AE688201-E3A3-4B15-A550-9F9945780035}" srcOrd="3" destOrd="0" presId="urn:microsoft.com/office/officeart/2018/5/layout/CenteredIconLabelDescriptionList"/>
    <dgm:cxn modelId="{BE10845E-D362-4E0B-BAAD-D1F34B232D32}" type="presParOf" srcId="{3E256684-B11B-4C79-BDE0-D4B891A06512}" destId="{42187ADD-9AB0-4B74-B97B-ABB3F815D5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FFFD3-E21A-4C43-9C62-1FFD984B3401}">
      <dsp:nvSpPr>
        <dsp:cNvPr id="0" name=""/>
        <dsp:cNvSpPr/>
      </dsp:nvSpPr>
      <dsp:spPr>
        <a:xfrm>
          <a:off x="0" y="565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Javi</a:t>
          </a:r>
          <a:endParaRPr lang="en-US" sz="2000" kern="1200"/>
        </a:p>
      </dsp:txBody>
      <dsp:txXfrm>
        <a:off x="22846" y="79389"/>
        <a:ext cx="4925911" cy="422308"/>
      </dsp:txXfrm>
    </dsp:sp>
    <dsp:sp modelId="{3A92004C-97DA-41F9-AF6E-8EA285E85E8E}">
      <dsp:nvSpPr>
        <dsp:cNvPr id="0" name=""/>
        <dsp:cNvSpPr/>
      </dsp:nvSpPr>
      <dsp:spPr>
        <a:xfrm>
          <a:off x="0" y="5821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Married</a:t>
          </a:r>
          <a:endParaRPr lang="en-US" sz="2000" kern="1200"/>
        </a:p>
      </dsp:txBody>
      <dsp:txXfrm>
        <a:off x="22846" y="604989"/>
        <a:ext cx="4925911" cy="422308"/>
      </dsp:txXfrm>
    </dsp:sp>
    <dsp:sp modelId="{B60C0B4D-A383-4772-8C8B-61A361922A90}">
      <dsp:nvSpPr>
        <dsp:cNvPr id="0" name=""/>
        <dsp:cNvSpPr/>
      </dsp:nvSpPr>
      <dsp:spPr>
        <a:xfrm>
          <a:off x="0" y="11077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~10 years up until end of 2024</a:t>
          </a:r>
          <a:endParaRPr lang="en-US" sz="2000" kern="1200" dirty="0"/>
        </a:p>
      </dsp:txBody>
      <dsp:txXfrm>
        <a:off x="22846" y="1130589"/>
        <a:ext cx="4925911" cy="422308"/>
      </dsp:txXfrm>
    </dsp:sp>
    <dsp:sp modelId="{5C3366A8-9F8E-4A3E-9039-BF595011E93F}">
      <dsp:nvSpPr>
        <dsp:cNvPr id="0" name=""/>
        <dsp:cNvSpPr/>
      </dsp:nvSpPr>
      <dsp:spPr>
        <a:xfrm>
          <a:off x="0" y="16333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Limba’s Team Leader</a:t>
          </a:r>
          <a:endParaRPr lang="en-US" sz="2000" kern="1200"/>
        </a:p>
      </dsp:txBody>
      <dsp:txXfrm>
        <a:off x="22846" y="1656189"/>
        <a:ext cx="4925911" cy="422308"/>
      </dsp:txXfrm>
    </dsp:sp>
    <dsp:sp modelId="{9F478BA8-65D4-4464-972C-9AA736871199}">
      <dsp:nvSpPr>
        <dsp:cNvPr id="0" name=""/>
        <dsp:cNvSpPr/>
      </dsp:nvSpPr>
      <dsp:spPr>
        <a:xfrm>
          <a:off x="0" y="21589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2022 Co-Course Leader</a:t>
          </a:r>
          <a:endParaRPr lang="en-US" sz="2000" kern="1200" dirty="0"/>
        </a:p>
      </dsp:txBody>
      <dsp:txXfrm>
        <a:off x="22846" y="2181789"/>
        <a:ext cx="4925911" cy="422308"/>
      </dsp:txXfrm>
    </dsp:sp>
    <dsp:sp modelId="{E1E82863-D050-4809-8E57-14B8A65EC619}">
      <dsp:nvSpPr>
        <dsp:cNvPr id="0" name=""/>
        <dsp:cNvSpPr/>
      </dsp:nvSpPr>
      <dsp:spPr>
        <a:xfrm>
          <a:off x="0" y="26845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Currently working in Linx Security startup</a:t>
          </a:r>
          <a:endParaRPr lang="en-US" sz="2000" kern="1200"/>
        </a:p>
      </dsp:txBody>
      <dsp:txXfrm>
        <a:off x="22846" y="2707389"/>
        <a:ext cx="4925911" cy="422308"/>
      </dsp:txXfrm>
    </dsp:sp>
    <dsp:sp modelId="{DB1644F3-DD99-4677-9A85-7C525D1DB186}">
      <dsp:nvSpPr>
        <dsp:cNvPr id="0" name=""/>
        <dsp:cNvSpPr/>
      </dsp:nvSpPr>
      <dsp:spPr>
        <a:xfrm>
          <a:off x="0" y="3210143"/>
          <a:ext cx="4971603" cy="468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And more important…</a:t>
          </a:r>
          <a:endParaRPr lang="en-US" sz="2000" kern="1200"/>
        </a:p>
      </dsp:txBody>
      <dsp:txXfrm>
        <a:off x="22846" y="3232989"/>
        <a:ext cx="4925911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394B8-FD5B-4EEB-A6CA-8ED8976362F7}">
      <dsp:nvSpPr>
        <dsp:cNvPr id="0" name=""/>
        <dsp:cNvSpPr/>
      </dsp:nvSpPr>
      <dsp:spPr>
        <a:xfrm>
          <a:off x="0" y="1593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313809-AB64-4199-8161-26ABDBBA6005}">
      <dsp:nvSpPr>
        <dsp:cNvPr id="0" name=""/>
        <dsp:cNvSpPr/>
      </dsp:nvSpPr>
      <dsp:spPr>
        <a:xfrm>
          <a:off x="0" y="1593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Roughly 5 days of Zero to Hero C# development</a:t>
          </a:r>
          <a:endParaRPr lang="en-US" sz="2600" kern="1200"/>
        </a:p>
      </dsp:txBody>
      <dsp:txXfrm>
        <a:off x="0" y="1593"/>
        <a:ext cx="8520600" cy="543536"/>
      </dsp:txXfrm>
    </dsp:sp>
    <dsp:sp modelId="{F4364C81-FC33-44BC-A7B8-5F0777C36EE4}">
      <dsp:nvSpPr>
        <dsp:cNvPr id="0" name=""/>
        <dsp:cNvSpPr/>
      </dsp:nvSpPr>
      <dsp:spPr>
        <a:xfrm>
          <a:off x="0" y="545130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10ED3-4964-4283-93E0-CDF15ED931FC}">
      <dsp:nvSpPr>
        <dsp:cNvPr id="0" name=""/>
        <dsp:cNvSpPr/>
      </dsp:nvSpPr>
      <dsp:spPr>
        <a:xfrm>
          <a:off x="0" y="545130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Differences from C++, Syntax, OOP, Unit tests</a:t>
          </a:r>
          <a:endParaRPr lang="en-US" sz="2600" kern="1200" dirty="0"/>
        </a:p>
      </dsp:txBody>
      <dsp:txXfrm>
        <a:off x="0" y="545130"/>
        <a:ext cx="8520600" cy="543536"/>
      </dsp:txXfrm>
    </dsp:sp>
    <dsp:sp modelId="{2E31B419-A50E-474A-B8BB-8F3CDC29EBDE}">
      <dsp:nvSpPr>
        <dsp:cNvPr id="0" name=""/>
        <dsp:cNvSpPr/>
      </dsp:nvSpPr>
      <dsp:spPr>
        <a:xfrm>
          <a:off x="0" y="1088667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6687F-7583-4031-B7BE-E3F79618C248}">
      <dsp:nvSpPr>
        <dsp:cNvPr id="0" name=""/>
        <dsp:cNvSpPr/>
      </dsp:nvSpPr>
      <dsp:spPr>
        <a:xfrm>
          <a:off x="0" y="1088667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Multi tasking, events, async-await</a:t>
          </a:r>
          <a:endParaRPr lang="en-US" sz="2600" kern="1200" dirty="0"/>
        </a:p>
      </dsp:txBody>
      <dsp:txXfrm>
        <a:off x="0" y="1088667"/>
        <a:ext cx="8520600" cy="543536"/>
      </dsp:txXfrm>
    </dsp:sp>
    <dsp:sp modelId="{CF6C9773-7551-4F7A-B13C-D6E576F5B7E6}">
      <dsp:nvSpPr>
        <dsp:cNvPr id="0" name=""/>
        <dsp:cNvSpPr/>
      </dsp:nvSpPr>
      <dsp:spPr>
        <a:xfrm>
          <a:off x="0" y="1632204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78D15-7C48-4EBD-BB0B-E0985AF7F1EA}">
      <dsp:nvSpPr>
        <dsp:cNvPr id="0" name=""/>
        <dsp:cNvSpPr/>
      </dsp:nvSpPr>
      <dsp:spPr>
        <a:xfrm>
          <a:off x="0" y="1632204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Dependency Injection and IO</a:t>
          </a:r>
          <a:endParaRPr lang="en-US" sz="2600" kern="1200" dirty="0"/>
        </a:p>
      </dsp:txBody>
      <dsp:txXfrm>
        <a:off x="0" y="1632204"/>
        <a:ext cx="8520600" cy="543536"/>
      </dsp:txXfrm>
    </dsp:sp>
    <dsp:sp modelId="{1F656D8D-46B1-4878-B200-ECACAC106687}">
      <dsp:nvSpPr>
        <dsp:cNvPr id="0" name=""/>
        <dsp:cNvSpPr/>
      </dsp:nvSpPr>
      <dsp:spPr>
        <a:xfrm>
          <a:off x="0" y="2175740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ABFD6A-2FB9-46AB-91AC-1713F2EAAACE}">
      <dsp:nvSpPr>
        <dsp:cNvPr id="0" name=""/>
        <dsp:cNvSpPr/>
      </dsp:nvSpPr>
      <dsp:spPr>
        <a:xfrm>
          <a:off x="0" y="2175740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ASP.NET Core API</a:t>
          </a:r>
          <a:endParaRPr lang="en-US" sz="2600" kern="1200"/>
        </a:p>
      </dsp:txBody>
      <dsp:txXfrm>
        <a:off x="0" y="2175740"/>
        <a:ext cx="8520600" cy="543536"/>
      </dsp:txXfrm>
    </dsp:sp>
    <dsp:sp modelId="{3CD0B3B8-E415-43D6-BD3F-6F86697430D0}">
      <dsp:nvSpPr>
        <dsp:cNvPr id="0" name=""/>
        <dsp:cNvSpPr/>
      </dsp:nvSpPr>
      <dsp:spPr>
        <a:xfrm>
          <a:off x="0" y="2719277"/>
          <a:ext cx="8520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DC39B7-B92C-46A5-9C81-1DD50D2C2296}">
      <dsp:nvSpPr>
        <dsp:cNvPr id="0" name=""/>
        <dsp:cNvSpPr/>
      </dsp:nvSpPr>
      <dsp:spPr>
        <a:xfrm>
          <a:off x="0" y="2719277"/>
          <a:ext cx="8520600" cy="54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And more</a:t>
          </a:r>
          <a:endParaRPr lang="en-US" sz="2600" kern="1200"/>
        </a:p>
      </dsp:txBody>
      <dsp:txXfrm>
        <a:off x="0" y="2719277"/>
        <a:ext cx="8520600" cy="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34A4A-4A81-43F8-BC15-9F78EDED8F93}">
      <dsp:nvSpPr>
        <dsp:cNvPr id="0" name=""/>
        <dsp:cNvSpPr/>
      </dsp:nvSpPr>
      <dsp:spPr>
        <a:xfrm>
          <a:off x="614772" y="874042"/>
          <a:ext cx="658546" cy="658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E9DC9-9B01-4AAF-81BB-92C07D26AF1E}">
      <dsp:nvSpPr>
        <dsp:cNvPr id="0" name=""/>
        <dsp:cNvSpPr/>
      </dsp:nvSpPr>
      <dsp:spPr>
        <a:xfrm>
          <a:off x="3264" y="1597790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Less slides, </a:t>
          </a:r>
          <a:r>
            <a:rPr lang="en-US" sz="1400" b="0" i="0" kern="1200"/>
            <a:t>more hands-on</a:t>
          </a:r>
          <a:endParaRPr lang="en-US" sz="1400" kern="1200" dirty="0"/>
        </a:p>
      </dsp:txBody>
      <dsp:txXfrm>
        <a:off x="3264" y="1597790"/>
        <a:ext cx="1881562" cy="562952"/>
      </dsp:txXfrm>
    </dsp:sp>
    <dsp:sp modelId="{B744E755-381B-47AB-822B-275A1CCC3374}">
      <dsp:nvSpPr>
        <dsp:cNvPr id="0" name=""/>
        <dsp:cNvSpPr/>
      </dsp:nvSpPr>
      <dsp:spPr>
        <a:xfrm>
          <a:off x="3264" y="2191070"/>
          <a:ext cx="1881562" cy="1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0704A-016E-457A-8289-392D401F6602}">
      <dsp:nvSpPr>
        <dsp:cNvPr id="0" name=""/>
        <dsp:cNvSpPr/>
      </dsp:nvSpPr>
      <dsp:spPr>
        <a:xfrm>
          <a:off x="2825608" y="772457"/>
          <a:ext cx="658546" cy="658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9C836-FE3E-43FF-9370-49D85CE88AE5}">
      <dsp:nvSpPr>
        <dsp:cNvPr id="0" name=""/>
        <dsp:cNvSpPr/>
      </dsp:nvSpPr>
      <dsp:spPr>
        <a:xfrm>
          <a:off x="2214100" y="1504942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dirty="0"/>
            <a:t>Breaks</a:t>
          </a:r>
          <a:endParaRPr lang="en-US" sz="1400" kern="1200" dirty="0"/>
        </a:p>
      </dsp:txBody>
      <dsp:txXfrm>
        <a:off x="2214100" y="1504942"/>
        <a:ext cx="1881562" cy="562952"/>
      </dsp:txXfrm>
    </dsp:sp>
    <dsp:sp modelId="{6CFDBFDC-A35A-4057-9568-EF4985E25384}">
      <dsp:nvSpPr>
        <dsp:cNvPr id="0" name=""/>
        <dsp:cNvSpPr/>
      </dsp:nvSpPr>
      <dsp:spPr>
        <a:xfrm>
          <a:off x="2207458" y="1854797"/>
          <a:ext cx="1881562" cy="38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We’ll have breaks for lunch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Ask for coffee breaks</a:t>
          </a:r>
          <a:endParaRPr lang="en-US" sz="1100" kern="1200" dirty="0"/>
        </a:p>
      </dsp:txBody>
      <dsp:txXfrm>
        <a:off x="2207458" y="1854797"/>
        <a:ext cx="1881562" cy="389664"/>
      </dsp:txXfrm>
    </dsp:sp>
    <dsp:sp modelId="{61D39204-7A2B-4B25-A334-27FC3075C12E}">
      <dsp:nvSpPr>
        <dsp:cNvPr id="0" name=""/>
        <dsp:cNvSpPr/>
      </dsp:nvSpPr>
      <dsp:spPr>
        <a:xfrm>
          <a:off x="5036444" y="772457"/>
          <a:ext cx="658546" cy="658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6BD65-1EDB-4983-B1B9-168AF475D056}">
      <dsp:nvSpPr>
        <dsp:cNvPr id="0" name=""/>
        <dsp:cNvSpPr/>
      </dsp:nvSpPr>
      <dsp:spPr>
        <a:xfrm>
          <a:off x="4424936" y="1504942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Use the internet and ChatGPT </a:t>
          </a:r>
          <a:r>
            <a:rPr lang="en-US" sz="1400" b="0" i="0" u="sng" kern="1200"/>
            <a:t>as much as you can</a:t>
          </a:r>
          <a:endParaRPr lang="en-US" sz="1400" kern="1200"/>
        </a:p>
      </dsp:txBody>
      <dsp:txXfrm>
        <a:off x="4424936" y="1504942"/>
        <a:ext cx="1881562" cy="562952"/>
      </dsp:txXfrm>
    </dsp:sp>
    <dsp:sp modelId="{8DBA1B8A-F89C-40DD-94FC-7E2DECD340A5}">
      <dsp:nvSpPr>
        <dsp:cNvPr id="0" name=""/>
        <dsp:cNvSpPr/>
      </dsp:nvSpPr>
      <dsp:spPr>
        <a:xfrm>
          <a:off x="4424936" y="2102285"/>
          <a:ext cx="1881562" cy="38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3C5C1-DA4F-492C-93E4-CC0DBB6ABFC2}">
      <dsp:nvSpPr>
        <dsp:cNvPr id="0" name=""/>
        <dsp:cNvSpPr/>
      </dsp:nvSpPr>
      <dsp:spPr>
        <a:xfrm>
          <a:off x="7247280" y="772457"/>
          <a:ext cx="658546" cy="658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65C8F-D655-4E2E-ABFB-AA901C94D312}">
      <dsp:nvSpPr>
        <dsp:cNvPr id="0" name=""/>
        <dsp:cNvSpPr/>
      </dsp:nvSpPr>
      <dsp:spPr>
        <a:xfrm>
          <a:off x="6635772" y="1504942"/>
          <a:ext cx="1881562" cy="562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Ask whatever you want, whenever you want</a:t>
          </a:r>
          <a:endParaRPr lang="en-US" sz="1400" kern="1200"/>
        </a:p>
      </dsp:txBody>
      <dsp:txXfrm>
        <a:off x="6635772" y="1504942"/>
        <a:ext cx="1881562" cy="562952"/>
      </dsp:txXfrm>
    </dsp:sp>
    <dsp:sp modelId="{42187ADD-9AB0-4B74-B97B-ABB3F815D5B0}">
      <dsp:nvSpPr>
        <dsp:cNvPr id="0" name=""/>
        <dsp:cNvSpPr/>
      </dsp:nvSpPr>
      <dsp:spPr>
        <a:xfrm>
          <a:off x="6635772" y="2102285"/>
          <a:ext cx="1881562" cy="38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d408c6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d408c6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d408c6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d408c6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cd408c6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cd408c6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cd408c6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cd408c6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cd408c6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cd408c6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CRUD?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cd408c6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cd408c6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736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415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03128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2534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098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01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74885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9102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791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1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2428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6445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3275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78752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07758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08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6819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4943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15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C# Crash Course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About 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6350"/>
            <a:ext cx="3575050" cy="5149850"/>
            <a:chOff x="7425267" y="-8467"/>
            <a:chExt cx="4766733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5EE38912-D956-8641-197B-E1ADBE5FC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71322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Javi ❤️ C#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WIFM</a:t>
            </a:r>
          </a:p>
        </p:txBody>
      </p:sp>
      <p:graphicFrame>
        <p:nvGraphicFramePr>
          <p:cNvPr id="74" name="Google Shape;72;p16">
            <a:extLst>
              <a:ext uri="{FF2B5EF4-FFF2-40B4-BE49-F238E27FC236}">
                <a16:creationId xmlns:a16="http://schemas.microsoft.com/office/drawing/2014/main" id="{E8CAB39C-C0E2-01CA-1416-83D9E0D51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636581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</a:t>
            </a:r>
          </a:p>
        </p:txBody>
      </p:sp>
      <p:graphicFrame>
        <p:nvGraphicFramePr>
          <p:cNvPr id="80" name="Google Shape;78;p17">
            <a:extLst>
              <a:ext uri="{FF2B5EF4-FFF2-40B4-BE49-F238E27FC236}">
                <a16:creationId xmlns:a16="http://schemas.microsoft.com/office/drawing/2014/main" id="{6A362496-C7AE-DD56-0479-9B18EACFE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762558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82962" y="884363"/>
            <a:ext cx="2475485" cy="3347917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Course Project</a:t>
            </a: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8"/>
          <p:cNvSpPr txBox="1">
            <a:spLocks noGrp="1"/>
          </p:cNvSpPr>
          <p:nvPr>
            <p:ph type="body" idx="4294967295"/>
          </p:nvPr>
        </p:nvSpPr>
        <p:spPr>
          <a:xfrm>
            <a:off x="3734188" y="831858"/>
            <a:ext cx="4755762" cy="34529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 dirty="0"/>
              <a:t>Throughout the course we’ll build a TO-DO list app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 dirty="0"/>
              <a:t>We’ll support CRUD operations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 dirty="0"/>
              <a:t>Unit tests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 dirty="0"/>
              <a:t>Work with C# DI mechanism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 dirty="0"/>
              <a:t>Start from CLI and refactor to a Web API application</a:t>
            </a:r>
          </a:p>
          <a:p>
            <a:pPr marL="457200" lvl="0" indent="-342900" defTabSz="457200">
              <a:spcBef>
                <a:spcPts val="1000"/>
              </a:spcBef>
            </a:pPr>
            <a:r>
              <a:rPr lang="en-US" b="0" i="0" u="none" strike="noStrike" cap="none" dirty="0"/>
              <a:t>If time allow - We’ll add authentication with JWT and a Cache mechanism </a:t>
            </a:r>
            <a:r>
              <a:rPr lang="en-US" sz="800" b="0" i="0" u="none" strike="noStrike" cap="none" dirty="0"/>
              <a:t>(probably not :) </a:t>
            </a:r>
            <a:r>
              <a:rPr lang="en-US" b="0" i="0" u="none" strike="noStrike" cap="none" dirty="0"/>
              <a:t>)</a:t>
            </a: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600"/>
              <a:t>TO-DO APP Show-off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165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C# Crash Course</vt:lpstr>
      <vt:lpstr>About me</vt:lpstr>
      <vt:lpstr>Javi ❤️ C#</vt:lpstr>
      <vt:lpstr>WIFM</vt:lpstr>
      <vt:lpstr>How</vt:lpstr>
      <vt:lpstr>Course Project</vt:lpstr>
      <vt:lpstr>TO-DO APP Show-off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15</cp:revision>
  <dcterms:modified xsi:type="dcterms:W3CDTF">2025-06-01T13:41:51Z</dcterms:modified>
</cp:coreProperties>
</file>