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43" autoAdjust="0"/>
  </p:normalViewPr>
  <p:slideViewPr>
    <p:cSldViewPr snapToGrid="0">
      <p:cViewPr varScale="1">
        <p:scale>
          <a:sx n="155" d="100"/>
          <a:sy n="155" d="100"/>
        </p:scale>
        <p:origin x="1216" y="3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92EB3-E3BA-4E4F-95B6-D0A34E128E8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3FA6369-793A-40DD-806B-1C6CA5A12289}">
      <dgm:prSet/>
      <dgm:spPr/>
      <dgm:t>
        <a:bodyPr/>
        <a:lstStyle/>
        <a:p>
          <a:pPr>
            <a:defRPr b="1"/>
          </a:pPr>
          <a:r>
            <a:rPr lang="en-US"/>
            <a:t>Separate the WHAT from the HOW</a:t>
          </a:r>
        </a:p>
      </dgm:t>
    </dgm:pt>
    <dgm:pt modelId="{17BF4EE5-C22C-40A4-B0F5-FF9FE4A786EE}" type="parTrans" cxnId="{F7AB51A6-F963-4806-A18B-1550761E10E8}">
      <dgm:prSet/>
      <dgm:spPr/>
      <dgm:t>
        <a:bodyPr/>
        <a:lstStyle/>
        <a:p>
          <a:endParaRPr lang="en-US"/>
        </a:p>
      </dgm:t>
    </dgm:pt>
    <dgm:pt modelId="{56B75AC8-76F6-4B9B-84C6-75BCB024FC9D}" type="sibTrans" cxnId="{F7AB51A6-F963-4806-A18B-1550761E10E8}">
      <dgm:prSet/>
      <dgm:spPr/>
      <dgm:t>
        <a:bodyPr/>
        <a:lstStyle/>
        <a:p>
          <a:endParaRPr lang="en-US"/>
        </a:p>
      </dgm:t>
    </dgm:pt>
    <dgm:pt modelId="{4C4AC44A-376E-412F-9A64-557EB76063B3}">
      <dgm:prSet/>
      <dgm:spPr/>
      <dgm:t>
        <a:bodyPr/>
        <a:lstStyle/>
        <a:p>
          <a:pPr>
            <a:defRPr b="1"/>
          </a:pPr>
          <a:r>
            <a:rPr lang="en-US" dirty="0"/>
            <a:t>Constructor/Function Injection</a:t>
          </a:r>
        </a:p>
      </dgm:t>
    </dgm:pt>
    <dgm:pt modelId="{5811802F-0AFF-4582-A953-E5B012843483}" type="parTrans" cxnId="{D390C5A6-AFBE-4CBA-99DE-79E083970174}">
      <dgm:prSet/>
      <dgm:spPr/>
      <dgm:t>
        <a:bodyPr/>
        <a:lstStyle/>
        <a:p>
          <a:endParaRPr lang="en-US"/>
        </a:p>
      </dgm:t>
    </dgm:pt>
    <dgm:pt modelId="{11D086A2-F792-4689-A099-4D25606BD59C}" type="sibTrans" cxnId="{D390C5A6-AFBE-4CBA-99DE-79E083970174}">
      <dgm:prSet/>
      <dgm:spPr/>
      <dgm:t>
        <a:bodyPr/>
        <a:lstStyle/>
        <a:p>
          <a:endParaRPr lang="en-US"/>
        </a:p>
      </dgm:t>
    </dgm:pt>
    <dgm:pt modelId="{D9490BF8-0359-40AD-BD6A-D2C516133B1B}">
      <dgm:prSet/>
      <dgm:spPr/>
      <dgm:t>
        <a:bodyPr/>
        <a:lstStyle/>
        <a:p>
          <a:pPr>
            <a:defRPr b="1"/>
          </a:pPr>
          <a:r>
            <a:rPr lang="en-US"/>
            <a:t>Interfaces and services</a:t>
          </a:r>
        </a:p>
      </dgm:t>
    </dgm:pt>
    <dgm:pt modelId="{0D32D7CE-050D-4EAA-BEF1-275347DAE955}" type="parTrans" cxnId="{B8D7CFF3-5550-43A4-AFF8-0FBFF5F84B7F}">
      <dgm:prSet/>
      <dgm:spPr/>
      <dgm:t>
        <a:bodyPr/>
        <a:lstStyle/>
        <a:p>
          <a:endParaRPr lang="en-US"/>
        </a:p>
      </dgm:t>
    </dgm:pt>
    <dgm:pt modelId="{6FEA20FD-4D09-4546-BF3A-C9B12BCF9F48}" type="sibTrans" cxnId="{B8D7CFF3-5550-43A4-AFF8-0FBFF5F84B7F}">
      <dgm:prSet/>
      <dgm:spPr/>
      <dgm:t>
        <a:bodyPr/>
        <a:lstStyle/>
        <a:p>
          <a:endParaRPr lang="en-US"/>
        </a:p>
      </dgm:t>
    </dgm:pt>
    <dgm:pt modelId="{B63891B2-4730-4D88-848B-5CE70C6825C3}">
      <dgm:prSet/>
      <dgm:spPr/>
      <dgm:t>
        <a:bodyPr/>
        <a:lstStyle/>
        <a:p>
          <a:pPr>
            <a:defRPr b="1"/>
          </a:pPr>
          <a:r>
            <a:rPr lang="en-US"/>
            <a:t>Lifetime Scopes</a:t>
          </a:r>
        </a:p>
      </dgm:t>
    </dgm:pt>
    <dgm:pt modelId="{81519ED2-0F9A-4F89-A202-FC977F116BCD}" type="parTrans" cxnId="{43C58A9B-2407-46E6-B875-D7610C0BF776}">
      <dgm:prSet/>
      <dgm:spPr/>
      <dgm:t>
        <a:bodyPr/>
        <a:lstStyle/>
        <a:p>
          <a:endParaRPr lang="en-US"/>
        </a:p>
      </dgm:t>
    </dgm:pt>
    <dgm:pt modelId="{D0CA4196-B97E-45C0-8883-52D614A318E2}" type="sibTrans" cxnId="{43C58A9B-2407-46E6-B875-D7610C0BF776}">
      <dgm:prSet/>
      <dgm:spPr/>
      <dgm:t>
        <a:bodyPr/>
        <a:lstStyle/>
        <a:p>
          <a:endParaRPr lang="en-US"/>
        </a:p>
      </dgm:t>
    </dgm:pt>
    <dgm:pt modelId="{6CA336AC-7EE8-4B7A-8888-3971C325472F}">
      <dgm:prSet/>
      <dgm:spPr/>
      <dgm:t>
        <a:bodyPr/>
        <a:lstStyle/>
        <a:p>
          <a:r>
            <a:rPr lang="en-US" b="1" dirty="0"/>
            <a:t>Singleton</a:t>
          </a:r>
          <a:r>
            <a:rPr lang="en-US" dirty="0"/>
            <a:t> - One instance for all the app</a:t>
          </a:r>
        </a:p>
      </dgm:t>
    </dgm:pt>
    <dgm:pt modelId="{56CC6BFB-C099-41F0-8A11-F24787E5D052}" type="parTrans" cxnId="{97F1086E-9DFF-457D-A528-1C44887CA5E2}">
      <dgm:prSet/>
      <dgm:spPr/>
      <dgm:t>
        <a:bodyPr/>
        <a:lstStyle/>
        <a:p>
          <a:endParaRPr lang="en-US"/>
        </a:p>
      </dgm:t>
    </dgm:pt>
    <dgm:pt modelId="{7201D803-6FBE-41B2-858F-1FC367547083}" type="sibTrans" cxnId="{97F1086E-9DFF-457D-A528-1C44887CA5E2}">
      <dgm:prSet/>
      <dgm:spPr/>
      <dgm:t>
        <a:bodyPr/>
        <a:lstStyle/>
        <a:p>
          <a:endParaRPr lang="en-US"/>
        </a:p>
      </dgm:t>
    </dgm:pt>
    <dgm:pt modelId="{28140E4F-D3B8-43DE-97FE-D27EAA9BD963}">
      <dgm:prSet/>
      <dgm:spPr/>
      <dgm:t>
        <a:bodyPr/>
        <a:lstStyle/>
        <a:p>
          <a:r>
            <a:rPr lang="en-US" b="1" dirty="0"/>
            <a:t>Scoped</a:t>
          </a:r>
          <a:r>
            <a:rPr lang="en-US" dirty="0"/>
            <a:t> - One instance per scope (mostly used in HTTP)</a:t>
          </a:r>
        </a:p>
      </dgm:t>
    </dgm:pt>
    <dgm:pt modelId="{2433FDE5-1BDF-4229-9841-BE8DBF1FFA96}" type="parTrans" cxnId="{E1B68418-A38A-4EB6-9C60-58B00FABDFEE}">
      <dgm:prSet/>
      <dgm:spPr/>
      <dgm:t>
        <a:bodyPr/>
        <a:lstStyle/>
        <a:p>
          <a:endParaRPr lang="en-US"/>
        </a:p>
      </dgm:t>
    </dgm:pt>
    <dgm:pt modelId="{3182B5D7-C938-4561-A648-A9EBCD71BF57}" type="sibTrans" cxnId="{E1B68418-A38A-4EB6-9C60-58B00FABDFEE}">
      <dgm:prSet/>
      <dgm:spPr/>
      <dgm:t>
        <a:bodyPr/>
        <a:lstStyle/>
        <a:p>
          <a:endParaRPr lang="en-US"/>
        </a:p>
      </dgm:t>
    </dgm:pt>
    <dgm:pt modelId="{B20C5FCD-E3C7-4100-978D-D2A5AA4C446D}">
      <dgm:prSet/>
      <dgm:spPr/>
      <dgm:t>
        <a:bodyPr/>
        <a:lstStyle/>
        <a:p>
          <a:r>
            <a:rPr lang="en-US" b="1" dirty="0"/>
            <a:t>Transient</a:t>
          </a:r>
          <a:r>
            <a:rPr lang="en-US" dirty="0"/>
            <a:t> - One instance per request</a:t>
          </a:r>
        </a:p>
      </dgm:t>
    </dgm:pt>
    <dgm:pt modelId="{F9D1B1C0-F6E0-4DD6-BF5D-BB253B825422}" type="parTrans" cxnId="{F039E820-2C75-4C34-982C-4E9B6821DA66}">
      <dgm:prSet/>
      <dgm:spPr/>
      <dgm:t>
        <a:bodyPr/>
        <a:lstStyle/>
        <a:p>
          <a:endParaRPr lang="en-US"/>
        </a:p>
      </dgm:t>
    </dgm:pt>
    <dgm:pt modelId="{8B358173-FC9A-4CF2-8FFA-B03504C20C98}" type="sibTrans" cxnId="{F039E820-2C75-4C34-982C-4E9B6821DA66}">
      <dgm:prSet/>
      <dgm:spPr/>
      <dgm:t>
        <a:bodyPr/>
        <a:lstStyle/>
        <a:p>
          <a:endParaRPr lang="en-US"/>
        </a:p>
      </dgm:t>
    </dgm:pt>
    <dgm:pt modelId="{A09DFE15-0E02-4180-824D-AB54CED7CD0F}" type="pres">
      <dgm:prSet presAssocID="{02692EB3-E3BA-4E4F-95B6-D0A34E128E88}" presName="root" presStyleCnt="0">
        <dgm:presLayoutVars>
          <dgm:dir/>
          <dgm:resizeHandles val="exact"/>
        </dgm:presLayoutVars>
      </dgm:prSet>
      <dgm:spPr/>
    </dgm:pt>
    <dgm:pt modelId="{05752585-BACA-45BA-A4CF-486EEE679AD6}" type="pres">
      <dgm:prSet presAssocID="{13FA6369-793A-40DD-806B-1C6CA5A12289}" presName="compNode" presStyleCnt="0"/>
      <dgm:spPr/>
    </dgm:pt>
    <dgm:pt modelId="{EAF1CF5E-76B3-4788-ABC7-448467BD83C8}" type="pres">
      <dgm:prSet presAssocID="{13FA6369-793A-40DD-806B-1C6CA5A122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8A7A819-1B6B-4DC9-AE1F-B9E976CA87A4}" type="pres">
      <dgm:prSet presAssocID="{13FA6369-793A-40DD-806B-1C6CA5A12289}" presName="iconSpace" presStyleCnt="0"/>
      <dgm:spPr/>
    </dgm:pt>
    <dgm:pt modelId="{A187199B-4600-4F47-A669-886ACBAF2567}" type="pres">
      <dgm:prSet presAssocID="{13FA6369-793A-40DD-806B-1C6CA5A12289}" presName="parTx" presStyleLbl="revTx" presStyleIdx="0" presStyleCnt="8">
        <dgm:presLayoutVars>
          <dgm:chMax val="0"/>
          <dgm:chPref val="0"/>
        </dgm:presLayoutVars>
      </dgm:prSet>
      <dgm:spPr/>
    </dgm:pt>
    <dgm:pt modelId="{B17E3B11-395C-4272-B171-A7E1E4F6864C}" type="pres">
      <dgm:prSet presAssocID="{13FA6369-793A-40DD-806B-1C6CA5A12289}" presName="txSpace" presStyleCnt="0"/>
      <dgm:spPr/>
    </dgm:pt>
    <dgm:pt modelId="{A16C26B6-B5A3-4EAA-B90B-C259626F1930}" type="pres">
      <dgm:prSet presAssocID="{13FA6369-793A-40DD-806B-1C6CA5A12289}" presName="desTx" presStyleLbl="revTx" presStyleIdx="1" presStyleCnt="8">
        <dgm:presLayoutVars/>
      </dgm:prSet>
      <dgm:spPr/>
    </dgm:pt>
    <dgm:pt modelId="{DDB68EC4-8B77-43BD-A204-D39A70845024}" type="pres">
      <dgm:prSet presAssocID="{56B75AC8-76F6-4B9B-84C6-75BCB024FC9D}" presName="sibTrans" presStyleCnt="0"/>
      <dgm:spPr/>
    </dgm:pt>
    <dgm:pt modelId="{B624EB4C-6D15-440F-9523-B02556CB0098}" type="pres">
      <dgm:prSet presAssocID="{4C4AC44A-376E-412F-9A64-557EB76063B3}" presName="compNode" presStyleCnt="0"/>
      <dgm:spPr/>
    </dgm:pt>
    <dgm:pt modelId="{CC8299C0-3937-4721-A905-00C74239024F}" type="pres">
      <dgm:prSet presAssocID="{4C4AC44A-376E-412F-9A64-557EB76063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B1F256F7-872E-4538-B3BD-DEAFFCEF0B76}" type="pres">
      <dgm:prSet presAssocID="{4C4AC44A-376E-412F-9A64-557EB76063B3}" presName="iconSpace" presStyleCnt="0"/>
      <dgm:spPr/>
    </dgm:pt>
    <dgm:pt modelId="{2DE68CAA-38D3-474E-A1BD-F5288D647409}" type="pres">
      <dgm:prSet presAssocID="{4C4AC44A-376E-412F-9A64-557EB76063B3}" presName="parTx" presStyleLbl="revTx" presStyleIdx="2" presStyleCnt="8" custScaleX="123435">
        <dgm:presLayoutVars>
          <dgm:chMax val="0"/>
          <dgm:chPref val="0"/>
        </dgm:presLayoutVars>
      </dgm:prSet>
      <dgm:spPr/>
    </dgm:pt>
    <dgm:pt modelId="{A65D1B74-04C3-404B-AC3C-5122C93C7680}" type="pres">
      <dgm:prSet presAssocID="{4C4AC44A-376E-412F-9A64-557EB76063B3}" presName="txSpace" presStyleCnt="0"/>
      <dgm:spPr/>
    </dgm:pt>
    <dgm:pt modelId="{BC6B256A-2FD8-40B2-AF6D-78294C03C4CA}" type="pres">
      <dgm:prSet presAssocID="{4C4AC44A-376E-412F-9A64-557EB76063B3}" presName="desTx" presStyleLbl="revTx" presStyleIdx="3" presStyleCnt="8">
        <dgm:presLayoutVars/>
      </dgm:prSet>
      <dgm:spPr/>
    </dgm:pt>
    <dgm:pt modelId="{8B7F79E4-424E-464A-94AF-220D436D1986}" type="pres">
      <dgm:prSet presAssocID="{11D086A2-F792-4689-A099-4D25606BD59C}" presName="sibTrans" presStyleCnt="0"/>
      <dgm:spPr/>
    </dgm:pt>
    <dgm:pt modelId="{26D8CD5F-868F-42A2-B304-7359AF90B204}" type="pres">
      <dgm:prSet presAssocID="{D9490BF8-0359-40AD-BD6A-D2C516133B1B}" presName="compNode" presStyleCnt="0"/>
      <dgm:spPr/>
    </dgm:pt>
    <dgm:pt modelId="{338F9BD4-10D9-41D9-A7FB-F19CF04F2F12}" type="pres">
      <dgm:prSet presAssocID="{D9490BF8-0359-40AD-BD6A-D2C516133B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B6DE8B7-6E0E-4670-8064-B72F7C8FA6ED}" type="pres">
      <dgm:prSet presAssocID="{D9490BF8-0359-40AD-BD6A-D2C516133B1B}" presName="iconSpace" presStyleCnt="0"/>
      <dgm:spPr/>
    </dgm:pt>
    <dgm:pt modelId="{CFB4D446-7460-46F2-B0CF-E509D54678DA}" type="pres">
      <dgm:prSet presAssocID="{D9490BF8-0359-40AD-BD6A-D2C516133B1B}" presName="parTx" presStyleLbl="revTx" presStyleIdx="4" presStyleCnt="8">
        <dgm:presLayoutVars>
          <dgm:chMax val="0"/>
          <dgm:chPref val="0"/>
        </dgm:presLayoutVars>
      </dgm:prSet>
      <dgm:spPr/>
    </dgm:pt>
    <dgm:pt modelId="{7F5C386E-0FB4-43BE-833E-5B53B2A5F8AE}" type="pres">
      <dgm:prSet presAssocID="{D9490BF8-0359-40AD-BD6A-D2C516133B1B}" presName="txSpace" presStyleCnt="0"/>
      <dgm:spPr/>
    </dgm:pt>
    <dgm:pt modelId="{4C1C9C1B-2CDC-4162-92F8-FC6B80538818}" type="pres">
      <dgm:prSet presAssocID="{D9490BF8-0359-40AD-BD6A-D2C516133B1B}" presName="desTx" presStyleLbl="revTx" presStyleIdx="5" presStyleCnt="8">
        <dgm:presLayoutVars/>
      </dgm:prSet>
      <dgm:spPr/>
    </dgm:pt>
    <dgm:pt modelId="{045E8AFB-97C1-42B1-9627-E43427784662}" type="pres">
      <dgm:prSet presAssocID="{6FEA20FD-4D09-4546-BF3A-C9B12BCF9F48}" presName="sibTrans" presStyleCnt="0"/>
      <dgm:spPr/>
    </dgm:pt>
    <dgm:pt modelId="{11977D0E-14F5-4174-B67D-028A9E5E0797}" type="pres">
      <dgm:prSet presAssocID="{B63891B2-4730-4D88-848B-5CE70C6825C3}" presName="compNode" presStyleCnt="0"/>
      <dgm:spPr/>
    </dgm:pt>
    <dgm:pt modelId="{6B358375-0A69-4972-94D8-E38E1534262C}" type="pres">
      <dgm:prSet presAssocID="{B63891B2-4730-4D88-848B-5CE70C6825C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76FD263-FB95-4277-A19A-2DA96B4FD362}" type="pres">
      <dgm:prSet presAssocID="{B63891B2-4730-4D88-848B-5CE70C6825C3}" presName="iconSpace" presStyleCnt="0"/>
      <dgm:spPr/>
    </dgm:pt>
    <dgm:pt modelId="{39C27DB4-A4F1-413F-BB15-D754053C09D4}" type="pres">
      <dgm:prSet presAssocID="{B63891B2-4730-4D88-848B-5CE70C6825C3}" presName="parTx" presStyleLbl="revTx" presStyleIdx="6" presStyleCnt="8">
        <dgm:presLayoutVars>
          <dgm:chMax val="0"/>
          <dgm:chPref val="0"/>
        </dgm:presLayoutVars>
      </dgm:prSet>
      <dgm:spPr/>
    </dgm:pt>
    <dgm:pt modelId="{89895F45-5FF7-42F1-BFB1-FEB2B8650CB9}" type="pres">
      <dgm:prSet presAssocID="{B63891B2-4730-4D88-848B-5CE70C6825C3}" presName="txSpace" presStyleCnt="0"/>
      <dgm:spPr/>
    </dgm:pt>
    <dgm:pt modelId="{429A2EA5-4ED7-4720-89EC-DA353B23A2F9}" type="pres">
      <dgm:prSet presAssocID="{B63891B2-4730-4D88-848B-5CE70C6825C3}" presName="desTx" presStyleLbl="revTx" presStyleIdx="7" presStyleCnt="8">
        <dgm:presLayoutVars/>
      </dgm:prSet>
      <dgm:spPr/>
    </dgm:pt>
  </dgm:ptLst>
  <dgm:cxnLst>
    <dgm:cxn modelId="{E1B68418-A38A-4EB6-9C60-58B00FABDFEE}" srcId="{B63891B2-4730-4D88-848B-5CE70C6825C3}" destId="{28140E4F-D3B8-43DE-97FE-D27EAA9BD963}" srcOrd="1" destOrd="0" parTransId="{2433FDE5-1BDF-4229-9841-BE8DBF1FFA96}" sibTransId="{3182B5D7-C938-4561-A648-A9EBCD71BF57}"/>
    <dgm:cxn modelId="{F039E820-2C75-4C34-982C-4E9B6821DA66}" srcId="{B63891B2-4730-4D88-848B-5CE70C6825C3}" destId="{B20C5FCD-E3C7-4100-978D-D2A5AA4C446D}" srcOrd="2" destOrd="0" parTransId="{F9D1B1C0-F6E0-4DD6-BF5D-BB253B825422}" sibTransId="{8B358173-FC9A-4CF2-8FFA-B03504C20C98}"/>
    <dgm:cxn modelId="{C8F84B64-5EBD-44BC-A1E9-46B47C0E1EF8}" type="presOf" srcId="{6CA336AC-7EE8-4B7A-8888-3971C325472F}" destId="{429A2EA5-4ED7-4720-89EC-DA353B23A2F9}" srcOrd="0" destOrd="0" presId="urn:microsoft.com/office/officeart/2018/5/layout/CenteredIconLabelDescriptionList"/>
    <dgm:cxn modelId="{3E71E545-3085-4920-B662-956930C16C14}" type="presOf" srcId="{B20C5FCD-E3C7-4100-978D-D2A5AA4C446D}" destId="{429A2EA5-4ED7-4720-89EC-DA353B23A2F9}" srcOrd="0" destOrd="2" presId="urn:microsoft.com/office/officeart/2018/5/layout/CenteredIconLabelDescriptionList"/>
    <dgm:cxn modelId="{863C9E46-628E-4F74-BAC8-756A68FDB3BC}" type="presOf" srcId="{D9490BF8-0359-40AD-BD6A-D2C516133B1B}" destId="{CFB4D446-7460-46F2-B0CF-E509D54678DA}" srcOrd="0" destOrd="0" presId="urn:microsoft.com/office/officeart/2018/5/layout/CenteredIconLabelDescriptionList"/>
    <dgm:cxn modelId="{FE1D1F4A-8D68-4502-9F6C-6AEA30DF8565}" type="presOf" srcId="{B63891B2-4730-4D88-848B-5CE70C6825C3}" destId="{39C27DB4-A4F1-413F-BB15-D754053C09D4}" srcOrd="0" destOrd="0" presId="urn:microsoft.com/office/officeart/2018/5/layout/CenteredIconLabelDescriptionList"/>
    <dgm:cxn modelId="{97F1086E-9DFF-457D-A528-1C44887CA5E2}" srcId="{B63891B2-4730-4D88-848B-5CE70C6825C3}" destId="{6CA336AC-7EE8-4B7A-8888-3971C325472F}" srcOrd="0" destOrd="0" parTransId="{56CC6BFB-C099-41F0-8A11-F24787E5D052}" sibTransId="{7201D803-6FBE-41B2-858F-1FC367547083}"/>
    <dgm:cxn modelId="{43C58A9B-2407-46E6-B875-D7610C0BF776}" srcId="{02692EB3-E3BA-4E4F-95B6-D0A34E128E88}" destId="{B63891B2-4730-4D88-848B-5CE70C6825C3}" srcOrd="3" destOrd="0" parTransId="{81519ED2-0F9A-4F89-A202-FC977F116BCD}" sibTransId="{D0CA4196-B97E-45C0-8883-52D614A318E2}"/>
    <dgm:cxn modelId="{F7AB51A6-F963-4806-A18B-1550761E10E8}" srcId="{02692EB3-E3BA-4E4F-95B6-D0A34E128E88}" destId="{13FA6369-793A-40DD-806B-1C6CA5A12289}" srcOrd="0" destOrd="0" parTransId="{17BF4EE5-C22C-40A4-B0F5-FF9FE4A786EE}" sibTransId="{56B75AC8-76F6-4B9B-84C6-75BCB024FC9D}"/>
    <dgm:cxn modelId="{D390C5A6-AFBE-4CBA-99DE-79E083970174}" srcId="{02692EB3-E3BA-4E4F-95B6-D0A34E128E88}" destId="{4C4AC44A-376E-412F-9A64-557EB76063B3}" srcOrd="1" destOrd="0" parTransId="{5811802F-0AFF-4582-A953-E5B012843483}" sibTransId="{11D086A2-F792-4689-A099-4D25606BD59C}"/>
    <dgm:cxn modelId="{96D522A8-879C-418F-9AB6-5618B439FA41}" type="presOf" srcId="{02692EB3-E3BA-4E4F-95B6-D0A34E128E88}" destId="{A09DFE15-0E02-4180-824D-AB54CED7CD0F}" srcOrd="0" destOrd="0" presId="urn:microsoft.com/office/officeart/2018/5/layout/CenteredIconLabelDescriptionList"/>
    <dgm:cxn modelId="{318580DA-B4FF-4842-9A03-34DDC87DEE33}" type="presOf" srcId="{28140E4F-D3B8-43DE-97FE-D27EAA9BD963}" destId="{429A2EA5-4ED7-4720-89EC-DA353B23A2F9}" srcOrd="0" destOrd="1" presId="urn:microsoft.com/office/officeart/2018/5/layout/CenteredIconLabelDescriptionList"/>
    <dgm:cxn modelId="{A9A1C2ED-0959-44BD-8536-07A294E9A02E}" type="presOf" srcId="{4C4AC44A-376E-412F-9A64-557EB76063B3}" destId="{2DE68CAA-38D3-474E-A1BD-F5288D647409}" srcOrd="0" destOrd="0" presId="urn:microsoft.com/office/officeart/2018/5/layout/CenteredIconLabelDescriptionList"/>
    <dgm:cxn modelId="{B8D7CFF3-5550-43A4-AFF8-0FBFF5F84B7F}" srcId="{02692EB3-E3BA-4E4F-95B6-D0A34E128E88}" destId="{D9490BF8-0359-40AD-BD6A-D2C516133B1B}" srcOrd="2" destOrd="0" parTransId="{0D32D7CE-050D-4EAA-BEF1-275347DAE955}" sibTransId="{6FEA20FD-4D09-4546-BF3A-C9B12BCF9F48}"/>
    <dgm:cxn modelId="{9768EFF4-5A6E-46F5-9A77-3CF441D37A75}" type="presOf" srcId="{13FA6369-793A-40DD-806B-1C6CA5A12289}" destId="{A187199B-4600-4F47-A669-886ACBAF2567}" srcOrd="0" destOrd="0" presId="urn:microsoft.com/office/officeart/2018/5/layout/CenteredIconLabelDescriptionList"/>
    <dgm:cxn modelId="{06B37D04-0508-48F9-8170-DFB1241A3821}" type="presParOf" srcId="{A09DFE15-0E02-4180-824D-AB54CED7CD0F}" destId="{05752585-BACA-45BA-A4CF-486EEE679AD6}" srcOrd="0" destOrd="0" presId="urn:microsoft.com/office/officeart/2018/5/layout/CenteredIconLabelDescriptionList"/>
    <dgm:cxn modelId="{5708AF9A-8F95-4E42-95D7-446FDEBC79E7}" type="presParOf" srcId="{05752585-BACA-45BA-A4CF-486EEE679AD6}" destId="{EAF1CF5E-76B3-4788-ABC7-448467BD83C8}" srcOrd="0" destOrd="0" presId="urn:microsoft.com/office/officeart/2018/5/layout/CenteredIconLabelDescriptionList"/>
    <dgm:cxn modelId="{46DD018D-6F29-43ED-B168-FB73B4744028}" type="presParOf" srcId="{05752585-BACA-45BA-A4CF-486EEE679AD6}" destId="{B8A7A819-1B6B-4DC9-AE1F-B9E976CA87A4}" srcOrd="1" destOrd="0" presId="urn:microsoft.com/office/officeart/2018/5/layout/CenteredIconLabelDescriptionList"/>
    <dgm:cxn modelId="{8AE3BCC1-4226-45C2-AD4C-21B9880A9423}" type="presParOf" srcId="{05752585-BACA-45BA-A4CF-486EEE679AD6}" destId="{A187199B-4600-4F47-A669-886ACBAF2567}" srcOrd="2" destOrd="0" presId="urn:microsoft.com/office/officeart/2018/5/layout/CenteredIconLabelDescriptionList"/>
    <dgm:cxn modelId="{6854EF13-32BC-4B94-BC72-B757D7DFA2A0}" type="presParOf" srcId="{05752585-BACA-45BA-A4CF-486EEE679AD6}" destId="{B17E3B11-395C-4272-B171-A7E1E4F6864C}" srcOrd="3" destOrd="0" presId="urn:microsoft.com/office/officeart/2018/5/layout/CenteredIconLabelDescriptionList"/>
    <dgm:cxn modelId="{886F2B35-FD6D-47AE-9329-00037DE4E8E6}" type="presParOf" srcId="{05752585-BACA-45BA-A4CF-486EEE679AD6}" destId="{A16C26B6-B5A3-4EAA-B90B-C259626F1930}" srcOrd="4" destOrd="0" presId="urn:microsoft.com/office/officeart/2018/5/layout/CenteredIconLabelDescriptionList"/>
    <dgm:cxn modelId="{D1F6CBC5-7159-4144-910F-9B2EFE2ABFB2}" type="presParOf" srcId="{A09DFE15-0E02-4180-824D-AB54CED7CD0F}" destId="{DDB68EC4-8B77-43BD-A204-D39A70845024}" srcOrd="1" destOrd="0" presId="urn:microsoft.com/office/officeart/2018/5/layout/CenteredIconLabelDescriptionList"/>
    <dgm:cxn modelId="{0CF27A5B-0B08-40E5-85C2-CE51D4FE8FE6}" type="presParOf" srcId="{A09DFE15-0E02-4180-824D-AB54CED7CD0F}" destId="{B624EB4C-6D15-440F-9523-B02556CB0098}" srcOrd="2" destOrd="0" presId="urn:microsoft.com/office/officeart/2018/5/layout/CenteredIconLabelDescriptionList"/>
    <dgm:cxn modelId="{15F02047-B766-49B2-9ADC-BE2A8A83D593}" type="presParOf" srcId="{B624EB4C-6D15-440F-9523-B02556CB0098}" destId="{CC8299C0-3937-4721-A905-00C74239024F}" srcOrd="0" destOrd="0" presId="urn:microsoft.com/office/officeart/2018/5/layout/CenteredIconLabelDescriptionList"/>
    <dgm:cxn modelId="{4AB8E4D7-B800-4E50-A142-D063F9E8BABD}" type="presParOf" srcId="{B624EB4C-6D15-440F-9523-B02556CB0098}" destId="{B1F256F7-872E-4538-B3BD-DEAFFCEF0B76}" srcOrd="1" destOrd="0" presId="urn:microsoft.com/office/officeart/2018/5/layout/CenteredIconLabelDescriptionList"/>
    <dgm:cxn modelId="{74CDC7DC-7169-4586-A45D-51CC76458E81}" type="presParOf" srcId="{B624EB4C-6D15-440F-9523-B02556CB0098}" destId="{2DE68CAA-38D3-474E-A1BD-F5288D647409}" srcOrd="2" destOrd="0" presId="urn:microsoft.com/office/officeart/2018/5/layout/CenteredIconLabelDescriptionList"/>
    <dgm:cxn modelId="{DC137B35-4CC1-4427-B388-E3CE7A3FE4DF}" type="presParOf" srcId="{B624EB4C-6D15-440F-9523-B02556CB0098}" destId="{A65D1B74-04C3-404B-AC3C-5122C93C7680}" srcOrd="3" destOrd="0" presId="urn:microsoft.com/office/officeart/2018/5/layout/CenteredIconLabelDescriptionList"/>
    <dgm:cxn modelId="{CA4E1C38-8786-49D3-816E-A9839CCD90C6}" type="presParOf" srcId="{B624EB4C-6D15-440F-9523-B02556CB0098}" destId="{BC6B256A-2FD8-40B2-AF6D-78294C03C4CA}" srcOrd="4" destOrd="0" presId="urn:microsoft.com/office/officeart/2018/5/layout/CenteredIconLabelDescriptionList"/>
    <dgm:cxn modelId="{110DE8F4-9CB1-4938-8400-82C9E37B64EA}" type="presParOf" srcId="{A09DFE15-0E02-4180-824D-AB54CED7CD0F}" destId="{8B7F79E4-424E-464A-94AF-220D436D1986}" srcOrd="3" destOrd="0" presId="urn:microsoft.com/office/officeart/2018/5/layout/CenteredIconLabelDescriptionList"/>
    <dgm:cxn modelId="{959F7BE3-CE26-4C48-991E-CDA077616B32}" type="presParOf" srcId="{A09DFE15-0E02-4180-824D-AB54CED7CD0F}" destId="{26D8CD5F-868F-42A2-B304-7359AF90B204}" srcOrd="4" destOrd="0" presId="urn:microsoft.com/office/officeart/2018/5/layout/CenteredIconLabelDescriptionList"/>
    <dgm:cxn modelId="{14579A0D-2D1A-4D28-8A52-15B551F49FC4}" type="presParOf" srcId="{26D8CD5F-868F-42A2-B304-7359AF90B204}" destId="{338F9BD4-10D9-41D9-A7FB-F19CF04F2F12}" srcOrd="0" destOrd="0" presId="urn:microsoft.com/office/officeart/2018/5/layout/CenteredIconLabelDescriptionList"/>
    <dgm:cxn modelId="{544537AC-6B92-45B3-94FE-33341595CA2E}" type="presParOf" srcId="{26D8CD5F-868F-42A2-B304-7359AF90B204}" destId="{5B6DE8B7-6E0E-4670-8064-B72F7C8FA6ED}" srcOrd="1" destOrd="0" presId="urn:microsoft.com/office/officeart/2018/5/layout/CenteredIconLabelDescriptionList"/>
    <dgm:cxn modelId="{E15BEDA8-3EC2-4A92-BFA9-5B5CE110B58A}" type="presParOf" srcId="{26D8CD5F-868F-42A2-B304-7359AF90B204}" destId="{CFB4D446-7460-46F2-B0CF-E509D54678DA}" srcOrd="2" destOrd="0" presId="urn:microsoft.com/office/officeart/2018/5/layout/CenteredIconLabelDescriptionList"/>
    <dgm:cxn modelId="{7CA3DBBF-47FF-4F48-9CDD-EA2A43782511}" type="presParOf" srcId="{26D8CD5F-868F-42A2-B304-7359AF90B204}" destId="{7F5C386E-0FB4-43BE-833E-5B53B2A5F8AE}" srcOrd="3" destOrd="0" presId="urn:microsoft.com/office/officeart/2018/5/layout/CenteredIconLabelDescriptionList"/>
    <dgm:cxn modelId="{4646833E-67EE-412E-B299-77624BE05892}" type="presParOf" srcId="{26D8CD5F-868F-42A2-B304-7359AF90B204}" destId="{4C1C9C1B-2CDC-4162-92F8-FC6B80538818}" srcOrd="4" destOrd="0" presId="urn:microsoft.com/office/officeart/2018/5/layout/CenteredIconLabelDescriptionList"/>
    <dgm:cxn modelId="{0279B603-4584-465C-B872-CF298A88A35B}" type="presParOf" srcId="{A09DFE15-0E02-4180-824D-AB54CED7CD0F}" destId="{045E8AFB-97C1-42B1-9627-E43427784662}" srcOrd="5" destOrd="0" presId="urn:microsoft.com/office/officeart/2018/5/layout/CenteredIconLabelDescriptionList"/>
    <dgm:cxn modelId="{6090B327-7291-470A-8A11-80FCB9990011}" type="presParOf" srcId="{A09DFE15-0E02-4180-824D-AB54CED7CD0F}" destId="{11977D0E-14F5-4174-B67D-028A9E5E0797}" srcOrd="6" destOrd="0" presId="urn:microsoft.com/office/officeart/2018/5/layout/CenteredIconLabelDescriptionList"/>
    <dgm:cxn modelId="{EF00337E-5EE1-457F-965B-DF3BD4C99ED2}" type="presParOf" srcId="{11977D0E-14F5-4174-B67D-028A9E5E0797}" destId="{6B358375-0A69-4972-94D8-E38E1534262C}" srcOrd="0" destOrd="0" presId="urn:microsoft.com/office/officeart/2018/5/layout/CenteredIconLabelDescriptionList"/>
    <dgm:cxn modelId="{ECDD90B1-6CDF-4746-AF97-1E5CA0DC61E8}" type="presParOf" srcId="{11977D0E-14F5-4174-B67D-028A9E5E0797}" destId="{176FD263-FB95-4277-A19A-2DA96B4FD362}" srcOrd="1" destOrd="0" presId="urn:microsoft.com/office/officeart/2018/5/layout/CenteredIconLabelDescriptionList"/>
    <dgm:cxn modelId="{645BD817-FDF2-408C-9649-B3E570314522}" type="presParOf" srcId="{11977D0E-14F5-4174-B67D-028A9E5E0797}" destId="{39C27DB4-A4F1-413F-BB15-D754053C09D4}" srcOrd="2" destOrd="0" presId="urn:microsoft.com/office/officeart/2018/5/layout/CenteredIconLabelDescriptionList"/>
    <dgm:cxn modelId="{6182850A-587D-4CB8-813F-A54C0280CE7E}" type="presParOf" srcId="{11977D0E-14F5-4174-B67D-028A9E5E0797}" destId="{89895F45-5FF7-42F1-BFB1-FEB2B8650CB9}" srcOrd="3" destOrd="0" presId="urn:microsoft.com/office/officeart/2018/5/layout/CenteredIconLabelDescriptionList"/>
    <dgm:cxn modelId="{FBC40776-D983-4C0D-B978-71D0DDC5AD8E}" type="presParOf" srcId="{11977D0E-14F5-4174-B67D-028A9E5E0797}" destId="{429A2EA5-4ED7-4720-89EC-DA353B23A2F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F0A4AC-3853-4E42-B085-41F2AD9D6A3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11871FA-AF2F-40FC-B852-3AEB1B07E7E8}">
      <dgm:prSet/>
      <dgm:spPr/>
      <dgm:t>
        <a:bodyPr/>
        <a:lstStyle/>
        <a:p>
          <a:r>
            <a:rPr lang="en-US"/>
            <a:t>Logging!</a:t>
          </a:r>
        </a:p>
      </dgm:t>
    </dgm:pt>
    <dgm:pt modelId="{7C525B53-781C-4AC3-B262-71D2ECA691FF}" type="parTrans" cxnId="{2B780CF4-B165-4EBB-9CE6-F7285723854A}">
      <dgm:prSet/>
      <dgm:spPr/>
      <dgm:t>
        <a:bodyPr/>
        <a:lstStyle/>
        <a:p>
          <a:endParaRPr lang="en-US"/>
        </a:p>
      </dgm:t>
    </dgm:pt>
    <dgm:pt modelId="{F301554C-9ED0-439D-B8EA-759FF013E31E}" type="sibTrans" cxnId="{2B780CF4-B165-4EBB-9CE6-F7285723854A}">
      <dgm:prSet/>
      <dgm:spPr/>
      <dgm:t>
        <a:bodyPr/>
        <a:lstStyle/>
        <a:p>
          <a:endParaRPr lang="en-US"/>
        </a:p>
      </dgm:t>
    </dgm:pt>
    <dgm:pt modelId="{7D096DCA-0C5D-4C1D-A8ED-9D08EC32C08E}">
      <dgm:prSet/>
      <dgm:spPr/>
      <dgm:t>
        <a:bodyPr/>
        <a:lstStyle/>
        <a:p>
          <a:r>
            <a:rPr lang="en-US"/>
            <a:t>Configuration!</a:t>
          </a:r>
        </a:p>
      </dgm:t>
    </dgm:pt>
    <dgm:pt modelId="{DF9F9D21-6D89-4A97-8036-BA1A7F2080F2}" type="parTrans" cxnId="{D5FA20FA-3542-47D3-8F33-FC0EEC10F9AB}">
      <dgm:prSet/>
      <dgm:spPr/>
      <dgm:t>
        <a:bodyPr/>
        <a:lstStyle/>
        <a:p>
          <a:endParaRPr lang="en-US"/>
        </a:p>
      </dgm:t>
    </dgm:pt>
    <dgm:pt modelId="{A68D598E-826A-41D7-B4E5-541E9DCBE99C}" type="sibTrans" cxnId="{D5FA20FA-3542-47D3-8F33-FC0EEC10F9AB}">
      <dgm:prSet/>
      <dgm:spPr/>
      <dgm:t>
        <a:bodyPr/>
        <a:lstStyle/>
        <a:p>
          <a:endParaRPr lang="en-US"/>
        </a:p>
      </dgm:t>
    </dgm:pt>
    <dgm:pt modelId="{E35C6E3B-D17E-4D88-9DE6-781FF8FB2234}">
      <dgm:prSet/>
      <dgm:spPr/>
      <dgm:t>
        <a:bodyPr/>
        <a:lstStyle/>
        <a:p>
          <a:r>
            <a:rPr lang="en-US"/>
            <a:t>FREE OF CHARGE!</a:t>
          </a:r>
        </a:p>
      </dgm:t>
    </dgm:pt>
    <dgm:pt modelId="{E6DCEC80-8360-4444-A044-A7C527689AD6}" type="parTrans" cxnId="{E9B58701-F9FD-42CC-9E55-16675903D9D7}">
      <dgm:prSet/>
      <dgm:spPr/>
      <dgm:t>
        <a:bodyPr/>
        <a:lstStyle/>
        <a:p>
          <a:endParaRPr lang="en-US"/>
        </a:p>
      </dgm:t>
    </dgm:pt>
    <dgm:pt modelId="{FA711B91-37F2-458F-935C-D56C31DE119D}" type="sibTrans" cxnId="{E9B58701-F9FD-42CC-9E55-16675903D9D7}">
      <dgm:prSet/>
      <dgm:spPr/>
      <dgm:t>
        <a:bodyPr/>
        <a:lstStyle/>
        <a:p>
          <a:endParaRPr lang="en-US"/>
        </a:p>
      </dgm:t>
    </dgm:pt>
    <dgm:pt modelId="{121B04C9-6961-4FE2-B766-F46C01301BDF}" type="pres">
      <dgm:prSet presAssocID="{CCF0A4AC-3853-4E42-B085-41F2AD9D6A31}" presName="root" presStyleCnt="0">
        <dgm:presLayoutVars>
          <dgm:dir/>
          <dgm:resizeHandles val="exact"/>
        </dgm:presLayoutVars>
      </dgm:prSet>
      <dgm:spPr/>
    </dgm:pt>
    <dgm:pt modelId="{5741F3BD-CC42-43F0-B272-F286A08ED353}" type="pres">
      <dgm:prSet presAssocID="{111871FA-AF2F-40FC-B852-3AEB1B07E7E8}" presName="compNode" presStyleCnt="0"/>
      <dgm:spPr/>
    </dgm:pt>
    <dgm:pt modelId="{0BA6512E-5847-4425-84F9-DB012C6450D8}" type="pres">
      <dgm:prSet presAssocID="{111871FA-AF2F-40FC-B852-3AEB1B07E7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5DBF656C-828E-4B1C-9096-EFA909F4BF8D}" type="pres">
      <dgm:prSet presAssocID="{111871FA-AF2F-40FC-B852-3AEB1B07E7E8}" presName="spaceRect" presStyleCnt="0"/>
      <dgm:spPr/>
    </dgm:pt>
    <dgm:pt modelId="{D1FB6B59-DC90-4521-B9D2-1FF8C40D875C}" type="pres">
      <dgm:prSet presAssocID="{111871FA-AF2F-40FC-B852-3AEB1B07E7E8}" presName="textRect" presStyleLbl="revTx" presStyleIdx="0" presStyleCnt="3">
        <dgm:presLayoutVars>
          <dgm:chMax val="1"/>
          <dgm:chPref val="1"/>
        </dgm:presLayoutVars>
      </dgm:prSet>
      <dgm:spPr/>
    </dgm:pt>
    <dgm:pt modelId="{EF2411F5-29C7-4B1C-9C84-D7C564D0DADC}" type="pres">
      <dgm:prSet presAssocID="{F301554C-9ED0-439D-B8EA-759FF013E31E}" presName="sibTrans" presStyleCnt="0"/>
      <dgm:spPr/>
    </dgm:pt>
    <dgm:pt modelId="{67A25991-1B05-4F2A-ACED-15E4D95DB11F}" type="pres">
      <dgm:prSet presAssocID="{7D096DCA-0C5D-4C1D-A8ED-9D08EC32C08E}" presName="compNode" presStyleCnt="0"/>
      <dgm:spPr/>
    </dgm:pt>
    <dgm:pt modelId="{2F4A962C-DA92-4CBC-85E8-B6D323AA658F}" type="pres">
      <dgm:prSet presAssocID="{7D096DCA-0C5D-4C1D-A8ED-9D08EC32C0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31E686A-C750-47A0-A052-954F541F557F}" type="pres">
      <dgm:prSet presAssocID="{7D096DCA-0C5D-4C1D-A8ED-9D08EC32C08E}" presName="spaceRect" presStyleCnt="0"/>
      <dgm:spPr/>
    </dgm:pt>
    <dgm:pt modelId="{5E9A0A9C-BDBC-49D2-8869-5C0309D4D893}" type="pres">
      <dgm:prSet presAssocID="{7D096DCA-0C5D-4C1D-A8ED-9D08EC32C08E}" presName="textRect" presStyleLbl="revTx" presStyleIdx="1" presStyleCnt="3">
        <dgm:presLayoutVars>
          <dgm:chMax val="1"/>
          <dgm:chPref val="1"/>
        </dgm:presLayoutVars>
      </dgm:prSet>
      <dgm:spPr/>
    </dgm:pt>
    <dgm:pt modelId="{4DCAEFC5-642C-407C-8F35-857964C96CD4}" type="pres">
      <dgm:prSet presAssocID="{A68D598E-826A-41D7-B4E5-541E9DCBE99C}" presName="sibTrans" presStyleCnt="0"/>
      <dgm:spPr/>
    </dgm:pt>
    <dgm:pt modelId="{7BF94477-28E1-4E00-AF4E-3A61DA45C84D}" type="pres">
      <dgm:prSet presAssocID="{E35C6E3B-D17E-4D88-9DE6-781FF8FB2234}" presName="compNode" presStyleCnt="0"/>
      <dgm:spPr/>
    </dgm:pt>
    <dgm:pt modelId="{72EFEB30-609B-4078-A9C7-7400986B36F2}" type="pres">
      <dgm:prSet presAssocID="{E35C6E3B-D17E-4D88-9DE6-781FF8FB22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E27745E0-52CE-4B03-BB4F-3C6AD8204902}" type="pres">
      <dgm:prSet presAssocID="{E35C6E3B-D17E-4D88-9DE6-781FF8FB2234}" presName="spaceRect" presStyleCnt="0"/>
      <dgm:spPr/>
    </dgm:pt>
    <dgm:pt modelId="{C6648539-7DD6-48E0-B4D7-A7F705666CAB}" type="pres">
      <dgm:prSet presAssocID="{E35C6E3B-D17E-4D88-9DE6-781FF8FB223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C53F00-D2E1-4A25-AE66-4739054A3C56}" type="presOf" srcId="{111871FA-AF2F-40FC-B852-3AEB1B07E7E8}" destId="{D1FB6B59-DC90-4521-B9D2-1FF8C40D875C}" srcOrd="0" destOrd="0" presId="urn:microsoft.com/office/officeart/2018/2/layout/IconLabelList"/>
    <dgm:cxn modelId="{E9B58701-F9FD-42CC-9E55-16675903D9D7}" srcId="{CCF0A4AC-3853-4E42-B085-41F2AD9D6A31}" destId="{E35C6E3B-D17E-4D88-9DE6-781FF8FB2234}" srcOrd="2" destOrd="0" parTransId="{E6DCEC80-8360-4444-A044-A7C527689AD6}" sibTransId="{FA711B91-37F2-458F-935C-D56C31DE119D}"/>
    <dgm:cxn modelId="{64FC8012-7863-4E42-97B7-4EFCDA685F57}" type="presOf" srcId="{E35C6E3B-D17E-4D88-9DE6-781FF8FB2234}" destId="{C6648539-7DD6-48E0-B4D7-A7F705666CAB}" srcOrd="0" destOrd="0" presId="urn:microsoft.com/office/officeart/2018/2/layout/IconLabelList"/>
    <dgm:cxn modelId="{2A594040-8D70-4D52-8655-E3182D3F1CD6}" type="presOf" srcId="{CCF0A4AC-3853-4E42-B085-41F2AD9D6A31}" destId="{121B04C9-6961-4FE2-B766-F46C01301BDF}" srcOrd="0" destOrd="0" presId="urn:microsoft.com/office/officeart/2018/2/layout/IconLabelList"/>
    <dgm:cxn modelId="{5C722887-0B4C-41B3-9DBF-0EBDBF2735AE}" type="presOf" srcId="{7D096DCA-0C5D-4C1D-A8ED-9D08EC32C08E}" destId="{5E9A0A9C-BDBC-49D2-8869-5C0309D4D893}" srcOrd="0" destOrd="0" presId="urn:microsoft.com/office/officeart/2018/2/layout/IconLabelList"/>
    <dgm:cxn modelId="{2B780CF4-B165-4EBB-9CE6-F7285723854A}" srcId="{CCF0A4AC-3853-4E42-B085-41F2AD9D6A31}" destId="{111871FA-AF2F-40FC-B852-3AEB1B07E7E8}" srcOrd="0" destOrd="0" parTransId="{7C525B53-781C-4AC3-B262-71D2ECA691FF}" sibTransId="{F301554C-9ED0-439D-B8EA-759FF013E31E}"/>
    <dgm:cxn modelId="{D5FA20FA-3542-47D3-8F33-FC0EEC10F9AB}" srcId="{CCF0A4AC-3853-4E42-B085-41F2AD9D6A31}" destId="{7D096DCA-0C5D-4C1D-A8ED-9D08EC32C08E}" srcOrd="1" destOrd="0" parTransId="{DF9F9D21-6D89-4A97-8036-BA1A7F2080F2}" sibTransId="{A68D598E-826A-41D7-B4E5-541E9DCBE99C}"/>
    <dgm:cxn modelId="{ADBC89B8-9EB0-43CD-A8AF-B43FE6AF829E}" type="presParOf" srcId="{121B04C9-6961-4FE2-B766-F46C01301BDF}" destId="{5741F3BD-CC42-43F0-B272-F286A08ED353}" srcOrd="0" destOrd="0" presId="urn:microsoft.com/office/officeart/2018/2/layout/IconLabelList"/>
    <dgm:cxn modelId="{A7AD5987-1B58-400B-B66B-695D768AC657}" type="presParOf" srcId="{5741F3BD-CC42-43F0-B272-F286A08ED353}" destId="{0BA6512E-5847-4425-84F9-DB012C6450D8}" srcOrd="0" destOrd="0" presId="urn:microsoft.com/office/officeart/2018/2/layout/IconLabelList"/>
    <dgm:cxn modelId="{01208A4F-1950-40BF-AC87-EB01FB664FD5}" type="presParOf" srcId="{5741F3BD-CC42-43F0-B272-F286A08ED353}" destId="{5DBF656C-828E-4B1C-9096-EFA909F4BF8D}" srcOrd="1" destOrd="0" presId="urn:microsoft.com/office/officeart/2018/2/layout/IconLabelList"/>
    <dgm:cxn modelId="{D2DBDE35-FC9F-48CE-9822-2E161CDE17D8}" type="presParOf" srcId="{5741F3BD-CC42-43F0-B272-F286A08ED353}" destId="{D1FB6B59-DC90-4521-B9D2-1FF8C40D875C}" srcOrd="2" destOrd="0" presId="urn:microsoft.com/office/officeart/2018/2/layout/IconLabelList"/>
    <dgm:cxn modelId="{94F275E0-BFDE-4D31-A245-09FC3B43E660}" type="presParOf" srcId="{121B04C9-6961-4FE2-B766-F46C01301BDF}" destId="{EF2411F5-29C7-4B1C-9C84-D7C564D0DADC}" srcOrd="1" destOrd="0" presId="urn:microsoft.com/office/officeart/2018/2/layout/IconLabelList"/>
    <dgm:cxn modelId="{E028394F-0760-4789-A87A-17D0E7EA8890}" type="presParOf" srcId="{121B04C9-6961-4FE2-B766-F46C01301BDF}" destId="{67A25991-1B05-4F2A-ACED-15E4D95DB11F}" srcOrd="2" destOrd="0" presId="urn:microsoft.com/office/officeart/2018/2/layout/IconLabelList"/>
    <dgm:cxn modelId="{FC57CEF1-FC13-42C8-B678-4A64CE6BECCB}" type="presParOf" srcId="{67A25991-1B05-4F2A-ACED-15E4D95DB11F}" destId="{2F4A962C-DA92-4CBC-85E8-B6D323AA658F}" srcOrd="0" destOrd="0" presId="urn:microsoft.com/office/officeart/2018/2/layout/IconLabelList"/>
    <dgm:cxn modelId="{D950F463-53F0-4934-9BFB-10ADD65CB674}" type="presParOf" srcId="{67A25991-1B05-4F2A-ACED-15E4D95DB11F}" destId="{631E686A-C750-47A0-A052-954F541F557F}" srcOrd="1" destOrd="0" presId="urn:microsoft.com/office/officeart/2018/2/layout/IconLabelList"/>
    <dgm:cxn modelId="{3FF8630A-B66C-4D44-B354-5C4B290DA95D}" type="presParOf" srcId="{67A25991-1B05-4F2A-ACED-15E4D95DB11F}" destId="{5E9A0A9C-BDBC-49D2-8869-5C0309D4D893}" srcOrd="2" destOrd="0" presId="urn:microsoft.com/office/officeart/2018/2/layout/IconLabelList"/>
    <dgm:cxn modelId="{CAB96648-E495-40D2-B93B-B74BFC490D18}" type="presParOf" srcId="{121B04C9-6961-4FE2-B766-F46C01301BDF}" destId="{4DCAEFC5-642C-407C-8F35-857964C96CD4}" srcOrd="3" destOrd="0" presId="urn:microsoft.com/office/officeart/2018/2/layout/IconLabelList"/>
    <dgm:cxn modelId="{27BBB859-501A-4E84-8ED5-FEA58CEC2315}" type="presParOf" srcId="{121B04C9-6961-4FE2-B766-F46C01301BDF}" destId="{7BF94477-28E1-4E00-AF4E-3A61DA45C84D}" srcOrd="4" destOrd="0" presId="urn:microsoft.com/office/officeart/2018/2/layout/IconLabelList"/>
    <dgm:cxn modelId="{17DFA681-1F68-4590-9E01-02C652935455}" type="presParOf" srcId="{7BF94477-28E1-4E00-AF4E-3A61DA45C84D}" destId="{72EFEB30-609B-4078-A9C7-7400986B36F2}" srcOrd="0" destOrd="0" presId="urn:microsoft.com/office/officeart/2018/2/layout/IconLabelList"/>
    <dgm:cxn modelId="{D22A94B2-D57A-41DD-88D1-D7A64C5D1B20}" type="presParOf" srcId="{7BF94477-28E1-4E00-AF4E-3A61DA45C84D}" destId="{E27745E0-52CE-4B03-BB4F-3C6AD8204902}" srcOrd="1" destOrd="0" presId="urn:microsoft.com/office/officeart/2018/2/layout/IconLabelList"/>
    <dgm:cxn modelId="{DFD12A87-AA0E-41B3-8C57-36B20FBFA0D9}" type="presParOf" srcId="{7BF94477-28E1-4E00-AF4E-3A61DA45C84D}" destId="{C6648539-7DD6-48E0-B4D7-A7F705666CA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1C1224-E158-49EC-9646-33DC2CF417F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F11568D-11DF-427E-8A1E-233FA4F544D0}">
      <dgm:prSet/>
      <dgm:spPr/>
      <dgm:t>
        <a:bodyPr/>
        <a:lstStyle/>
        <a:p>
          <a:pPr>
            <a:defRPr cap="all"/>
          </a:pPr>
          <a:r>
            <a:rPr lang="en-US"/>
            <a:t>C# built-in DI: Microsoft.Extensions.DependencyInjection</a:t>
          </a:r>
        </a:p>
      </dgm:t>
    </dgm:pt>
    <dgm:pt modelId="{C11C46EC-0426-499F-B60F-B9D40307B389}" type="parTrans" cxnId="{A54606F9-00F1-4514-8C57-521B223D85C3}">
      <dgm:prSet/>
      <dgm:spPr/>
      <dgm:t>
        <a:bodyPr/>
        <a:lstStyle/>
        <a:p>
          <a:endParaRPr lang="en-US"/>
        </a:p>
      </dgm:t>
    </dgm:pt>
    <dgm:pt modelId="{C09E6A33-520C-4DCD-AB51-A578B3E205D8}" type="sibTrans" cxnId="{A54606F9-00F1-4514-8C57-521B223D85C3}">
      <dgm:prSet/>
      <dgm:spPr/>
      <dgm:t>
        <a:bodyPr/>
        <a:lstStyle/>
        <a:p>
          <a:endParaRPr lang="en-US"/>
        </a:p>
      </dgm:t>
    </dgm:pt>
    <dgm:pt modelId="{E1A04F3A-2417-4D67-BE4E-00EA4DFD5A32}">
      <dgm:prSet/>
      <dgm:spPr/>
      <dgm:t>
        <a:bodyPr/>
        <a:lstStyle/>
        <a:p>
          <a:pPr>
            <a:defRPr cap="all"/>
          </a:pPr>
          <a:r>
            <a:rPr lang="en-US" dirty="0"/>
            <a:t>Let’s see this in action!</a:t>
          </a:r>
        </a:p>
      </dgm:t>
    </dgm:pt>
    <dgm:pt modelId="{AC42A343-1DB9-4C61-B978-E6C554A07026}" type="parTrans" cxnId="{026495AD-FF08-48F1-A0AF-6188856CFEDC}">
      <dgm:prSet/>
      <dgm:spPr/>
      <dgm:t>
        <a:bodyPr/>
        <a:lstStyle/>
        <a:p>
          <a:endParaRPr lang="en-US"/>
        </a:p>
      </dgm:t>
    </dgm:pt>
    <dgm:pt modelId="{7CF3CCD7-E5AA-4A3D-BB53-ACC301482CD2}" type="sibTrans" cxnId="{026495AD-FF08-48F1-A0AF-6188856CFEDC}">
      <dgm:prSet/>
      <dgm:spPr/>
      <dgm:t>
        <a:bodyPr/>
        <a:lstStyle/>
        <a:p>
          <a:endParaRPr lang="en-US"/>
        </a:p>
      </dgm:t>
    </dgm:pt>
    <dgm:pt modelId="{B5418A05-53C9-42E5-9443-CC859CB9C0E4}">
      <dgm:prSet/>
      <dgm:spPr/>
      <dgm:t>
        <a:bodyPr/>
        <a:lstStyle/>
        <a:p>
          <a:pPr>
            <a:defRPr cap="all"/>
          </a:pPr>
          <a:r>
            <a:rPr lang="en-US" dirty="0" err="1"/>
            <a:t>CancellationToken</a:t>
          </a:r>
          <a:br>
            <a:rPr lang="en-US" dirty="0"/>
          </a:br>
          <a:r>
            <a:rPr lang="en-US" dirty="0"/>
            <a:t>Async naming standards</a:t>
          </a:r>
        </a:p>
      </dgm:t>
    </dgm:pt>
    <dgm:pt modelId="{6955E080-D418-47CB-B1F5-BDF70DF1FF86}" type="parTrans" cxnId="{D0CEBED7-EB5F-413F-A56B-1D9B175BB4C9}">
      <dgm:prSet/>
      <dgm:spPr/>
      <dgm:t>
        <a:bodyPr/>
        <a:lstStyle/>
        <a:p>
          <a:endParaRPr lang="en-US"/>
        </a:p>
      </dgm:t>
    </dgm:pt>
    <dgm:pt modelId="{33BBB753-F089-4D25-B857-AB896D4E06D3}" type="sibTrans" cxnId="{D0CEBED7-EB5F-413F-A56B-1D9B175BB4C9}">
      <dgm:prSet/>
      <dgm:spPr/>
      <dgm:t>
        <a:bodyPr/>
        <a:lstStyle/>
        <a:p>
          <a:endParaRPr lang="en-US"/>
        </a:p>
      </dgm:t>
    </dgm:pt>
    <dgm:pt modelId="{385E6DFC-42B0-4CF0-A2D4-3CD9908069BA}" type="pres">
      <dgm:prSet presAssocID="{B51C1224-E158-49EC-9646-33DC2CF417F6}" presName="root" presStyleCnt="0">
        <dgm:presLayoutVars>
          <dgm:dir/>
          <dgm:resizeHandles val="exact"/>
        </dgm:presLayoutVars>
      </dgm:prSet>
      <dgm:spPr/>
    </dgm:pt>
    <dgm:pt modelId="{26B51BD3-470F-423C-B4E3-64A8B413786C}" type="pres">
      <dgm:prSet presAssocID="{8F11568D-11DF-427E-8A1E-233FA4F544D0}" presName="compNode" presStyleCnt="0"/>
      <dgm:spPr/>
    </dgm:pt>
    <dgm:pt modelId="{B46D6A84-ED3A-4140-BB93-8530B22E8664}" type="pres">
      <dgm:prSet presAssocID="{8F11568D-11DF-427E-8A1E-233FA4F544D0}" presName="iconBgRect" presStyleLbl="bgShp" presStyleIdx="0" presStyleCnt="3"/>
      <dgm:spPr/>
    </dgm:pt>
    <dgm:pt modelId="{23BA66FB-7CAF-40C2-94D1-F823F56B9C88}" type="pres">
      <dgm:prSet presAssocID="{8F11568D-11DF-427E-8A1E-233FA4F544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8B99CEA-6EEC-4E61-9935-2EFDB3D5F30C}" type="pres">
      <dgm:prSet presAssocID="{8F11568D-11DF-427E-8A1E-233FA4F544D0}" presName="spaceRect" presStyleCnt="0"/>
      <dgm:spPr/>
    </dgm:pt>
    <dgm:pt modelId="{D9259BB2-DA79-489B-8596-C4A42DB69D21}" type="pres">
      <dgm:prSet presAssocID="{8F11568D-11DF-427E-8A1E-233FA4F544D0}" presName="textRect" presStyleLbl="revTx" presStyleIdx="0" presStyleCnt="3">
        <dgm:presLayoutVars>
          <dgm:chMax val="1"/>
          <dgm:chPref val="1"/>
        </dgm:presLayoutVars>
      </dgm:prSet>
      <dgm:spPr/>
    </dgm:pt>
    <dgm:pt modelId="{D83D00F4-CE0D-4CF9-834E-FE49129D9DCC}" type="pres">
      <dgm:prSet presAssocID="{C09E6A33-520C-4DCD-AB51-A578B3E205D8}" presName="sibTrans" presStyleCnt="0"/>
      <dgm:spPr/>
    </dgm:pt>
    <dgm:pt modelId="{ACE1BDB6-1504-4956-8A99-C5D355B9E7D2}" type="pres">
      <dgm:prSet presAssocID="{E1A04F3A-2417-4D67-BE4E-00EA4DFD5A32}" presName="compNode" presStyleCnt="0"/>
      <dgm:spPr/>
    </dgm:pt>
    <dgm:pt modelId="{44F3320A-92AF-459D-8A89-5A4EF6CBD7CB}" type="pres">
      <dgm:prSet presAssocID="{E1A04F3A-2417-4D67-BE4E-00EA4DFD5A32}" presName="iconBgRect" presStyleLbl="bgShp" presStyleIdx="1" presStyleCnt="3"/>
      <dgm:spPr/>
    </dgm:pt>
    <dgm:pt modelId="{7309E5C1-CB71-4CA3-9CE7-FB3FA7F61140}" type="pres">
      <dgm:prSet presAssocID="{E1A04F3A-2417-4D67-BE4E-00EA4DFD5A3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FAFDE4E6-2C9F-4858-88CC-221830CF09FB}" type="pres">
      <dgm:prSet presAssocID="{E1A04F3A-2417-4D67-BE4E-00EA4DFD5A32}" presName="spaceRect" presStyleCnt="0"/>
      <dgm:spPr/>
    </dgm:pt>
    <dgm:pt modelId="{C6EE0262-0386-427A-B31A-92D8FCC57DF4}" type="pres">
      <dgm:prSet presAssocID="{E1A04F3A-2417-4D67-BE4E-00EA4DFD5A32}" presName="textRect" presStyleLbl="revTx" presStyleIdx="1" presStyleCnt="3">
        <dgm:presLayoutVars>
          <dgm:chMax val="1"/>
          <dgm:chPref val="1"/>
        </dgm:presLayoutVars>
      </dgm:prSet>
      <dgm:spPr/>
    </dgm:pt>
    <dgm:pt modelId="{CBA96679-35F3-49AB-8AE6-622DFEE11759}" type="pres">
      <dgm:prSet presAssocID="{7CF3CCD7-E5AA-4A3D-BB53-ACC301482CD2}" presName="sibTrans" presStyleCnt="0"/>
      <dgm:spPr/>
    </dgm:pt>
    <dgm:pt modelId="{3CC96FCF-5E3C-41B9-8C12-5F1AEB588B3A}" type="pres">
      <dgm:prSet presAssocID="{B5418A05-53C9-42E5-9443-CC859CB9C0E4}" presName="compNode" presStyleCnt="0"/>
      <dgm:spPr/>
    </dgm:pt>
    <dgm:pt modelId="{BD177140-E8D2-44FB-AE51-EC78B71F0FCD}" type="pres">
      <dgm:prSet presAssocID="{B5418A05-53C9-42E5-9443-CC859CB9C0E4}" presName="iconBgRect" presStyleLbl="bgShp" presStyleIdx="2" presStyleCnt="3"/>
      <dgm:spPr/>
    </dgm:pt>
    <dgm:pt modelId="{FEE037D4-B830-4B20-851F-93FDD16FF962}" type="pres">
      <dgm:prSet presAssocID="{B5418A05-53C9-42E5-9443-CC859CB9C0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E58F4D6-61E2-45C7-AF34-97BF03E603EB}" type="pres">
      <dgm:prSet presAssocID="{B5418A05-53C9-42E5-9443-CC859CB9C0E4}" presName="spaceRect" presStyleCnt="0"/>
      <dgm:spPr/>
    </dgm:pt>
    <dgm:pt modelId="{2C73EFD3-6443-4348-BAC6-75E23C66A496}" type="pres">
      <dgm:prSet presAssocID="{B5418A05-53C9-42E5-9443-CC859CB9C0E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0D63C47-A2A5-45C2-A05F-F7F458865C99}" type="presOf" srcId="{B5418A05-53C9-42E5-9443-CC859CB9C0E4}" destId="{2C73EFD3-6443-4348-BAC6-75E23C66A496}" srcOrd="0" destOrd="0" presId="urn:microsoft.com/office/officeart/2018/5/layout/IconCircleLabelList"/>
    <dgm:cxn modelId="{8A7ADF59-0CF6-4896-B13B-BA5D60847E9D}" type="presOf" srcId="{E1A04F3A-2417-4D67-BE4E-00EA4DFD5A32}" destId="{C6EE0262-0386-427A-B31A-92D8FCC57DF4}" srcOrd="0" destOrd="0" presId="urn:microsoft.com/office/officeart/2018/5/layout/IconCircleLabelList"/>
    <dgm:cxn modelId="{026495AD-FF08-48F1-A0AF-6188856CFEDC}" srcId="{B51C1224-E158-49EC-9646-33DC2CF417F6}" destId="{E1A04F3A-2417-4D67-BE4E-00EA4DFD5A32}" srcOrd="1" destOrd="0" parTransId="{AC42A343-1DB9-4C61-B978-E6C554A07026}" sibTransId="{7CF3CCD7-E5AA-4A3D-BB53-ACC301482CD2}"/>
    <dgm:cxn modelId="{BC313CB1-37C7-4A37-B6B3-8522D2BDFAA8}" type="presOf" srcId="{B51C1224-E158-49EC-9646-33DC2CF417F6}" destId="{385E6DFC-42B0-4CF0-A2D4-3CD9908069BA}" srcOrd="0" destOrd="0" presId="urn:microsoft.com/office/officeart/2018/5/layout/IconCircleLabelList"/>
    <dgm:cxn modelId="{D3F9B2D5-B70F-4771-8675-E47EC1025C6D}" type="presOf" srcId="{8F11568D-11DF-427E-8A1E-233FA4F544D0}" destId="{D9259BB2-DA79-489B-8596-C4A42DB69D21}" srcOrd="0" destOrd="0" presId="urn:microsoft.com/office/officeart/2018/5/layout/IconCircleLabelList"/>
    <dgm:cxn modelId="{D0CEBED7-EB5F-413F-A56B-1D9B175BB4C9}" srcId="{B51C1224-E158-49EC-9646-33DC2CF417F6}" destId="{B5418A05-53C9-42E5-9443-CC859CB9C0E4}" srcOrd="2" destOrd="0" parTransId="{6955E080-D418-47CB-B1F5-BDF70DF1FF86}" sibTransId="{33BBB753-F089-4D25-B857-AB896D4E06D3}"/>
    <dgm:cxn modelId="{A54606F9-00F1-4514-8C57-521B223D85C3}" srcId="{B51C1224-E158-49EC-9646-33DC2CF417F6}" destId="{8F11568D-11DF-427E-8A1E-233FA4F544D0}" srcOrd="0" destOrd="0" parTransId="{C11C46EC-0426-499F-B60F-B9D40307B389}" sibTransId="{C09E6A33-520C-4DCD-AB51-A578B3E205D8}"/>
    <dgm:cxn modelId="{5673C9F7-C76F-43A5-8823-A58B96799B97}" type="presParOf" srcId="{385E6DFC-42B0-4CF0-A2D4-3CD9908069BA}" destId="{26B51BD3-470F-423C-B4E3-64A8B413786C}" srcOrd="0" destOrd="0" presId="urn:microsoft.com/office/officeart/2018/5/layout/IconCircleLabelList"/>
    <dgm:cxn modelId="{EEE324EE-1DB3-4BE8-ADC3-FABB912C124A}" type="presParOf" srcId="{26B51BD3-470F-423C-B4E3-64A8B413786C}" destId="{B46D6A84-ED3A-4140-BB93-8530B22E8664}" srcOrd="0" destOrd="0" presId="urn:microsoft.com/office/officeart/2018/5/layout/IconCircleLabelList"/>
    <dgm:cxn modelId="{B52C1C53-88CA-4B70-8F56-8FEBC669B47A}" type="presParOf" srcId="{26B51BD3-470F-423C-B4E3-64A8B413786C}" destId="{23BA66FB-7CAF-40C2-94D1-F823F56B9C88}" srcOrd="1" destOrd="0" presId="urn:microsoft.com/office/officeart/2018/5/layout/IconCircleLabelList"/>
    <dgm:cxn modelId="{98E3DB10-16F5-4F40-B719-5A1C6F8C9052}" type="presParOf" srcId="{26B51BD3-470F-423C-B4E3-64A8B413786C}" destId="{38B99CEA-6EEC-4E61-9935-2EFDB3D5F30C}" srcOrd="2" destOrd="0" presId="urn:microsoft.com/office/officeart/2018/5/layout/IconCircleLabelList"/>
    <dgm:cxn modelId="{F030C83B-5A49-40BD-81AE-935A60742A23}" type="presParOf" srcId="{26B51BD3-470F-423C-B4E3-64A8B413786C}" destId="{D9259BB2-DA79-489B-8596-C4A42DB69D21}" srcOrd="3" destOrd="0" presId="urn:microsoft.com/office/officeart/2018/5/layout/IconCircleLabelList"/>
    <dgm:cxn modelId="{AD11FD0C-90C2-42E7-8CEC-96070CBAE48A}" type="presParOf" srcId="{385E6DFC-42B0-4CF0-A2D4-3CD9908069BA}" destId="{D83D00F4-CE0D-4CF9-834E-FE49129D9DCC}" srcOrd="1" destOrd="0" presId="urn:microsoft.com/office/officeart/2018/5/layout/IconCircleLabelList"/>
    <dgm:cxn modelId="{111CB735-E3CE-41EA-B5AA-D5A9AF950E41}" type="presParOf" srcId="{385E6DFC-42B0-4CF0-A2D4-3CD9908069BA}" destId="{ACE1BDB6-1504-4956-8A99-C5D355B9E7D2}" srcOrd="2" destOrd="0" presId="urn:microsoft.com/office/officeart/2018/5/layout/IconCircleLabelList"/>
    <dgm:cxn modelId="{B3A86DFC-DBD2-435E-BB92-CB8FA20F291B}" type="presParOf" srcId="{ACE1BDB6-1504-4956-8A99-C5D355B9E7D2}" destId="{44F3320A-92AF-459D-8A89-5A4EF6CBD7CB}" srcOrd="0" destOrd="0" presId="urn:microsoft.com/office/officeart/2018/5/layout/IconCircleLabelList"/>
    <dgm:cxn modelId="{DC1095A6-5715-42F5-9882-E49CBAF4B89C}" type="presParOf" srcId="{ACE1BDB6-1504-4956-8A99-C5D355B9E7D2}" destId="{7309E5C1-CB71-4CA3-9CE7-FB3FA7F61140}" srcOrd="1" destOrd="0" presId="urn:microsoft.com/office/officeart/2018/5/layout/IconCircleLabelList"/>
    <dgm:cxn modelId="{61C79866-8359-4DF6-8140-D7496D24258B}" type="presParOf" srcId="{ACE1BDB6-1504-4956-8A99-C5D355B9E7D2}" destId="{FAFDE4E6-2C9F-4858-88CC-221830CF09FB}" srcOrd="2" destOrd="0" presId="urn:microsoft.com/office/officeart/2018/5/layout/IconCircleLabelList"/>
    <dgm:cxn modelId="{67FE8D19-32F6-4AEC-B7DD-AF78A60AEC0E}" type="presParOf" srcId="{ACE1BDB6-1504-4956-8A99-C5D355B9E7D2}" destId="{C6EE0262-0386-427A-B31A-92D8FCC57DF4}" srcOrd="3" destOrd="0" presId="urn:microsoft.com/office/officeart/2018/5/layout/IconCircleLabelList"/>
    <dgm:cxn modelId="{CE3D63DC-D35D-445A-AF3B-BF9FE26A7DF2}" type="presParOf" srcId="{385E6DFC-42B0-4CF0-A2D4-3CD9908069BA}" destId="{CBA96679-35F3-49AB-8AE6-622DFEE11759}" srcOrd="3" destOrd="0" presId="urn:microsoft.com/office/officeart/2018/5/layout/IconCircleLabelList"/>
    <dgm:cxn modelId="{CDE68DD9-A0C7-4109-B1D9-B0AA74B9BBD4}" type="presParOf" srcId="{385E6DFC-42B0-4CF0-A2D4-3CD9908069BA}" destId="{3CC96FCF-5E3C-41B9-8C12-5F1AEB588B3A}" srcOrd="4" destOrd="0" presId="urn:microsoft.com/office/officeart/2018/5/layout/IconCircleLabelList"/>
    <dgm:cxn modelId="{6E0D59DB-165C-42D3-BB20-D9490B85B0E6}" type="presParOf" srcId="{3CC96FCF-5E3C-41B9-8C12-5F1AEB588B3A}" destId="{BD177140-E8D2-44FB-AE51-EC78B71F0FCD}" srcOrd="0" destOrd="0" presId="urn:microsoft.com/office/officeart/2018/5/layout/IconCircleLabelList"/>
    <dgm:cxn modelId="{F27E3EE9-3C30-49B5-86AF-547939546E11}" type="presParOf" srcId="{3CC96FCF-5E3C-41B9-8C12-5F1AEB588B3A}" destId="{FEE037D4-B830-4B20-851F-93FDD16FF962}" srcOrd="1" destOrd="0" presId="urn:microsoft.com/office/officeart/2018/5/layout/IconCircleLabelList"/>
    <dgm:cxn modelId="{56C177C7-E9D2-4FEE-A245-1A1EB2BB6A49}" type="presParOf" srcId="{3CC96FCF-5E3C-41B9-8C12-5F1AEB588B3A}" destId="{8E58F4D6-61E2-45C7-AF34-97BF03E603EB}" srcOrd="2" destOrd="0" presId="urn:microsoft.com/office/officeart/2018/5/layout/IconCircleLabelList"/>
    <dgm:cxn modelId="{B529E853-B291-49E3-9AC6-FB37D68B326C}" type="presParOf" srcId="{3CC96FCF-5E3C-41B9-8C12-5F1AEB588B3A}" destId="{2C73EFD3-6443-4348-BAC6-75E23C66A4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1CF5E-76B3-4788-ABC7-448467BD83C8}">
      <dsp:nvSpPr>
        <dsp:cNvPr id="0" name=""/>
        <dsp:cNvSpPr/>
      </dsp:nvSpPr>
      <dsp:spPr>
        <a:xfrm>
          <a:off x="501005" y="343063"/>
          <a:ext cx="529051" cy="5290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7199B-4600-4F47-A669-886ACBAF2567}">
      <dsp:nvSpPr>
        <dsp:cNvPr id="0" name=""/>
        <dsp:cNvSpPr/>
      </dsp:nvSpPr>
      <dsp:spPr>
        <a:xfrm>
          <a:off x="9743" y="974626"/>
          <a:ext cx="1511574" cy="567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Separate the WHAT from the HOW</a:t>
          </a:r>
        </a:p>
      </dsp:txBody>
      <dsp:txXfrm>
        <a:off x="9743" y="974626"/>
        <a:ext cx="1511574" cy="567394"/>
      </dsp:txXfrm>
    </dsp:sp>
    <dsp:sp modelId="{A16C26B6-B5A3-4EAA-B90B-C259626F1930}">
      <dsp:nvSpPr>
        <dsp:cNvPr id="0" name=""/>
        <dsp:cNvSpPr/>
      </dsp:nvSpPr>
      <dsp:spPr>
        <a:xfrm>
          <a:off x="9743" y="1589700"/>
          <a:ext cx="1511574" cy="1137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299C0-3937-4721-A905-00C74239024F}">
      <dsp:nvSpPr>
        <dsp:cNvPr id="0" name=""/>
        <dsp:cNvSpPr/>
      </dsp:nvSpPr>
      <dsp:spPr>
        <a:xfrm>
          <a:off x="2454224" y="343063"/>
          <a:ext cx="529051" cy="5290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68CAA-38D3-474E-A1BD-F5288D647409}">
      <dsp:nvSpPr>
        <dsp:cNvPr id="0" name=""/>
        <dsp:cNvSpPr/>
      </dsp:nvSpPr>
      <dsp:spPr>
        <a:xfrm>
          <a:off x="1785843" y="974626"/>
          <a:ext cx="1865812" cy="567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Constructor/Function Injection</a:t>
          </a:r>
        </a:p>
      </dsp:txBody>
      <dsp:txXfrm>
        <a:off x="1785843" y="974626"/>
        <a:ext cx="1865812" cy="567394"/>
      </dsp:txXfrm>
    </dsp:sp>
    <dsp:sp modelId="{BC6B256A-2FD8-40B2-AF6D-78294C03C4CA}">
      <dsp:nvSpPr>
        <dsp:cNvPr id="0" name=""/>
        <dsp:cNvSpPr/>
      </dsp:nvSpPr>
      <dsp:spPr>
        <a:xfrm>
          <a:off x="1962962" y="1589700"/>
          <a:ext cx="1511574" cy="1137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F9BD4-10D9-41D9-A7FB-F19CF04F2F12}">
      <dsp:nvSpPr>
        <dsp:cNvPr id="0" name=""/>
        <dsp:cNvSpPr/>
      </dsp:nvSpPr>
      <dsp:spPr>
        <a:xfrm>
          <a:off x="4407443" y="343063"/>
          <a:ext cx="529051" cy="5290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4D446-7460-46F2-B0CF-E509D54678DA}">
      <dsp:nvSpPr>
        <dsp:cNvPr id="0" name=""/>
        <dsp:cNvSpPr/>
      </dsp:nvSpPr>
      <dsp:spPr>
        <a:xfrm>
          <a:off x="3916181" y="974626"/>
          <a:ext cx="1511574" cy="567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Interfaces and services</a:t>
          </a:r>
        </a:p>
      </dsp:txBody>
      <dsp:txXfrm>
        <a:off x="3916181" y="974626"/>
        <a:ext cx="1511574" cy="567394"/>
      </dsp:txXfrm>
    </dsp:sp>
    <dsp:sp modelId="{4C1C9C1B-2CDC-4162-92F8-FC6B80538818}">
      <dsp:nvSpPr>
        <dsp:cNvPr id="0" name=""/>
        <dsp:cNvSpPr/>
      </dsp:nvSpPr>
      <dsp:spPr>
        <a:xfrm>
          <a:off x="3916181" y="1589700"/>
          <a:ext cx="1511574" cy="1137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58375-0A69-4972-94D8-E38E1534262C}">
      <dsp:nvSpPr>
        <dsp:cNvPr id="0" name=""/>
        <dsp:cNvSpPr/>
      </dsp:nvSpPr>
      <dsp:spPr>
        <a:xfrm>
          <a:off x="6183543" y="343063"/>
          <a:ext cx="529051" cy="5290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27DB4-A4F1-413F-BB15-D754053C09D4}">
      <dsp:nvSpPr>
        <dsp:cNvPr id="0" name=""/>
        <dsp:cNvSpPr/>
      </dsp:nvSpPr>
      <dsp:spPr>
        <a:xfrm>
          <a:off x="5692281" y="974626"/>
          <a:ext cx="1511574" cy="567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Lifetime Scopes</a:t>
          </a:r>
        </a:p>
      </dsp:txBody>
      <dsp:txXfrm>
        <a:off x="5692281" y="974626"/>
        <a:ext cx="1511574" cy="567394"/>
      </dsp:txXfrm>
    </dsp:sp>
    <dsp:sp modelId="{429A2EA5-4ED7-4720-89EC-DA353B23A2F9}">
      <dsp:nvSpPr>
        <dsp:cNvPr id="0" name=""/>
        <dsp:cNvSpPr/>
      </dsp:nvSpPr>
      <dsp:spPr>
        <a:xfrm>
          <a:off x="5692281" y="1589700"/>
          <a:ext cx="1511574" cy="1137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Singleton</a:t>
          </a:r>
          <a:r>
            <a:rPr lang="en-US" sz="1100" kern="1200" dirty="0"/>
            <a:t> - One instance for all the app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Scoped</a:t>
          </a:r>
          <a:r>
            <a:rPr lang="en-US" sz="1100" kern="1200" dirty="0"/>
            <a:t> - One instance per scope (mostly used in HTTP)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Transient</a:t>
          </a:r>
          <a:r>
            <a:rPr lang="en-US" sz="1100" kern="1200" dirty="0"/>
            <a:t> - One instance per request</a:t>
          </a:r>
        </a:p>
      </dsp:txBody>
      <dsp:txXfrm>
        <a:off x="5692281" y="1589700"/>
        <a:ext cx="1511574" cy="1137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6512E-5847-4425-84F9-DB012C6450D8}">
      <dsp:nvSpPr>
        <dsp:cNvPr id="0" name=""/>
        <dsp:cNvSpPr/>
      </dsp:nvSpPr>
      <dsp:spPr>
        <a:xfrm>
          <a:off x="613109" y="545428"/>
          <a:ext cx="962257" cy="962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B6B59-DC90-4521-B9D2-1FF8C40D875C}">
      <dsp:nvSpPr>
        <dsp:cNvPr id="0" name=""/>
        <dsp:cNvSpPr/>
      </dsp:nvSpPr>
      <dsp:spPr>
        <a:xfrm>
          <a:off x="25063" y="1804682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Logging!</a:t>
          </a:r>
        </a:p>
      </dsp:txBody>
      <dsp:txXfrm>
        <a:off x="25063" y="1804682"/>
        <a:ext cx="2138350" cy="720000"/>
      </dsp:txXfrm>
    </dsp:sp>
    <dsp:sp modelId="{2F4A962C-DA92-4CBC-85E8-B6D323AA658F}">
      <dsp:nvSpPr>
        <dsp:cNvPr id="0" name=""/>
        <dsp:cNvSpPr/>
      </dsp:nvSpPr>
      <dsp:spPr>
        <a:xfrm>
          <a:off x="3125671" y="545428"/>
          <a:ext cx="962257" cy="962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A0A9C-BDBC-49D2-8869-5C0309D4D893}">
      <dsp:nvSpPr>
        <dsp:cNvPr id="0" name=""/>
        <dsp:cNvSpPr/>
      </dsp:nvSpPr>
      <dsp:spPr>
        <a:xfrm>
          <a:off x="2537625" y="1804682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Configuration!</a:t>
          </a:r>
        </a:p>
      </dsp:txBody>
      <dsp:txXfrm>
        <a:off x="2537625" y="1804682"/>
        <a:ext cx="2138350" cy="720000"/>
      </dsp:txXfrm>
    </dsp:sp>
    <dsp:sp modelId="{72EFEB30-609B-4078-A9C7-7400986B36F2}">
      <dsp:nvSpPr>
        <dsp:cNvPr id="0" name=""/>
        <dsp:cNvSpPr/>
      </dsp:nvSpPr>
      <dsp:spPr>
        <a:xfrm>
          <a:off x="5638232" y="545428"/>
          <a:ext cx="962257" cy="962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48539-7DD6-48E0-B4D7-A7F705666CAB}">
      <dsp:nvSpPr>
        <dsp:cNvPr id="0" name=""/>
        <dsp:cNvSpPr/>
      </dsp:nvSpPr>
      <dsp:spPr>
        <a:xfrm>
          <a:off x="5050186" y="1804682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FREE OF CHARGE!</a:t>
          </a:r>
        </a:p>
      </dsp:txBody>
      <dsp:txXfrm>
        <a:off x="5050186" y="1804682"/>
        <a:ext cx="21383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D6A84-ED3A-4140-BB93-8530B22E8664}">
      <dsp:nvSpPr>
        <dsp:cNvPr id="0" name=""/>
        <dsp:cNvSpPr/>
      </dsp:nvSpPr>
      <dsp:spPr>
        <a:xfrm>
          <a:off x="443299" y="320055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A66FB-7CAF-40C2-94D1-F823F56B9C88}">
      <dsp:nvSpPr>
        <dsp:cNvPr id="0" name=""/>
        <dsp:cNvSpPr/>
      </dsp:nvSpPr>
      <dsp:spPr>
        <a:xfrm>
          <a:off x="721174" y="597930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59BB2-DA79-489B-8596-C4A42DB69D21}">
      <dsp:nvSpPr>
        <dsp:cNvPr id="0" name=""/>
        <dsp:cNvSpPr/>
      </dsp:nvSpPr>
      <dsp:spPr>
        <a:xfrm>
          <a:off x="26487" y="2030055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C# built-in DI: Microsoft.Extensions.DependencyInjection</a:t>
          </a:r>
        </a:p>
      </dsp:txBody>
      <dsp:txXfrm>
        <a:off x="26487" y="2030055"/>
        <a:ext cx="2137500" cy="720000"/>
      </dsp:txXfrm>
    </dsp:sp>
    <dsp:sp modelId="{44F3320A-92AF-459D-8A89-5A4EF6CBD7CB}">
      <dsp:nvSpPr>
        <dsp:cNvPr id="0" name=""/>
        <dsp:cNvSpPr/>
      </dsp:nvSpPr>
      <dsp:spPr>
        <a:xfrm>
          <a:off x="2954862" y="320055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9E5C1-CB71-4CA3-9CE7-FB3FA7F61140}">
      <dsp:nvSpPr>
        <dsp:cNvPr id="0" name=""/>
        <dsp:cNvSpPr/>
      </dsp:nvSpPr>
      <dsp:spPr>
        <a:xfrm>
          <a:off x="3232737" y="597930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E0262-0386-427A-B31A-92D8FCC57DF4}">
      <dsp:nvSpPr>
        <dsp:cNvPr id="0" name=""/>
        <dsp:cNvSpPr/>
      </dsp:nvSpPr>
      <dsp:spPr>
        <a:xfrm>
          <a:off x="2538049" y="2030055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Let’s see this in action!</a:t>
          </a:r>
        </a:p>
      </dsp:txBody>
      <dsp:txXfrm>
        <a:off x="2538049" y="2030055"/>
        <a:ext cx="2137500" cy="720000"/>
      </dsp:txXfrm>
    </dsp:sp>
    <dsp:sp modelId="{BD177140-E8D2-44FB-AE51-EC78B71F0FCD}">
      <dsp:nvSpPr>
        <dsp:cNvPr id="0" name=""/>
        <dsp:cNvSpPr/>
      </dsp:nvSpPr>
      <dsp:spPr>
        <a:xfrm>
          <a:off x="5466424" y="320055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037D4-B830-4B20-851F-93FDD16FF962}">
      <dsp:nvSpPr>
        <dsp:cNvPr id="0" name=""/>
        <dsp:cNvSpPr/>
      </dsp:nvSpPr>
      <dsp:spPr>
        <a:xfrm>
          <a:off x="5744299" y="597930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3EFD3-6443-4348-BAC6-75E23C66A496}">
      <dsp:nvSpPr>
        <dsp:cNvPr id="0" name=""/>
        <dsp:cNvSpPr/>
      </dsp:nvSpPr>
      <dsp:spPr>
        <a:xfrm>
          <a:off x="5049612" y="2030055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 err="1"/>
            <a:t>CancellationToken</a:t>
          </a:r>
          <a:br>
            <a:rPr lang="en-US" sz="1100" kern="1200" dirty="0"/>
          </a:br>
          <a:r>
            <a:rPr lang="en-US" sz="1100" kern="1200" dirty="0"/>
            <a:t>Async naming standards</a:t>
          </a:r>
        </a:p>
      </dsp:txBody>
      <dsp:txXfrm>
        <a:off x="5049612" y="2030055"/>
        <a:ext cx="21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ea3b8f2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ea3b8f2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ea3b8f2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ea3b8f2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ea3b8f2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ea3b8f2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a console application with 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</a:t>
            </a:r>
            <a:r>
              <a:rPr lang="en-US" dirty="0" err="1"/>
              <a:t>ILogger</a:t>
            </a:r>
            <a:r>
              <a:rPr lang="en-US" dirty="0"/>
              <a:t> and </a:t>
            </a:r>
            <a:r>
              <a:rPr lang="en-US" dirty="0" err="1"/>
              <a:t>IConfiguration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</a:t>
            </a:r>
            <a:r>
              <a:rPr lang="en-US" dirty="0" err="1"/>
              <a:t>CancellationToken</a:t>
            </a:r>
            <a:r>
              <a:rPr lang="en-US" dirty="0"/>
              <a:t> and –</a:t>
            </a:r>
            <a:r>
              <a:rPr lang="en-US"/>
              <a:t>Async suffix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62698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47919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04113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45239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622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82245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30747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914276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95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56440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14045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95886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01464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0504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928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08292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95691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070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Hand holding needle upright">
            <a:extLst>
              <a:ext uri="{FF2B5EF4-FFF2-40B4-BE49-F238E27FC236}">
                <a16:creationId xmlns:a16="http://schemas.microsoft.com/office/drawing/2014/main" id="{EFEFE30D-FB9F-3471-7334-746BDA58C6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white"/>
            </a:duotone>
          </a:blip>
          <a:srcRect l="19501" r="11731"/>
          <a:stretch>
            <a:fillRect/>
          </a:stretch>
        </p:blipFill>
        <p:spPr>
          <a:xfrm>
            <a:off x="3842657" y="10"/>
            <a:ext cx="5298961" cy="5143490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01649" y="1258999"/>
            <a:ext cx="3842636" cy="177682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Day 4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08001" y="3038123"/>
            <a:ext cx="3834913" cy="82267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/>
              <a:t>Dependency Injection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1435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What?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34A328E4-93A0-B947-5B57-F6F8809F8C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420872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What does it give us?</a:t>
            </a:r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5" name="Google Shape;73;p16">
            <a:extLst>
              <a:ext uri="{FF2B5EF4-FFF2-40B4-BE49-F238E27FC236}">
                <a16:creationId xmlns:a16="http://schemas.microsoft.com/office/drawing/2014/main" id="{486BE73D-79A6-6D1F-836B-2C86E977E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539531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0BA6512E-5847-4425-84F9-DB012C6450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D1FB6B59-DC90-4521-B9D2-1FF8C40D8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2F4A962C-DA92-4CBC-85E8-B6D323AA6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5E9A0A9C-BDBC-49D2-8869-5C0309D4D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72EFEB30-609B-4078-A9C7-7400986B36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graphicEl>
                                              <a:dgm id="{C6648539-7DD6-48E0-B4D7-A7F705666C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How?</a:t>
            </a: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9" name="Google Shape;67;p15">
            <a:extLst>
              <a:ext uri="{FF2B5EF4-FFF2-40B4-BE49-F238E27FC236}">
                <a16:creationId xmlns:a16="http://schemas.microsoft.com/office/drawing/2014/main" id="{8ABD665B-4DE3-D964-9297-12CBF6A73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819559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100</Words>
  <Application>Microsoft Office PowerPoint</Application>
  <PresentationFormat>On-screen Show 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Day 4</vt:lpstr>
      <vt:lpstr>What?</vt:lpstr>
      <vt:lpstr>What does it give us?</vt:lpstr>
      <vt:lpstr>How?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Shirly Dorfsman Amsalem</cp:lastModifiedBy>
  <cp:revision>9</cp:revision>
  <dcterms:modified xsi:type="dcterms:W3CDTF">2025-06-01T13:51:42Z</dcterms:modified>
</cp:coreProperties>
</file>