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2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85" autoAdjust="0"/>
  </p:normalViewPr>
  <p:slideViewPr>
    <p:cSldViewPr snapToGrid="0">
      <p:cViewPr varScale="1">
        <p:scale>
          <a:sx n="171" d="100"/>
          <a:sy n="171" d="100"/>
        </p:scale>
        <p:origin x="620" y="3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0588A0-F6EC-4F8E-B0A2-7ECB5A7260EE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4DE77A2-5EA9-4952-8B93-F973C63A2E10}">
      <dgm:prSet/>
      <dgm:spPr/>
      <dgm:t>
        <a:bodyPr/>
        <a:lstStyle/>
        <a:p>
          <a:r>
            <a:rPr lang="en-US"/>
            <a:t>Need a way to notify other parts of the system when something happens</a:t>
          </a:r>
        </a:p>
      </dgm:t>
    </dgm:pt>
    <dgm:pt modelId="{53AEEEC1-09B5-41E5-8F3E-584B640555C3}" type="parTrans" cxnId="{CC6B9309-7B3B-4CF7-8885-0D63FC23D638}">
      <dgm:prSet/>
      <dgm:spPr/>
      <dgm:t>
        <a:bodyPr/>
        <a:lstStyle/>
        <a:p>
          <a:endParaRPr lang="en-US"/>
        </a:p>
      </dgm:t>
    </dgm:pt>
    <dgm:pt modelId="{9F9D740B-CCFA-4E82-A072-3C947AF1CC98}" type="sibTrans" cxnId="{CC6B9309-7B3B-4CF7-8885-0D63FC23D638}">
      <dgm:prSet/>
      <dgm:spPr/>
      <dgm:t>
        <a:bodyPr/>
        <a:lstStyle/>
        <a:p>
          <a:endParaRPr lang="en-US"/>
        </a:p>
      </dgm:t>
    </dgm:pt>
    <dgm:pt modelId="{53724F2A-1788-405F-8EC9-7BC44BC3332D}">
      <dgm:prSet/>
      <dgm:spPr/>
      <dgm:t>
        <a:bodyPr/>
        <a:lstStyle/>
        <a:p>
          <a:r>
            <a:rPr lang="en-US"/>
            <a:t>Decoupling: Publisher doesn't need to know who is listening</a:t>
          </a:r>
        </a:p>
      </dgm:t>
    </dgm:pt>
    <dgm:pt modelId="{E30FEF3B-8742-4CDD-AB2E-B74EFF4E2592}" type="parTrans" cxnId="{F45A07B4-B465-4B65-BD54-C98FED3E9B27}">
      <dgm:prSet/>
      <dgm:spPr/>
      <dgm:t>
        <a:bodyPr/>
        <a:lstStyle/>
        <a:p>
          <a:endParaRPr lang="en-US"/>
        </a:p>
      </dgm:t>
    </dgm:pt>
    <dgm:pt modelId="{FABB7531-597D-4294-ADCD-28773D8A7D88}" type="sibTrans" cxnId="{F45A07B4-B465-4B65-BD54-C98FED3E9B27}">
      <dgm:prSet/>
      <dgm:spPr/>
      <dgm:t>
        <a:bodyPr/>
        <a:lstStyle/>
        <a:p>
          <a:endParaRPr lang="en-US"/>
        </a:p>
      </dgm:t>
    </dgm:pt>
    <dgm:pt modelId="{302DD31B-0852-43AA-8118-33C987B5E833}">
      <dgm:prSet/>
      <dgm:spPr/>
      <dgm:t>
        <a:bodyPr/>
        <a:lstStyle/>
        <a:p>
          <a:r>
            <a:rPr lang="en-US"/>
            <a:t>Common in UI, system hooks, file watching, logging, etc.</a:t>
          </a:r>
        </a:p>
      </dgm:t>
    </dgm:pt>
    <dgm:pt modelId="{E3E51556-A996-4446-A395-7A5F2387CC7D}" type="parTrans" cxnId="{B5DAA642-ECCB-4090-B93A-4EEAD76C7C84}">
      <dgm:prSet/>
      <dgm:spPr/>
      <dgm:t>
        <a:bodyPr/>
        <a:lstStyle/>
        <a:p>
          <a:endParaRPr lang="en-US"/>
        </a:p>
      </dgm:t>
    </dgm:pt>
    <dgm:pt modelId="{F076C571-C8AB-4A48-BEE2-A8A8DFE0D56E}" type="sibTrans" cxnId="{B5DAA642-ECCB-4090-B93A-4EEAD76C7C84}">
      <dgm:prSet/>
      <dgm:spPr/>
      <dgm:t>
        <a:bodyPr/>
        <a:lstStyle/>
        <a:p>
          <a:endParaRPr lang="en-US"/>
        </a:p>
      </dgm:t>
    </dgm:pt>
    <dgm:pt modelId="{7CB02AD7-0E74-42B7-9895-334E121E1FF3}" type="pres">
      <dgm:prSet presAssocID="{400588A0-F6EC-4F8E-B0A2-7ECB5A7260EE}" presName="outerComposite" presStyleCnt="0">
        <dgm:presLayoutVars>
          <dgm:chMax val="5"/>
          <dgm:dir/>
          <dgm:resizeHandles val="exact"/>
        </dgm:presLayoutVars>
      </dgm:prSet>
      <dgm:spPr/>
    </dgm:pt>
    <dgm:pt modelId="{1409147C-06D2-4FB3-A510-409ADC786902}" type="pres">
      <dgm:prSet presAssocID="{400588A0-F6EC-4F8E-B0A2-7ECB5A7260EE}" presName="dummyMaxCanvas" presStyleCnt="0">
        <dgm:presLayoutVars/>
      </dgm:prSet>
      <dgm:spPr/>
    </dgm:pt>
    <dgm:pt modelId="{1939E662-DCCC-4A2B-9189-DE60BB5AF17B}" type="pres">
      <dgm:prSet presAssocID="{400588A0-F6EC-4F8E-B0A2-7ECB5A7260EE}" presName="ThreeNodes_1" presStyleLbl="node1" presStyleIdx="0" presStyleCnt="3">
        <dgm:presLayoutVars>
          <dgm:bulletEnabled val="1"/>
        </dgm:presLayoutVars>
      </dgm:prSet>
      <dgm:spPr/>
    </dgm:pt>
    <dgm:pt modelId="{7BB88F3B-4F07-4A7B-8570-2F32223949C8}" type="pres">
      <dgm:prSet presAssocID="{400588A0-F6EC-4F8E-B0A2-7ECB5A7260EE}" presName="ThreeNodes_2" presStyleLbl="node1" presStyleIdx="1" presStyleCnt="3">
        <dgm:presLayoutVars>
          <dgm:bulletEnabled val="1"/>
        </dgm:presLayoutVars>
      </dgm:prSet>
      <dgm:spPr/>
    </dgm:pt>
    <dgm:pt modelId="{E5C1F938-A11C-4DDF-B246-D13D2499747C}" type="pres">
      <dgm:prSet presAssocID="{400588A0-F6EC-4F8E-B0A2-7ECB5A7260EE}" presName="ThreeNodes_3" presStyleLbl="node1" presStyleIdx="2" presStyleCnt="3">
        <dgm:presLayoutVars>
          <dgm:bulletEnabled val="1"/>
        </dgm:presLayoutVars>
      </dgm:prSet>
      <dgm:spPr/>
    </dgm:pt>
    <dgm:pt modelId="{09BD4265-833C-4013-8B14-A23E8D91E760}" type="pres">
      <dgm:prSet presAssocID="{400588A0-F6EC-4F8E-B0A2-7ECB5A7260EE}" presName="ThreeConn_1-2" presStyleLbl="fgAccFollowNode1" presStyleIdx="0" presStyleCnt="2">
        <dgm:presLayoutVars>
          <dgm:bulletEnabled val="1"/>
        </dgm:presLayoutVars>
      </dgm:prSet>
      <dgm:spPr/>
    </dgm:pt>
    <dgm:pt modelId="{5E357CD8-0048-44DA-B0A5-8200C6F8DA00}" type="pres">
      <dgm:prSet presAssocID="{400588A0-F6EC-4F8E-B0A2-7ECB5A7260EE}" presName="ThreeConn_2-3" presStyleLbl="fgAccFollowNode1" presStyleIdx="1" presStyleCnt="2">
        <dgm:presLayoutVars>
          <dgm:bulletEnabled val="1"/>
        </dgm:presLayoutVars>
      </dgm:prSet>
      <dgm:spPr/>
    </dgm:pt>
    <dgm:pt modelId="{7E01C63C-2C7E-4CFC-AAF3-EE3D283A70AD}" type="pres">
      <dgm:prSet presAssocID="{400588A0-F6EC-4F8E-B0A2-7ECB5A7260EE}" presName="ThreeNodes_1_text" presStyleLbl="node1" presStyleIdx="2" presStyleCnt="3">
        <dgm:presLayoutVars>
          <dgm:bulletEnabled val="1"/>
        </dgm:presLayoutVars>
      </dgm:prSet>
      <dgm:spPr/>
    </dgm:pt>
    <dgm:pt modelId="{4EDB3D0A-42C7-4A05-9419-7C1AE98EDD25}" type="pres">
      <dgm:prSet presAssocID="{400588A0-F6EC-4F8E-B0A2-7ECB5A7260EE}" presName="ThreeNodes_2_text" presStyleLbl="node1" presStyleIdx="2" presStyleCnt="3">
        <dgm:presLayoutVars>
          <dgm:bulletEnabled val="1"/>
        </dgm:presLayoutVars>
      </dgm:prSet>
      <dgm:spPr/>
    </dgm:pt>
    <dgm:pt modelId="{C1468C33-D449-482F-BC87-FE2DA20F16C3}" type="pres">
      <dgm:prSet presAssocID="{400588A0-F6EC-4F8E-B0A2-7ECB5A7260E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65CDE00-C9E2-4409-9031-8DF6544C6972}" type="presOf" srcId="{53724F2A-1788-405F-8EC9-7BC44BC3332D}" destId="{7BB88F3B-4F07-4A7B-8570-2F32223949C8}" srcOrd="0" destOrd="0" presId="urn:microsoft.com/office/officeart/2005/8/layout/vProcess5"/>
    <dgm:cxn modelId="{CC6B9309-7B3B-4CF7-8885-0D63FC23D638}" srcId="{400588A0-F6EC-4F8E-B0A2-7ECB5A7260EE}" destId="{14DE77A2-5EA9-4952-8B93-F973C63A2E10}" srcOrd="0" destOrd="0" parTransId="{53AEEEC1-09B5-41E5-8F3E-584B640555C3}" sibTransId="{9F9D740B-CCFA-4E82-A072-3C947AF1CC98}"/>
    <dgm:cxn modelId="{B5DAA642-ECCB-4090-B93A-4EEAD76C7C84}" srcId="{400588A0-F6EC-4F8E-B0A2-7ECB5A7260EE}" destId="{302DD31B-0852-43AA-8118-33C987B5E833}" srcOrd="2" destOrd="0" parTransId="{E3E51556-A996-4446-A395-7A5F2387CC7D}" sibTransId="{F076C571-C8AB-4A48-BEE2-A8A8DFE0D56E}"/>
    <dgm:cxn modelId="{AB6A7444-463B-4FDB-91DA-29713EE06C6A}" type="presOf" srcId="{302DD31B-0852-43AA-8118-33C987B5E833}" destId="{E5C1F938-A11C-4DDF-B246-D13D2499747C}" srcOrd="0" destOrd="0" presId="urn:microsoft.com/office/officeart/2005/8/layout/vProcess5"/>
    <dgm:cxn modelId="{80903445-A37B-4B05-917F-B72E2F740D53}" type="presOf" srcId="{9F9D740B-CCFA-4E82-A072-3C947AF1CC98}" destId="{09BD4265-833C-4013-8B14-A23E8D91E760}" srcOrd="0" destOrd="0" presId="urn:microsoft.com/office/officeart/2005/8/layout/vProcess5"/>
    <dgm:cxn modelId="{E593A799-6923-4FF7-9C3F-D11115C59123}" type="presOf" srcId="{53724F2A-1788-405F-8EC9-7BC44BC3332D}" destId="{4EDB3D0A-42C7-4A05-9419-7C1AE98EDD25}" srcOrd="1" destOrd="0" presId="urn:microsoft.com/office/officeart/2005/8/layout/vProcess5"/>
    <dgm:cxn modelId="{F45A07B4-B465-4B65-BD54-C98FED3E9B27}" srcId="{400588A0-F6EC-4F8E-B0A2-7ECB5A7260EE}" destId="{53724F2A-1788-405F-8EC9-7BC44BC3332D}" srcOrd="1" destOrd="0" parTransId="{E30FEF3B-8742-4CDD-AB2E-B74EFF4E2592}" sibTransId="{FABB7531-597D-4294-ADCD-28773D8A7D88}"/>
    <dgm:cxn modelId="{767F7CBA-4759-4379-954C-13B9AE207032}" type="presOf" srcId="{14DE77A2-5EA9-4952-8B93-F973C63A2E10}" destId="{7E01C63C-2C7E-4CFC-AAF3-EE3D283A70AD}" srcOrd="1" destOrd="0" presId="urn:microsoft.com/office/officeart/2005/8/layout/vProcess5"/>
    <dgm:cxn modelId="{432B36C2-4D0B-45DA-B9DE-DA2677FE9D6F}" type="presOf" srcId="{302DD31B-0852-43AA-8118-33C987B5E833}" destId="{C1468C33-D449-482F-BC87-FE2DA20F16C3}" srcOrd="1" destOrd="0" presId="urn:microsoft.com/office/officeart/2005/8/layout/vProcess5"/>
    <dgm:cxn modelId="{8FFF53C3-B43D-4CA9-B5DE-6D8800A29320}" type="presOf" srcId="{400588A0-F6EC-4F8E-B0A2-7ECB5A7260EE}" destId="{7CB02AD7-0E74-42B7-9895-334E121E1FF3}" srcOrd="0" destOrd="0" presId="urn:microsoft.com/office/officeart/2005/8/layout/vProcess5"/>
    <dgm:cxn modelId="{923C99D3-001C-4A8C-8BDE-B8C320A0B6C3}" type="presOf" srcId="{14DE77A2-5EA9-4952-8B93-F973C63A2E10}" destId="{1939E662-DCCC-4A2B-9189-DE60BB5AF17B}" srcOrd="0" destOrd="0" presId="urn:microsoft.com/office/officeart/2005/8/layout/vProcess5"/>
    <dgm:cxn modelId="{30E019E5-C988-4E1A-AD62-B53336E7FB1C}" type="presOf" srcId="{FABB7531-597D-4294-ADCD-28773D8A7D88}" destId="{5E357CD8-0048-44DA-B0A5-8200C6F8DA00}" srcOrd="0" destOrd="0" presId="urn:microsoft.com/office/officeart/2005/8/layout/vProcess5"/>
    <dgm:cxn modelId="{6C959D52-6ECE-4E9F-B1F5-8C4B49F8FBA6}" type="presParOf" srcId="{7CB02AD7-0E74-42B7-9895-334E121E1FF3}" destId="{1409147C-06D2-4FB3-A510-409ADC786902}" srcOrd="0" destOrd="0" presId="urn:microsoft.com/office/officeart/2005/8/layout/vProcess5"/>
    <dgm:cxn modelId="{72E1310C-D879-4B8E-85F4-E101E300B759}" type="presParOf" srcId="{7CB02AD7-0E74-42B7-9895-334E121E1FF3}" destId="{1939E662-DCCC-4A2B-9189-DE60BB5AF17B}" srcOrd="1" destOrd="0" presId="urn:microsoft.com/office/officeart/2005/8/layout/vProcess5"/>
    <dgm:cxn modelId="{1E55DAB3-E9D2-484B-B60B-8BE3F5703090}" type="presParOf" srcId="{7CB02AD7-0E74-42B7-9895-334E121E1FF3}" destId="{7BB88F3B-4F07-4A7B-8570-2F32223949C8}" srcOrd="2" destOrd="0" presId="urn:microsoft.com/office/officeart/2005/8/layout/vProcess5"/>
    <dgm:cxn modelId="{C909A36F-5944-4C96-A39A-4E142DE6D0B2}" type="presParOf" srcId="{7CB02AD7-0E74-42B7-9895-334E121E1FF3}" destId="{E5C1F938-A11C-4DDF-B246-D13D2499747C}" srcOrd="3" destOrd="0" presId="urn:microsoft.com/office/officeart/2005/8/layout/vProcess5"/>
    <dgm:cxn modelId="{ECF6B908-3FC7-4BEA-A58F-1E8C8372FE0C}" type="presParOf" srcId="{7CB02AD7-0E74-42B7-9895-334E121E1FF3}" destId="{09BD4265-833C-4013-8B14-A23E8D91E760}" srcOrd="4" destOrd="0" presId="urn:microsoft.com/office/officeart/2005/8/layout/vProcess5"/>
    <dgm:cxn modelId="{881D6D51-ADC5-4444-BC7A-12B9F670B193}" type="presParOf" srcId="{7CB02AD7-0E74-42B7-9895-334E121E1FF3}" destId="{5E357CD8-0048-44DA-B0A5-8200C6F8DA00}" srcOrd="5" destOrd="0" presId="urn:microsoft.com/office/officeart/2005/8/layout/vProcess5"/>
    <dgm:cxn modelId="{C1A6C0A8-DDB9-4633-8A2A-C69F8858D8CB}" type="presParOf" srcId="{7CB02AD7-0E74-42B7-9895-334E121E1FF3}" destId="{7E01C63C-2C7E-4CFC-AAF3-EE3D283A70AD}" srcOrd="6" destOrd="0" presId="urn:microsoft.com/office/officeart/2005/8/layout/vProcess5"/>
    <dgm:cxn modelId="{14D65CFA-543F-4A5C-8BA5-9B4977F64ADA}" type="presParOf" srcId="{7CB02AD7-0E74-42B7-9895-334E121E1FF3}" destId="{4EDB3D0A-42C7-4A05-9419-7C1AE98EDD25}" srcOrd="7" destOrd="0" presId="urn:microsoft.com/office/officeart/2005/8/layout/vProcess5"/>
    <dgm:cxn modelId="{A1D1757C-405F-4D61-98DB-9A394B7F1E1D}" type="presParOf" srcId="{7CB02AD7-0E74-42B7-9895-334E121E1FF3}" destId="{C1468C33-D449-482F-BC87-FE2DA20F16C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E63199-E962-43E3-8465-2C69F88F316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E3DC6EF-4233-409E-A0FB-4F0A92345BEB}">
      <dgm:prSet/>
      <dgm:spPr/>
      <dgm:t>
        <a:bodyPr/>
        <a:lstStyle/>
        <a:p>
          <a:r>
            <a:rPr lang="en-US"/>
            <a:t>Anyone can subscribe using </a:t>
          </a:r>
          <a:r>
            <a:rPr lang="en-US" b="1"/>
            <a:t>+=</a:t>
          </a:r>
          <a:endParaRPr lang="en-US"/>
        </a:p>
      </dgm:t>
    </dgm:pt>
    <dgm:pt modelId="{5A81A33E-B557-417F-B9B0-F4EFA177F114}" type="parTrans" cxnId="{365CC51A-EC52-44E1-ADC9-BF8694FD6472}">
      <dgm:prSet/>
      <dgm:spPr/>
      <dgm:t>
        <a:bodyPr/>
        <a:lstStyle/>
        <a:p>
          <a:endParaRPr lang="en-US"/>
        </a:p>
      </dgm:t>
    </dgm:pt>
    <dgm:pt modelId="{197946E3-AD99-474E-A204-7B2BCC393D0F}" type="sibTrans" cxnId="{365CC51A-EC52-44E1-ADC9-BF8694FD6472}">
      <dgm:prSet/>
      <dgm:spPr/>
      <dgm:t>
        <a:bodyPr/>
        <a:lstStyle/>
        <a:p>
          <a:endParaRPr lang="en-US"/>
        </a:p>
      </dgm:t>
    </dgm:pt>
    <dgm:pt modelId="{E0E8E015-4B71-44B0-927C-E37A6DF254D1}">
      <dgm:prSet/>
      <dgm:spPr/>
      <dgm:t>
        <a:bodyPr/>
        <a:lstStyle/>
        <a:p>
          <a:r>
            <a:rPr lang="en-US"/>
            <a:t>Use </a:t>
          </a:r>
          <a:r>
            <a:rPr lang="en-US" b="1"/>
            <a:t>anonymous methods or lambdas</a:t>
          </a:r>
          <a:endParaRPr lang="en-US"/>
        </a:p>
      </dgm:t>
    </dgm:pt>
    <dgm:pt modelId="{7A2006E1-A09D-42CA-B000-4B058DB84159}" type="parTrans" cxnId="{98816F9C-2721-4677-8FB4-220BF31FB4BF}">
      <dgm:prSet/>
      <dgm:spPr/>
      <dgm:t>
        <a:bodyPr/>
        <a:lstStyle/>
        <a:p>
          <a:endParaRPr lang="en-US"/>
        </a:p>
      </dgm:t>
    </dgm:pt>
    <dgm:pt modelId="{90902FC6-8936-4D04-9999-C69EFE8CCB15}" type="sibTrans" cxnId="{98816F9C-2721-4677-8FB4-220BF31FB4BF}">
      <dgm:prSet/>
      <dgm:spPr/>
      <dgm:t>
        <a:bodyPr/>
        <a:lstStyle/>
        <a:p>
          <a:endParaRPr lang="en-US"/>
        </a:p>
      </dgm:t>
    </dgm:pt>
    <dgm:pt modelId="{1FD4419F-B67C-41EE-900D-CF5D0FA7D542}">
      <dgm:prSet/>
      <dgm:spPr/>
      <dgm:t>
        <a:bodyPr/>
        <a:lstStyle/>
        <a:p>
          <a:r>
            <a:rPr lang="en-US"/>
            <a:t>Can unsubscribe with </a:t>
          </a:r>
          <a:r>
            <a:rPr lang="en-US" b="1"/>
            <a:t>-=</a:t>
          </a:r>
          <a:endParaRPr lang="en-US"/>
        </a:p>
      </dgm:t>
    </dgm:pt>
    <dgm:pt modelId="{AA245620-D82D-473B-9019-28C9425F0D71}" type="parTrans" cxnId="{C8918984-22B9-4199-81F0-51B2EA773121}">
      <dgm:prSet/>
      <dgm:spPr/>
      <dgm:t>
        <a:bodyPr/>
        <a:lstStyle/>
        <a:p>
          <a:endParaRPr lang="en-US"/>
        </a:p>
      </dgm:t>
    </dgm:pt>
    <dgm:pt modelId="{1EDC19BF-2953-44E3-BFF7-D84D05046CC7}" type="sibTrans" cxnId="{C8918984-22B9-4199-81F0-51B2EA773121}">
      <dgm:prSet/>
      <dgm:spPr/>
      <dgm:t>
        <a:bodyPr/>
        <a:lstStyle/>
        <a:p>
          <a:endParaRPr lang="en-US"/>
        </a:p>
      </dgm:t>
    </dgm:pt>
    <dgm:pt modelId="{83902D69-980D-4DAD-9D03-1FE768D3C48B}" type="pres">
      <dgm:prSet presAssocID="{B3E63199-E962-43E3-8465-2C69F88F316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5DA4F7B-F62E-4C42-B5D6-2D8B3F765A6F}" type="pres">
      <dgm:prSet presAssocID="{3E3DC6EF-4233-409E-A0FB-4F0A92345BEB}" presName="hierRoot1" presStyleCnt="0"/>
      <dgm:spPr/>
    </dgm:pt>
    <dgm:pt modelId="{B7EDB119-FA5E-4569-892A-05FAB2A4BF33}" type="pres">
      <dgm:prSet presAssocID="{3E3DC6EF-4233-409E-A0FB-4F0A92345BEB}" presName="composite" presStyleCnt="0"/>
      <dgm:spPr/>
    </dgm:pt>
    <dgm:pt modelId="{713599B1-595E-4109-B3EE-153B42BE790C}" type="pres">
      <dgm:prSet presAssocID="{3E3DC6EF-4233-409E-A0FB-4F0A92345BEB}" presName="background" presStyleLbl="node0" presStyleIdx="0" presStyleCnt="3"/>
      <dgm:spPr/>
    </dgm:pt>
    <dgm:pt modelId="{5E97DF6E-042C-4C1A-88E3-C2E62A58E971}" type="pres">
      <dgm:prSet presAssocID="{3E3DC6EF-4233-409E-A0FB-4F0A92345BEB}" presName="text" presStyleLbl="fgAcc0" presStyleIdx="0" presStyleCnt="3">
        <dgm:presLayoutVars>
          <dgm:chPref val="3"/>
        </dgm:presLayoutVars>
      </dgm:prSet>
      <dgm:spPr/>
    </dgm:pt>
    <dgm:pt modelId="{6AA2649A-E499-4919-8CF4-BA088EF59007}" type="pres">
      <dgm:prSet presAssocID="{3E3DC6EF-4233-409E-A0FB-4F0A92345BEB}" presName="hierChild2" presStyleCnt="0"/>
      <dgm:spPr/>
    </dgm:pt>
    <dgm:pt modelId="{DE0B22CD-A2AC-456D-A0C0-22C6F3EBF283}" type="pres">
      <dgm:prSet presAssocID="{E0E8E015-4B71-44B0-927C-E37A6DF254D1}" presName="hierRoot1" presStyleCnt="0"/>
      <dgm:spPr/>
    </dgm:pt>
    <dgm:pt modelId="{B30B0A16-5E36-46AA-8616-D824565AF3D3}" type="pres">
      <dgm:prSet presAssocID="{E0E8E015-4B71-44B0-927C-E37A6DF254D1}" presName="composite" presStyleCnt="0"/>
      <dgm:spPr/>
    </dgm:pt>
    <dgm:pt modelId="{0C01F339-E616-4A4D-A47E-7A32E41550FC}" type="pres">
      <dgm:prSet presAssocID="{E0E8E015-4B71-44B0-927C-E37A6DF254D1}" presName="background" presStyleLbl="node0" presStyleIdx="1" presStyleCnt="3"/>
      <dgm:spPr/>
    </dgm:pt>
    <dgm:pt modelId="{38030F61-A826-4DB0-8366-9DE65B828922}" type="pres">
      <dgm:prSet presAssocID="{E0E8E015-4B71-44B0-927C-E37A6DF254D1}" presName="text" presStyleLbl="fgAcc0" presStyleIdx="1" presStyleCnt="3">
        <dgm:presLayoutVars>
          <dgm:chPref val="3"/>
        </dgm:presLayoutVars>
      </dgm:prSet>
      <dgm:spPr/>
    </dgm:pt>
    <dgm:pt modelId="{3C7BA9D5-DEFE-4255-9239-45D89F400904}" type="pres">
      <dgm:prSet presAssocID="{E0E8E015-4B71-44B0-927C-E37A6DF254D1}" presName="hierChild2" presStyleCnt="0"/>
      <dgm:spPr/>
    </dgm:pt>
    <dgm:pt modelId="{00EEF205-8818-4251-B984-C0F22C7DF8EF}" type="pres">
      <dgm:prSet presAssocID="{1FD4419F-B67C-41EE-900D-CF5D0FA7D542}" presName="hierRoot1" presStyleCnt="0"/>
      <dgm:spPr/>
    </dgm:pt>
    <dgm:pt modelId="{4A7B6939-4F7E-441C-B03C-42FF5E17C552}" type="pres">
      <dgm:prSet presAssocID="{1FD4419F-B67C-41EE-900D-CF5D0FA7D542}" presName="composite" presStyleCnt="0"/>
      <dgm:spPr/>
    </dgm:pt>
    <dgm:pt modelId="{D7295FD4-2BA4-4BC5-8DDD-E51C166754E0}" type="pres">
      <dgm:prSet presAssocID="{1FD4419F-B67C-41EE-900D-CF5D0FA7D542}" presName="background" presStyleLbl="node0" presStyleIdx="2" presStyleCnt="3"/>
      <dgm:spPr/>
    </dgm:pt>
    <dgm:pt modelId="{3976C24A-22ED-48AB-83F7-F3346145EC70}" type="pres">
      <dgm:prSet presAssocID="{1FD4419F-B67C-41EE-900D-CF5D0FA7D542}" presName="text" presStyleLbl="fgAcc0" presStyleIdx="2" presStyleCnt="3">
        <dgm:presLayoutVars>
          <dgm:chPref val="3"/>
        </dgm:presLayoutVars>
      </dgm:prSet>
      <dgm:spPr/>
    </dgm:pt>
    <dgm:pt modelId="{E3B921C9-5C46-4419-BCB5-D3DE14142C4E}" type="pres">
      <dgm:prSet presAssocID="{1FD4419F-B67C-41EE-900D-CF5D0FA7D542}" presName="hierChild2" presStyleCnt="0"/>
      <dgm:spPr/>
    </dgm:pt>
  </dgm:ptLst>
  <dgm:cxnLst>
    <dgm:cxn modelId="{365CC51A-EC52-44E1-ADC9-BF8694FD6472}" srcId="{B3E63199-E962-43E3-8465-2C69F88F3163}" destId="{3E3DC6EF-4233-409E-A0FB-4F0A92345BEB}" srcOrd="0" destOrd="0" parTransId="{5A81A33E-B557-417F-B9B0-F4EFA177F114}" sibTransId="{197946E3-AD99-474E-A204-7B2BCC393D0F}"/>
    <dgm:cxn modelId="{5BB47F2E-8AED-4994-9A44-831FFDD779AF}" type="presOf" srcId="{E0E8E015-4B71-44B0-927C-E37A6DF254D1}" destId="{38030F61-A826-4DB0-8366-9DE65B828922}" srcOrd="0" destOrd="0" presId="urn:microsoft.com/office/officeart/2005/8/layout/hierarchy1"/>
    <dgm:cxn modelId="{785AFE75-6134-4D2A-9014-3E1C3D5061B7}" type="presOf" srcId="{1FD4419F-B67C-41EE-900D-CF5D0FA7D542}" destId="{3976C24A-22ED-48AB-83F7-F3346145EC70}" srcOrd="0" destOrd="0" presId="urn:microsoft.com/office/officeart/2005/8/layout/hierarchy1"/>
    <dgm:cxn modelId="{E5134983-8BE5-4617-B9DA-44E2BFF9201F}" type="presOf" srcId="{3E3DC6EF-4233-409E-A0FB-4F0A92345BEB}" destId="{5E97DF6E-042C-4C1A-88E3-C2E62A58E971}" srcOrd="0" destOrd="0" presId="urn:microsoft.com/office/officeart/2005/8/layout/hierarchy1"/>
    <dgm:cxn modelId="{C8918984-22B9-4199-81F0-51B2EA773121}" srcId="{B3E63199-E962-43E3-8465-2C69F88F3163}" destId="{1FD4419F-B67C-41EE-900D-CF5D0FA7D542}" srcOrd="2" destOrd="0" parTransId="{AA245620-D82D-473B-9019-28C9425F0D71}" sibTransId="{1EDC19BF-2953-44E3-BFF7-D84D05046CC7}"/>
    <dgm:cxn modelId="{5FD2AF94-478F-4ED6-ACE6-8A6106BBD58E}" type="presOf" srcId="{B3E63199-E962-43E3-8465-2C69F88F3163}" destId="{83902D69-980D-4DAD-9D03-1FE768D3C48B}" srcOrd="0" destOrd="0" presId="urn:microsoft.com/office/officeart/2005/8/layout/hierarchy1"/>
    <dgm:cxn modelId="{98816F9C-2721-4677-8FB4-220BF31FB4BF}" srcId="{B3E63199-E962-43E3-8465-2C69F88F3163}" destId="{E0E8E015-4B71-44B0-927C-E37A6DF254D1}" srcOrd="1" destOrd="0" parTransId="{7A2006E1-A09D-42CA-B000-4B058DB84159}" sibTransId="{90902FC6-8936-4D04-9999-C69EFE8CCB15}"/>
    <dgm:cxn modelId="{B0AB6E6B-9000-412E-BF3B-EF33A1017290}" type="presParOf" srcId="{83902D69-980D-4DAD-9D03-1FE768D3C48B}" destId="{E5DA4F7B-F62E-4C42-B5D6-2D8B3F765A6F}" srcOrd="0" destOrd="0" presId="urn:microsoft.com/office/officeart/2005/8/layout/hierarchy1"/>
    <dgm:cxn modelId="{4314ECE5-974D-49E5-9AFC-7142D5A4F8AA}" type="presParOf" srcId="{E5DA4F7B-F62E-4C42-B5D6-2D8B3F765A6F}" destId="{B7EDB119-FA5E-4569-892A-05FAB2A4BF33}" srcOrd="0" destOrd="0" presId="urn:microsoft.com/office/officeart/2005/8/layout/hierarchy1"/>
    <dgm:cxn modelId="{CA3E3BE0-73D9-4878-8CDB-21CB34ED5BD8}" type="presParOf" srcId="{B7EDB119-FA5E-4569-892A-05FAB2A4BF33}" destId="{713599B1-595E-4109-B3EE-153B42BE790C}" srcOrd="0" destOrd="0" presId="urn:microsoft.com/office/officeart/2005/8/layout/hierarchy1"/>
    <dgm:cxn modelId="{B8B99FA4-FCA6-4AA6-8DE4-75AB3D42A880}" type="presParOf" srcId="{B7EDB119-FA5E-4569-892A-05FAB2A4BF33}" destId="{5E97DF6E-042C-4C1A-88E3-C2E62A58E971}" srcOrd="1" destOrd="0" presId="urn:microsoft.com/office/officeart/2005/8/layout/hierarchy1"/>
    <dgm:cxn modelId="{EEEF2676-14EB-440F-9FC6-62A717D98B20}" type="presParOf" srcId="{E5DA4F7B-F62E-4C42-B5D6-2D8B3F765A6F}" destId="{6AA2649A-E499-4919-8CF4-BA088EF59007}" srcOrd="1" destOrd="0" presId="urn:microsoft.com/office/officeart/2005/8/layout/hierarchy1"/>
    <dgm:cxn modelId="{C33DBBE4-2902-4D63-8F33-3CFEA1EB9C79}" type="presParOf" srcId="{83902D69-980D-4DAD-9D03-1FE768D3C48B}" destId="{DE0B22CD-A2AC-456D-A0C0-22C6F3EBF283}" srcOrd="1" destOrd="0" presId="urn:microsoft.com/office/officeart/2005/8/layout/hierarchy1"/>
    <dgm:cxn modelId="{52E5CF93-22E7-49BA-9129-9D4000FFB129}" type="presParOf" srcId="{DE0B22CD-A2AC-456D-A0C0-22C6F3EBF283}" destId="{B30B0A16-5E36-46AA-8616-D824565AF3D3}" srcOrd="0" destOrd="0" presId="urn:microsoft.com/office/officeart/2005/8/layout/hierarchy1"/>
    <dgm:cxn modelId="{AD873E28-D576-48F7-9C66-15D80AE177AE}" type="presParOf" srcId="{B30B0A16-5E36-46AA-8616-D824565AF3D3}" destId="{0C01F339-E616-4A4D-A47E-7A32E41550FC}" srcOrd="0" destOrd="0" presId="urn:microsoft.com/office/officeart/2005/8/layout/hierarchy1"/>
    <dgm:cxn modelId="{5B3C47E1-1846-445A-80B8-8FE07CDFE390}" type="presParOf" srcId="{B30B0A16-5E36-46AA-8616-D824565AF3D3}" destId="{38030F61-A826-4DB0-8366-9DE65B828922}" srcOrd="1" destOrd="0" presId="urn:microsoft.com/office/officeart/2005/8/layout/hierarchy1"/>
    <dgm:cxn modelId="{3F73444D-74AF-43D6-847D-FE87D3A8029F}" type="presParOf" srcId="{DE0B22CD-A2AC-456D-A0C0-22C6F3EBF283}" destId="{3C7BA9D5-DEFE-4255-9239-45D89F400904}" srcOrd="1" destOrd="0" presId="urn:microsoft.com/office/officeart/2005/8/layout/hierarchy1"/>
    <dgm:cxn modelId="{EA256A92-9CF0-4872-99C1-3BF927275811}" type="presParOf" srcId="{83902D69-980D-4DAD-9D03-1FE768D3C48B}" destId="{00EEF205-8818-4251-B984-C0F22C7DF8EF}" srcOrd="2" destOrd="0" presId="urn:microsoft.com/office/officeart/2005/8/layout/hierarchy1"/>
    <dgm:cxn modelId="{3680C9CD-2C96-4999-8317-5CC48E8EEBA2}" type="presParOf" srcId="{00EEF205-8818-4251-B984-C0F22C7DF8EF}" destId="{4A7B6939-4F7E-441C-B03C-42FF5E17C552}" srcOrd="0" destOrd="0" presId="urn:microsoft.com/office/officeart/2005/8/layout/hierarchy1"/>
    <dgm:cxn modelId="{06DD7F61-3C9E-4921-A67A-3F71FA48CD81}" type="presParOf" srcId="{4A7B6939-4F7E-441C-B03C-42FF5E17C552}" destId="{D7295FD4-2BA4-4BC5-8DDD-E51C166754E0}" srcOrd="0" destOrd="0" presId="urn:microsoft.com/office/officeart/2005/8/layout/hierarchy1"/>
    <dgm:cxn modelId="{479BC6D1-1AF7-46A4-9004-EF661BD954C9}" type="presParOf" srcId="{4A7B6939-4F7E-441C-B03C-42FF5E17C552}" destId="{3976C24A-22ED-48AB-83F7-F3346145EC70}" srcOrd="1" destOrd="0" presId="urn:microsoft.com/office/officeart/2005/8/layout/hierarchy1"/>
    <dgm:cxn modelId="{8D71C44C-508A-4397-A24D-39C52D7F8492}" type="presParOf" srcId="{00EEF205-8818-4251-B984-C0F22C7DF8EF}" destId="{E3B921C9-5C46-4419-BCB5-D3DE14142C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0D1929-E08F-4578-890A-FB83FD2B3B1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1E5EBE-2396-45DE-9379-BA2DBBCF9B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delegate is a type-safe reference to a method</a:t>
          </a:r>
        </a:p>
      </dgm:t>
    </dgm:pt>
    <dgm:pt modelId="{C3F87FCC-30AD-4BC1-B6BA-3C7990117D62}" type="parTrans" cxnId="{B1BE5FD7-D7E2-4FF3-B8B3-2CAD9EFBB09F}">
      <dgm:prSet/>
      <dgm:spPr/>
      <dgm:t>
        <a:bodyPr/>
        <a:lstStyle/>
        <a:p>
          <a:endParaRPr lang="en-US"/>
        </a:p>
      </dgm:t>
    </dgm:pt>
    <dgm:pt modelId="{10587657-0C2D-4660-9B90-30F734DE8C0E}" type="sibTrans" cxnId="{B1BE5FD7-D7E2-4FF3-B8B3-2CAD9EFBB09F}">
      <dgm:prSet/>
      <dgm:spPr/>
      <dgm:t>
        <a:bodyPr/>
        <a:lstStyle/>
        <a:p>
          <a:endParaRPr lang="en-US"/>
        </a:p>
      </dgm:t>
    </dgm:pt>
    <dgm:pt modelId="{3AE57901-2ECA-481A-BBD3-69CFD40693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Allows storing/calling functions dynamically</a:t>
          </a:r>
        </a:p>
      </dgm:t>
    </dgm:pt>
    <dgm:pt modelId="{4B91D6E8-3DB6-479F-AFF8-F94F0F7E8899}" type="parTrans" cxnId="{B1A15CD0-C208-406E-8C26-39AFB1B2891E}">
      <dgm:prSet/>
      <dgm:spPr/>
      <dgm:t>
        <a:bodyPr/>
        <a:lstStyle/>
        <a:p>
          <a:endParaRPr lang="en-US"/>
        </a:p>
      </dgm:t>
    </dgm:pt>
    <dgm:pt modelId="{0E1A472B-3101-4F17-BEF7-FF11DC7E9ACB}" type="sibTrans" cxnId="{B1A15CD0-C208-406E-8C26-39AFB1B2891E}">
      <dgm:prSet/>
      <dgm:spPr/>
      <dgm:t>
        <a:bodyPr/>
        <a:lstStyle/>
        <a:p>
          <a:endParaRPr lang="en-US"/>
        </a:p>
      </dgm:t>
    </dgm:pt>
    <dgm:pt modelId="{2D677221-0DD9-4472-878D-3C49F00A54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Needed to define custom events</a:t>
          </a:r>
        </a:p>
      </dgm:t>
    </dgm:pt>
    <dgm:pt modelId="{BC9EEB86-1CD5-48B0-ACA0-DE8551471556}" type="parTrans" cxnId="{5A8F4D25-058F-4859-B968-F3C7FF79E457}">
      <dgm:prSet/>
      <dgm:spPr/>
      <dgm:t>
        <a:bodyPr/>
        <a:lstStyle/>
        <a:p>
          <a:endParaRPr lang="en-US"/>
        </a:p>
      </dgm:t>
    </dgm:pt>
    <dgm:pt modelId="{C4B9C09D-C0C9-43AD-9D05-0F2EB754CAFC}" type="sibTrans" cxnId="{5A8F4D25-058F-4859-B968-F3C7FF79E457}">
      <dgm:prSet/>
      <dgm:spPr/>
      <dgm:t>
        <a:bodyPr/>
        <a:lstStyle/>
        <a:p>
          <a:endParaRPr lang="en-US"/>
        </a:p>
      </dgm:t>
    </dgm:pt>
    <dgm:pt modelId="{5072AAD4-615E-4DE5-B743-847A4F9DBAE9}" type="pres">
      <dgm:prSet presAssocID="{380D1929-E08F-4578-890A-FB83FD2B3B1A}" presName="root" presStyleCnt="0">
        <dgm:presLayoutVars>
          <dgm:dir/>
          <dgm:resizeHandles val="exact"/>
        </dgm:presLayoutVars>
      </dgm:prSet>
      <dgm:spPr/>
    </dgm:pt>
    <dgm:pt modelId="{EBAE197C-AABE-450A-B062-43A787DC97D2}" type="pres">
      <dgm:prSet presAssocID="{C01E5EBE-2396-45DE-9379-BA2DBBCF9BC3}" presName="compNode" presStyleCnt="0"/>
      <dgm:spPr/>
    </dgm:pt>
    <dgm:pt modelId="{73B903D1-7E6B-44F6-B504-A154A3E8A640}" type="pres">
      <dgm:prSet presAssocID="{C01E5EBE-2396-45DE-9379-BA2DBBCF9B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F732591B-5DBF-4D1D-947B-15706CC0051C}" type="pres">
      <dgm:prSet presAssocID="{C01E5EBE-2396-45DE-9379-BA2DBBCF9BC3}" presName="spaceRect" presStyleCnt="0"/>
      <dgm:spPr/>
    </dgm:pt>
    <dgm:pt modelId="{5CB6EB0B-CDAF-47BA-AD55-409C66A83B6B}" type="pres">
      <dgm:prSet presAssocID="{C01E5EBE-2396-45DE-9379-BA2DBBCF9BC3}" presName="textRect" presStyleLbl="revTx" presStyleIdx="0" presStyleCnt="3">
        <dgm:presLayoutVars>
          <dgm:chMax val="1"/>
          <dgm:chPref val="1"/>
        </dgm:presLayoutVars>
      </dgm:prSet>
      <dgm:spPr/>
    </dgm:pt>
    <dgm:pt modelId="{77233F4E-4207-4942-A68A-171585C13F17}" type="pres">
      <dgm:prSet presAssocID="{10587657-0C2D-4660-9B90-30F734DE8C0E}" presName="sibTrans" presStyleCnt="0"/>
      <dgm:spPr/>
    </dgm:pt>
    <dgm:pt modelId="{976C6448-3BBA-4436-9FD7-4ABEC5A5F714}" type="pres">
      <dgm:prSet presAssocID="{3AE57901-2ECA-481A-BBD3-69CFD40693BC}" presName="compNode" presStyleCnt="0"/>
      <dgm:spPr/>
    </dgm:pt>
    <dgm:pt modelId="{96517880-E442-448C-9F0A-12A289AC9B3B}" type="pres">
      <dgm:prSet presAssocID="{3AE57901-2ECA-481A-BBD3-69CFD40693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9258926B-7CD7-4B3C-9B83-84153E465F5B}" type="pres">
      <dgm:prSet presAssocID="{3AE57901-2ECA-481A-BBD3-69CFD40693BC}" presName="spaceRect" presStyleCnt="0"/>
      <dgm:spPr/>
    </dgm:pt>
    <dgm:pt modelId="{53407AF8-8DC7-4197-A644-3E9034628F3F}" type="pres">
      <dgm:prSet presAssocID="{3AE57901-2ECA-481A-BBD3-69CFD40693BC}" presName="textRect" presStyleLbl="revTx" presStyleIdx="1" presStyleCnt="3">
        <dgm:presLayoutVars>
          <dgm:chMax val="1"/>
          <dgm:chPref val="1"/>
        </dgm:presLayoutVars>
      </dgm:prSet>
      <dgm:spPr/>
    </dgm:pt>
    <dgm:pt modelId="{BB96C5C0-035D-489A-9EE9-1CBD0E71592F}" type="pres">
      <dgm:prSet presAssocID="{0E1A472B-3101-4F17-BEF7-FF11DC7E9ACB}" presName="sibTrans" presStyleCnt="0"/>
      <dgm:spPr/>
    </dgm:pt>
    <dgm:pt modelId="{B2899562-6C48-4F81-A675-1E92911FDBCB}" type="pres">
      <dgm:prSet presAssocID="{2D677221-0DD9-4472-878D-3C49F00A5442}" presName="compNode" presStyleCnt="0"/>
      <dgm:spPr/>
    </dgm:pt>
    <dgm:pt modelId="{0EB510C2-53F2-4678-AC72-5AA0C5175F6F}" type="pres">
      <dgm:prSet presAssocID="{2D677221-0DD9-4472-878D-3C49F00A544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D9466D6-4372-480E-922C-67BCD6CEEF87}" type="pres">
      <dgm:prSet presAssocID="{2D677221-0DD9-4472-878D-3C49F00A5442}" presName="spaceRect" presStyleCnt="0"/>
      <dgm:spPr/>
    </dgm:pt>
    <dgm:pt modelId="{49E0492F-B011-4802-B890-4FF8FAD795D8}" type="pres">
      <dgm:prSet presAssocID="{2D677221-0DD9-4472-878D-3C49F00A544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A8F4D25-058F-4859-B968-F3C7FF79E457}" srcId="{380D1929-E08F-4578-890A-FB83FD2B3B1A}" destId="{2D677221-0DD9-4472-878D-3C49F00A5442}" srcOrd="2" destOrd="0" parTransId="{BC9EEB86-1CD5-48B0-ACA0-DE8551471556}" sibTransId="{C4B9C09D-C0C9-43AD-9D05-0F2EB754CAFC}"/>
    <dgm:cxn modelId="{96FC2730-AF8F-492C-840E-F0837D52E3D5}" type="presOf" srcId="{380D1929-E08F-4578-890A-FB83FD2B3B1A}" destId="{5072AAD4-615E-4DE5-B743-847A4F9DBAE9}" srcOrd="0" destOrd="0" presId="urn:microsoft.com/office/officeart/2018/2/layout/IconLabelList"/>
    <dgm:cxn modelId="{38845549-7662-4C4F-BA2B-D2B7C92E9DA3}" type="presOf" srcId="{3AE57901-2ECA-481A-BBD3-69CFD40693BC}" destId="{53407AF8-8DC7-4197-A644-3E9034628F3F}" srcOrd="0" destOrd="0" presId="urn:microsoft.com/office/officeart/2018/2/layout/IconLabelList"/>
    <dgm:cxn modelId="{B1A15CD0-C208-406E-8C26-39AFB1B2891E}" srcId="{380D1929-E08F-4578-890A-FB83FD2B3B1A}" destId="{3AE57901-2ECA-481A-BBD3-69CFD40693BC}" srcOrd="1" destOrd="0" parTransId="{4B91D6E8-3DB6-479F-AFF8-F94F0F7E8899}" sibTransId="{0E1A472B-3101-4F17-BEF7-FF11DC7E9ACB}"/>
    <dgm:cxn modelId="{B1BE5FD7-D7E2-4FF3-B8B3-2CAD9EFBB09F}" srcId="{380D1929-E08F-4578-890A-FB83FD2B3B1A}" destId="{C01E5EBE-2396-45DE-9379-BA2DBBCF9BC3}" srcOrd="0" destOrd="0" parTransId="{C3F87FCC-30AD-4BC1-B6BA-3C7990117D62}" sibTransId="{10587657-0C2D-4660-9B90-30F734DE8C0E}"/>
    <dgm:cxn modelId="{278EE1E4-5F79-4698-A765-32A5138D7CE2}" type="presOf" srcId="{C01E5EBE-2396-45DE-9379-BA2DBBCF9BC3}" destId="{5CB6EB0B-CDAF-47BA-AD55-409C66A83B6B}" srcOrd="0" destOrd="0" presId="urn:microsoft.com/office/officeart/2018/2/layout/IconLabelList"/>
    <dgm:cxn modelId="{1B3CE6F7-BA56-498C-ABCE-115F5DC94AF6}" type="presOf" srcId="{2D677221-0DD9-4472-878D-3C49F00A5442}" destId="{49E0492F-B011-4802-B890-4FF8FAD795D8}" srcOrd="0" destOrd="0" presId="urn:microsoft.com/office/officeart/2018/2/layout/IconLabelList"/>
    <dgm:cxn modelId="{3B46261A-D6B5-4CDF-BC43-77A98626A7B7}" type="presParOf" srcId="{5072AAD4-615E-4DE5-B743-847A4F9DBAE9}" destId="{EBAE197C-AABE-450A-B062-43A787DC97D2}" srcOrd="0" destOrd="0" presId="urn:microsoft.com/office/officeart/2018/2/layout/IconLabelList"/>
    <dgm:cxn modelId="{2E5172C0-DC52-4B9D-8633-8EEAFD406F00}" type="presParOf" srcId="{EBAE197C-AABE-450A-B062-43A787DC97D2}" destId="{73B903D1-7E6B-44F6-B504-A154A3E8A640}" srcOrd="0" destOrd="0" presId="urn:microsoft.com/office/officeart/2018/2/layout/IconLabelList"/>
    <dgm:cxn modelId="{43542F07-ADCC-44E8-8A64-301205700DDF}" type="presParOf" srcId="{EBAE197C-AABE-450A-B062-43A787DC97D2}" destId="{F732591B-5DBF-4D1D-947B-15706CC0051C}" srcOrd="1" destOrd="0" presId="urn:microsoft.com/office/officeart/2018/2/layout/IconLabelList"/>
    <dgm:cxn modelId="{0AE6A7E7-9C80-485D-AC09-A392F3E8651A}" type="presParOf" srcId="{EBAE197C-AABE-450A-B062-43A787DC97D2}" destId="{5CB6EB0B-CDAF-47BA-AD55-409C66A83B6B}" srcOrd="2" destOrd="0" presId="urn:microsoft.com/office/officeart/2018/2/layout/IconLabelList"/>
    <dgm:cxn modelId="{9E8BF5D4-17DE-4ED7-9906-683F897753FD}" type="presParOf" srcId="{5072AAD4-615E-4DE5-B743-847A4F9DBAE9}" destId="{77233F4E-4207-4942-A68A-171585C13F17}" srcOrd="1" destOrd="0" presId="urn:microsoft.com/office/officeart/2018/2/layout/IconLabelList"/>
    <dgm:cxn modelId="{593C0247-F11F-42E6-9679-05DBFF756EAC}" type="presParOf" srcId="{5072AAD4-615E-4DE5-B743-847A4F9DBAE9}" destId="{976C6448-3BBA-4436-9FD7-4ABEC5A5F714}" srcOrd="2" destOrd="0" presId="urn:microsoft.com/office/officeart/2018/2/layout/IconLabelList"/>
    <dgm:cxn modelId="{F583E30F-40DE-4108-BC71-F66998B77D12}" type="presParOf" srcId="{976C6448-3BBA-4436-9FD7-4ABEC5A5F714}" destId="{96517880-E442-448C-9F0A-12A289AC9B3B}" srcOrd="0" destOrd="0" presId="urn:microsoft.com/office/officeart/2018/2/layout/IconLabelList"/>
    <dgm:cxn modelId="{695834F7-AC07-4CDA-BE13-DA20C2FA03C1}" type="presParOf" srcId="{976C6448-3BBA-4436-9FD7-4ABEC5A5F714}" destId="{9258926B-7CD7-4B3C-9B83-84153E465F5B}" srcOrd="1" destOrd="0" presId="urn:microsoft.com/office/officeart/2018/2/layout/IconLabelList"/>
    <dgm:cxn modelId="{A8A0FD82-5387-46E8-A436-3444370AC5A1}" type="presParOf" srcId="{976C6448-3BBA-4436-9FD7-4ABEC5A5F714}" destId="{53407AF8-8DC7-4197-A644-3E9034628F3F}" srcOrd="2" destOrd="0" presId="urn:microsoft.com/office/officeart/2018/2/layout/IconLabelList"/>
    <dgm:cxn modelId="{9547C37A-3978-4DF3-8E34-B09337C4F0EA}" type="presParOf" srcId="{5072AAD4-615E-4DE5-B743-847A4F9DBAE9}" destId="{BB96C5C0-035D-489A-9EE9-1CBD0E71592F}" srcOrd="3" destOrd="0" presId="urn:microsoft.com/office/officeart/2018/2/layout/IconLabelList"/>
    <dgm:cxn modelId="{2850475C-F505-4FDA-8E14-D299EF3D0D7C}" type="presParOf" srcId="{5072AAD4-615E-4DE5-B743-847A4F9DBAE9}" destId="{B2899562-6C48-4F81-A675-1E92911FDBCB}" srcOrd="4" destOrd="0" presId="urn:microsoft.com/office/officeart/2018/2/layout/IconLabelList"/>
    <dgm:cxn modelId="{03F3A913-3065-42D5-83AB-89A2ACE06BFF}" type="presParOf" srcId="{B2899562-6C48-4F81-A675-1E92911FDBCB}" destId="{0EB510C2-53F2-4678-AC72-5AA0C5175F6F}" srcOrd="0" destOrd="0" presId="urn:microsoft.com/office/officeart/2018/2/layout/IconLabelList"/>
    <dgm:cxn modelId="{F13EB753-CBF2-4E69-91F2-2DB70626C9AB}" type="presParOf" srcId="{B2899562-6C48-4F81-A675-1E92911FDBCB}" destId="{FD9466D6-4372-480E-922C-67BCD6CEEF87}" srcOrd="1" destOrd="0" presId="urn:microsoft.com/office/officeart/2018/2/layout/IconLabelList"/>
    <dgm:cxn modelId="{8B40AFED-081E-42D4-B00E-CD38881BD4C8}" type="presParOf" srcId="{B2899562-6C48-4F81-A675-1E92911FDBCB}" destId="{49E0492F-B011-4802-B890-4FF8FAD795D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EBD7EC-1E7D-4046-9785-FC94CC4D55A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2553218-5BB8-4499-84BD-BD941D921D34}">
      <dgm:prSet/>
      <dgm:spPr/>
      <dgm:t>
        <a:bodyPr/>
        <a:lstStyle/>
        <a:p>
          <a:r>
            <a:rPr lang="en-US"/>
            <a:t>async makes a method asynchronous.</a:t>
          </a:r>
        </a:p>
      </dgm:t>
    </dgm:pt>
    <dgm:pt modelId="{2DE32E1D-2843-4E82-8462-DA9FC0FF68AC}" type="parTrans" cxnId="{36F19467-31B8-438E-BB5E-F1A25610F34A}">
      <dgm:prSet/>
      <dgm:spPr/>
      <dgm:t>
        <a:bodyPr/>
        <a:lstStyle/>
        <a:p>
          <a:endParaRPr lang="en-US"/>
        </a:p>
      </dgm:t>
    </dgm:pt>
    <dgm:pt modelId="{CAA4C7F3-11D8-4605-BBC1-23B86624D42B}" type="sibTrans" cxnId="{36F19467-31B8-438E-BB5E-F1A25610F34A}">
      <dgm:prSet/>
      <dgm:spPr/>
      <dgm:t>
        <a:bodyPr/>
        <a:lstStyle/>
        <a:p>
          <a:endParaRPr lang="en-US"/>
        </a:p>
      </dgm:t>
    </dgm:pt>
    <dgm:pt modelId="{74BE7E79-CB52-44CA-AD8F-898494B527BF}">
      <dgm:prSet/>
      <dgm:spPr/>
      <dgm:t>
        <a:bodyPr/>
        <a:lstStyle/>
        <a:p>
          <a:r>
            <a:rPr lang="en-US"/>
            <a:t>await tells the method to pause execution until the awaited task completes.</a:t>
          </a:r>
        </a:p>
      </dgm:t>
    </dgm:pt>
    <dgm:pt modelId="{5A10ACF0-9257-4683-AE47-C442E4D304D9}" type="parTrans" cxnId="{A7DC73E1-C889-4F97-9BD7-2ED1DF66FC63}">
      <dgm:prSet/>
      <dgm:spPr/>
      <dgm:t>
        <a:bodyPr/>
        <a:lstStyle/>
        <a:p>
          <a:endParaRPr lang="en-US"/>
        </a:p>
      </dgm:t>
    </dgm:pt>
    <dgm:pt modelId="{46F81494-1F66-41BA-A281-E7FC0B39FE04}" type="sibTrans" cxnId="{A7DC73E1-C889-4F97-9BD7-2ED1DF66FC63}">
      <dgm:prSet/>
      <dgm:spPr/>
      <dgm:t>
        <a:bodyPr/>
        <a:lstStyle/>
        <a:p>
          <a:endParaRPr lang="en-US"/>
        </a:p>
      </dgm:t>
    </dgm:pt>
    <dgm:pt modelId="{50BA7948-631B-4E55-8AAD-27E97273F349}">
      <dgm:prSet/>
      <dgm:spPr/>
      <dgm:t>
        <a:bodyPr/>
        <a:lstStyle/>
        <a:p>
          <a:r>
            <a:rPr lang="en-US" b="1"/>
            <a:t>Asynchronous != multithreading</a:t>
          </a:r>
          <a:r>
            <a:rPr lang="en-US"/>
            <a:t>. It's about non-blocking, not spinning up new threads (though it might happen).</a:t>
          </a:r>
        </a:p>
      </dgm:t>
    </dgm:pt>
    <dgm:pt modelId="{3A0BD99F-E2AA-4865-A386-020C72EE0C7B}" type="parTrans" cxnId="{C85AA3F7-F059-4270-9F0C-86ACFD1325EC}">
      <dgm:prSet/>
      <dgm:spPr/>
      <dgm:t>
        <a:bodyPr/>
        <a:lstStyle/>
        <a:p>
          <a:endParaRPr lang="en-US"/>
        </a:p>
      </dgm:t>
    </dgm:pt>
    <dgm:pt modelId="{0C632E3B-6516-4C04-B8AB-6195C6D211EC}" type="sibTrans" cxnId="{C85AA3F7-F059-4270-9F0C-86ACFD1325EC}">
      <dgm:prSet/>
      <dgm:spPr/>
      <dgm:t>
        <a:bodyPr/>
        <a:lstStyle/>
        <a:p>
          <a:endParaRPr lang="en-US"/>
        </a:p>
      </dgm:t>
    </dgm:pt>
    <dgm:pt modelId="{6F149A0E-AA91-46A5-A758-72E9CEE40446}" type="pres">
      <dgm:prSet presAssocID="{5FEBD7EC-1E7D-4046-9785-FC94CC4D55AC}" presName="outerComposite" presStyleCnt="0">
        <dgm:presLayoutVars>
          <dgm:chMax val="5"/>
          <dgm:dir/>
          <dgm:resizeHandles val="exact"/>
        </dgm:presLayoutVars>
      </dgm:prSet>
      <dgm:spPr/>
    </dgm:pt>
    <dgm:pt modelId="{BCF90241-9127-4061-9CFB-2382A91274FF}" type="pres">
      <dgm:prSet presAssocID="{5FEBD7EC-1E7D-4046-9785-FC94CC4D55AC}" presName="dummyMaxCanvas" presStyleCnt="0">
        <dgm:presLayoutVars/>
      </dgm:prSet>
      <dgm:spPr/>
    </dgm:pt>
    <dgm:pt modelId="{E411F86F-9B11-46B5-A5D5-21BD64CD9F54}" type="pres">
      <dgm:prSet presAssocID="{5FEBD7EC-1E7D-4046-9785-FC94CC4D55AC}" presName="ThreeNodes_1" presStyleLbl="node1" presStyleIdx="0" presStyleCnt="3">
        <dgm:presLayoutVars>
          <dgm:bulletEnabled val="1"/>
        </dgm:presLayoutVars>
      </dgm:prSet>
      <dgm:spPr/>
    </dgm:pt>
    <dgm:pt modelId="{90692E31-1605-4371-8D30-ECA06E47EF0E}" type="pres">
      <dgm:prSet presAssocID="{5FEBD7EC-1E7D-4046-9785-FC94CC4D55AC}" presName="ThreeNodes_2" presStyleLbl="node1" presStyleIdx="1" presStyleCnt="3">
        <dgm:presLayoutVars>
          <dgm:bulletEnabled val="1"/>
        </dgm:presLayoutVars>
      </dgm:prSet>
      <dgm:spPr/>
    </dgm:pt>
    <dgm:pt modelId="{3B5EC55C-C2CA-47AE-8571-D4AF702D029A}" type="pres">
      <dgm:prSet presAssocID="{5FEBD7EC-1E7D-4046-9785-FC94CC4D55AC}" presName="ThreeNodes_3" presStyleLbl="node1" presStyleIdx="2" presStyleCnt="3">
        <dgm:presLayoutVars>
          <dgm:bulletEnabled val="1"/>
        </dgm:presLayoutVars>
      </dgm:prSet>
      <dgm:spPr/>
    </dgm:pt>
    <dgm:pt modelId="{3BE99809-C620-4049-821F-D081F3AF9828}" type="pres">
      <dgm:prSet presAssocID="{5FEBD7EC-1E7D-4046-9785-FC94CC4D55AC}" presName="ThreeConn_1-2" presStyleLbl="fgAccFollowNode1" presStyleIdx="0" presStyleCnt="2">
        <dgm:presLayoutVars>
          <dgm:bulletEnabled val="1"/>
        </dgm:presLayoutVars>
      </dgm:prSet>
      <dgm:spPr/>
    </dgm:pt>
    <dgm:pt modelId="{0152A4AD-B58D-456E-84F8-5F6647AAE7F7}" type="pres">
      <dgm:prSet presAssocID="{5FEBD7EC-1E7D-4046-9785-FC94CC4D55AC}" presName="ThreeConn_2-3" presStyleLbl="fgAccFollowNode1" presStyleIdx="1" presStyleCnt="2">
        <dgm:presLayoutVars>
          <dgm:bulletEnabled val="1"/>
        </dgm:presLayoutVars>
      </dgm:prSet>
      <dgm:spPr/>
    </dgm:pt>
    <dgm:pt modelId="{63791F1C-ED0D-4221-AB00-4BD0C69B6CD5}" type="pres">
      <dgm:prSet presAssocID="{5FEBD7EC-1E7D-4046-9785-FC94CC4D55AC}" presName="ThreeNodes_1_text" presStyleLbl="node1" presStyleIdx="2" presStyleCnt="3">
        <dgm:presLayoutVars>
          <dgm:bulletEnabled val="1"/>
        </dgm:presLayoutVars>
      </dgm:prSet>
      <dgm:spPr/>
    </dgm:pt>
    <dgm:pt modelId="{B40E1378-80BD-4E2A-8093-1D60AF1CB4D3}" type="pres">
      <dgm:prSet presAssocID="{5FEBD7EC-1E7D-4046-9785-FC94CC4D55AC}" presName="ThreeNodes_2_text" presStyleLbl="node1" presStyleIdx="2" presStyleCnt="3">
        <dgm:presLayoutVars>
          <dgm:bulletEnabled val="1"/>
        </dgm:presLayoutVars>
      </dgm:prSet>
      <dgm:spPr/>
    </dgm:pt>
    <dgm:pt modelId="{800DA7EC-FD5A-4647-A536-0F5DA457CDF7}" type="pres">
      <dgm:prSet presAssocID="{5FEBD7EC-1E7D-4046-9785-FC94CC4D55A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549DD01-829B-40F3-B48D-073897470656}" type="presOf" srcId="{5FEBD7EC-1E7D-4046-9785-FC94CC4D55AC}" destId="{6F149A0E-AA91-46A5-A758-72E9CEE40446}" srcOrd="0" destOrd="0" presId="urn:microsoft.com/office/officeart/2005/8/layout/vProcess5"/>
    <dgm:cxn modelId="{5BB61B0E-C57B-4E6A-9F2D-D7BECBD75311}" type="presOf" srcId="{72553218-5BB8-4499-84BD-BD941D921D34}" destId="{63791F1C-ED0D-4221-AB00-4BD0C69B6CD5}" srcOrd="1" destOrd="0" presId="urn:microsoft.com/office/officeart/2005/8/layout/vProcess5"/>
    <dgm:cxn modelId="{6AF1C521-1CCD-4774-8009-9D67E14DE74F}" type="presOf" srcId="{CAA4C7F3-11D8-4605-BBC1-23B86624D42B}" destId="{3BE99809-C620-4049-821F-D081F3AF9828}" srcOrd="0" destOrd="0" presId="urn:microsoft.com/office/officeart/2005/8/layout/vProcess5"/>
    <dgm:cxn modelId="{2823962E-E4BF-4915-8AE3-4B6AE87C9150}" type="presOf" srcId="{46F81494-1F66-41BA-A281-E7FC0B39FE04}" destId="{0152A4AD-B58D-456E-84F8-5F6647AAE7F7}" srcOrd="0" destOrd="0" presId="urn:microsoft.com/office/officeart/2005/8/layout/vProcess5"/>
    <dgm:cxn modelId="{1306BF3E-605A-4FA7-8A6E-70DB9B32E31D}" type="presOf" srcId="{74BE7E79-CB52-44CA-AD8F-898494B527BF}" destId="{B40E1378-80BD-4E2A-8093-1D60AF1CB4D3}" srcOrd="1" destOrd="0" presId="urn:microsoft.com/office/officeart/2005/8/layout/vProcess5"/>
    <dgm:cxn modelId="{A38F5D5F-12EB-404C-AE56-C7AF5205E7D7}" type="presOf" srcId="{50BA7948-631B-4E55-8AAD-27E97273F349}" destId="{3B5EC55C-C2CA-47AE-8571-D4AF702D029A}" srcOrd="0" destOrd="0" presId="urn:microsoft.com/office/officeart/2005/8/layout/vProcess5"/>
    <dgm:cxn modelId="{A98D8763-EE7D-47C2-ADD5-30A28F6FFBF7}" type="presOf" srcId="{72553218-5BB8-4499-84BD-BD941D921D34}" destId="{E411F86F-9B11-46B5-A5D5-21BD64CD9F54}" srcOrd="0" destOrd="0" presId="urn:microsoft.com/office/officeart/2005/8/layout/vProcess5"/>
    <dgm:cxn modelId="{36F19467-31B8-438E-BB5E-F1A25610F34A}" srcId="{5FEBD7EC-1E7D-4046-9785-FC94CC4D55AC}" destId="{72553218-5BB8-4499-84BD-BD941D921D34}" srcOrd="0" destOrd="0" parTransId="{2DE32E1D-2843-4E82-8462-DA9FC0FF68AC}" sibTransId="{CAA4C7F3-11D8-4605-BBC1-23B86624D42B}"/>
    <dgm:cxn modelId="{FF39C688-42A5-43F6-BA88-E5D49E45B8A0}" type="presOf" srcId="{50BA7948-631B-4E55-8AAD-27E97273F349}" destId="{800DA7EC-FD5A-4647-A536-0F5DA457CDF7}" srcOrd="1" destOrd="0" presId="urn:microsoft.com/office/officeart/2005/8/layout/vProcess5"/>
    <dgm:cxn modelId="{B6A543C8-EBC3-49E8-931D-EE693B99ABCA}" type="presOf" srcId="{74BE7E79-CB52-44CA-AD8F-898494B527BF}" destId="{90692E31-1605-4371-8D30-ECA06E47EF0E}" srcOrd="0" destOrd="0" presId="urn:microsoft.com/office/officeart/2005/8/layout/vProcess5"/>
    <dgm:cxn modelId="{A7DC73E1-C889-4F97-9BD7-2ED1DF66FC63}" srcId="{5FEBD7EC-1E7D-4046-9785-FC94CC4D55AC}" destId="{74BE7E79-CB52-44CA-AD8F-898494B527BF}" srcOrd="1" destOrd="0" parTransId="{5A10ACF0-9257-4683-AE47-C442E4D304D9}" sibTransId="{46F81494-1F66-41BA-A281-E7FC0B39FE04}"/>
    <dgm:cxn modelId="{C85AA3F7-F059-4270-9F0C-86ACFD1325EC}" srcId="{5FEBD7EC-1E7D-4046-9785-FC94CC4D55AC}" destId="{50BA7948-631B-4E55-8AAD-27E97273F349}" srcOrd="2" destOrd="0" parTransId="{3A0BD99F-E2AA-4865-A386-020C72EE0C7B}" sibTransId="{0C632E3B-6516-4C04-B8AB-6195C6D211EC}"/>
    <dgm:cxn modelId="{77E6A2FC-B868-4110-AE11-EE696ED42B04}" type="presParOf" srcId="{6F149A0E-AA91-46A5-A758-72E9CEE40446}" destId="{BCF90241-9127-4061-9CFB-2382A91274FF}" srcOrd="0" destOrd="0" presId="urn:microsoft.com/office/officeart/2005/8/layout/vProcess5"/>
    <dgm:cxn modelId="{1BA1523B-D243-44CB-B0A5-613A44FD8B68}" type="presParOf" srcId="{6F149A0E-AA91-46A5-A758-72E9CEE40446}" destId="{E411F86F-9B11-46B5-A5D5-21BD64CD9F54}" srcOrd="1" destOrd="0" presId="urn:microsoft.com/office/officeart/2005/8/layout/vProcess5"/>
    <dgm:cxn modelId="{1ACFEFD1-3A6A-46DB-B251-8C1B639C9541}" type="presParOf" srcId="{6F149A0E-AA91-46A5-A758-72E9CEE40446}" destId="{90692E31-1605-4371-8D30-ECA06E47EF0E}" srcOrd="2" destOrd="0" presId="urn:microsoft.com/office/officeart/2005/8/layout/vProcess5"/>
    <dgm:cxn modelId="{EE40F878-A9F0-4DB7-A525-58A135AB4D35}" type="presParOf" srcId="{6F149A0E-AA91-46A5-A758-72E9CEE40446}" destId="{3B5EC55C-C2CA-47AE-8571-D4AF702D029A}" srcOrd="3" destOrd="0" presId="urn:microsoft.com/office/officeart/2005/8/layout/vProcess5"/>
    <dgm:cxn modelId="{2BC455C0-0974-4E3F-BFF5-2628547F5E44}" type="presParOf" srcId="{6F149A0E-AA91-46A5-A758-72E9CEE40446}" destId="{3BE99809-C620-4049-821F-D081F3AF9828}" srcOrd="4" destOrd="0" presId="urn:microsoft.com/office/officeart/2005/8/layout/vProcess5"/>
    <dgm:cxn modelId="{B8B38D45-7CD5-4D08-BFB6-1935468791F9}" type="presParOf" srcId="{6F149A0E-AA91-46A5-A758-72E9CEE40446}" destId="{0152A4AD-B58D-456E-84F8-5F6647AAE7F7}" srcOrd="5" destOrd="0" presId="urn:microsoft.com/office/officeart/2005/8/layout/vProcess5"/>
    <dgm:cxn modelId="{F8F019A5-6D73-4B8C-8744-A0839DA586CD}" type="presParOf" srcId="{6F149A0E-AA91-46A5-A758-72E9CEE40446}" destId="{63791F1C-ED0D-4221-AB00-4BD0C69B6CD5}" srcOrd="6" destOrd="0" presId="urn:microsoft.com/office/officeart/2005/8/layout/vProcess5"/>
    <dgm:cxn modelId="{C89A6333-C684-4FE2-BAC0-1C1C52A4D9C2}" type="presParOf" srcId="{6F149A0E-AA91-46A5-A758-72E9CEE40446}" destId="{B40E1378-80BD-4E2A-8093-1D60AF1CB4D3}" srcOrd="7" destOrd="0" presId="urn:microsoft.com/office/officeart/2005/8/layout/vProcess5"/>
    <dgm:cxn modelId="{2D279354-3FFB-4ACC-A36D-D4BD2F5A6B6E}" type="presParOf" srcId="{6F149A0E-AA91-46A5-A758-72E9CEE40446}" destId="{800DA7EC-FD5A-4647-A536-0F5DA457CDF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96E091-9483-4B6D-AEFD-BD016730800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E7CA386-2ADD-4980-88D6-6FEB529B872D}">
      <dgm:prSet/>
      <dgm:spPr/>
      <dgm:t>
        <a:bodyPr/>
        <a:lstStyle/>
        <a:p>
          <a:r>
            <a:rPr lang="en-US" b="1"/>
            <a:t>Async/await</a:t>
          </a:r>
          <a:r>
            <a:rPr lang="en-US"/>
            <a:t> lets you pause a method while waiting for something external (like file read or HTTP request), without blocking a thread.</a:t>
          </a:r>
        </a:p>
      </dgm:t>
    </dgm:pt>
    <dgm:pt modelId="{5E26C874-D86F-437A-96CF-A4EA80B4F84E}" type="parTrans" cxnId="{1CB2BB65-5B23-414B-BAFB-60BE63465795}">
      <dgm:prSet/>
      <dgm:spPr/>
      <dgm:t>
        <a:bodyPr/>
        <a:lstStyle/>
        <a:p>
          <a:endParaRPr lang="en-US"/>
        </a:p>
      </dgm:t>
    </dgm:pt>
    <dgm:pt modelId="{40B538EA-2345-422C-B95B-A67ABD498EE4}" type="sibTrans" cxnId="{1CB2BB65-5B23-414B-BAFB-60BE63465795}">
      <dgm:prSet/>
      <dgm:spPr/>
      <dgm:t>
        <a:bodyPr/>
        <a:lstStyle/>
        <a:p>
          <a:endParaRPr lang="en-US"/>
        </a:p>
      </dgm:t>
    </dgm:pt>
    <dgm:pt modelId="{74C10D8E-8FCA-4ACB-86CD-86CA450457F4}">
      <dgm:prSet/>
      <dgm:spPr/>
      <dgm:t>
        <a:bodyPr/>
        <a:lstStyle/>
        <a:p>
          <a:r>
            <a:rPr lang="en-US" b="1"/>
            <a:t>Multithreading </a:t>
          </a:r>
          <a:r>
            <a:rPr lang="en-US"/>
            <a:t>spins up new threads so multiple operations can run in parallel, useful for heavy CPU work.</a:t>
          </a:r>
        </a:p>
      </dgm:t>
    </dgm:pt>
    <dgm:pt modelId="{1FD58396-65F4-4839-81E3-11C4A2CB6FA3}" type="parTrans" cxnId="{20FECE29-1EF6-4088-B705-E72A681BC216}">
      <dgm:prSet/>
      <dgm:spPr/>
      <dgm:t>
        <a:bodyPr/>
        <a:lstStyle/>
        <a:p>
          <a:endParaRPr lang="en-US"/>
        </a:p>
      </dgm:t>
    </dgm:pt>
    <dgm:pt modelId="{2DD1168C-FA03-4ED3-B7A6-C338637254D5}" type="sibTrans" cxnId="{20FECE29-1EF6-4088-B705-E72A681BC216}">
      <dgm:prSet/>
      <dgm:spPr/>
      <dgm:t>
        <a:bodyPr/>
        <a:lstStyle/>
        <a:p>
          <a:endParaRPr lang="en-US"/>
        </a:p>
      </dgm:t>
    </dgm:pt>
    <dgm:pt modelId="{0ABF8A50-0C25-454A-B3B0-8844739C5563}" type="pres">
      <dgm:prSet presAssocID="{4696E091-9483-4B6D-AEFD-BD016730800D}" presName="root" presStyleCnt="0">
        <dgm:presLayoutVars>
          <dgm:dir/>
          <dgm:resizeHandles val="exact"/>
        </dgm:presLayoutVars>
      </dgm:prSet>
      <dgm:spPr/>
    </dgm:pt>
    <dgm:pt modelId="{607BBD2D-F5E3-4B15-AFE8-33C82FA19BF7}" type="pres">
      <dgm:prSet presAssocID="{BE7CA386-2ADD-4980-88D6-6FEB529B872D}" presName="compNode" presStyleCnt="0"/>
      <dgm:spPr/>
    </dgm:pt>
    <dgm:pt modelId="{962F08EF-DA8B-428D-9C33-2CF43D7D2780}" type="pres">
      <dgm:prSet presAssocID="{BE7CA386-2ADD-4980-88D6-6FEB529B872D}" presName="bgRect" presStyleLbl="bgShp" presStyleIdx="0" presStyleCnt="2"/>
      <dgm:spPr/>
    </dgm:pt>
    <dgm:pt modelId="{D7B65DD9-CABD-43E6-B122-9DC178475332}" type="pres">
      <dgm:prSet presAssocID="{BE7CA386-2ADD-4980-88D6-6FEB529B872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use"/>
        </a:ext>
      </dgm:extLst>
    </dgm:pt>
    <dgm:pt modelId="{F6078D36-F7A0-4B54-99EC-3B2E8199FDCB}" type="pres">
      <dgm:prSet presAssocID="{BE7CA386-2ADD-4980-88D6-6FEB529B872D}" presName="spaceRect" presStyleCnt="0"/>
      <dgm:spPr/>
    </dgm:pt>
    <dgm:pt modelId="{7108025B-CF72-45B6-9CCB-C958F44333D0}" type="pres">
      <dgm:prSet presAssocID="{BE7CA386-2ADD-4980-88D6-6FEB529B872D}" presName="parTx" presStyleLbl="revTx" presStyleIdx="0" presStyleCnt="2">
        <dgm:presLayoutVars>
          <dgm:chMax val="0"/>
          <dgm:chPref val="0"/>
        </dgm:presLayoutVars>
      </dgm:prSet>
      <dgm:spPr/>
    </dgm:pt>
    <dgm:pt modelId="{9D762346-4226-41ED-AC5A-6E86A97C0F15}" type="pres">
      <dgm:prSet presAssocID="{40B538EA-2345-422C-B95B-A67ABD498EE4}" presName="sibTrans" presStyleCnt="0"/>
      <dgm:spPr/>
    </dgm:pt>
    <dgm:pt modelId="{BBAEAEB4-758B-4568-8448-FEA5CD7B5DDA}" type="pres">
      <dgm:prSet presAssocID="{74C10D8E-8FCA-4ACB-86CD-86CA450457F4}" presName="compNode" presStyleCnt="0"/>
      <dgm:spPr/>
    </dgm:pt>
    <dgm:pt modelId="{A600B14E-7293-4D72-95A0-C00624698A4B}" type="pres">
      <dgm:prSet presAssocID="{74C10D8E-8FCA-4ACB-86CD-86CA450457F4}" presName="bgRect" presStyleLbl="bgShp" presStyleIdx="1" presStyleCnt="2"/>
      <dgm:spPr/>
    </dgm:pt>
    <dgm:pt modelId="{76D95C88-CEDC-4D5F-B624-6FA58127F920}" type="pres">
      <dgm:prSet presAssocID="{74C10D8E-8FCA-4ACB-86CD-86CA450457F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430541E-A6F9-42F5-B818-E23E5290CB48}" type="pres">
      <dgm:prSet presAssocID="{74C10D8E-8FCA-4ACB-86CD-86CA450457F4}" presName="spaceRect" presStyleCnt="0"/>
      <dgm:spPr/>
    </dgm:pt>
    <dgm:pt modelId="{BC01C3C5-9054-4D6B-9DED-489F6299BDF2}" type="pres">
      <dgm:prSet presAssocID="{74C10D8E-8FCA-4ACB-86CD-86CA450457F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0FECE29-1EF6-4088-B705-E72A681BC216}" srcId="{4696E091-9483-4B6D-AEFD-BD016730800D}" destId="{74C10D8E-8FCA-4ACB-86CD-86CA450457F4}" srcOrd="1" destOrd="0" parTransId="{1FD58396-65F4-4839-81E3-11C4A2CB6FA3}" sibTransId="{2DD1168C-FA03-4ED3-B7A6-C338637254D5}"/>
    <dgm:cxn modelId="{D0EB352E-3563-407F-AFBB-5D48253400AB}" type="presOf" srcId="{4696E091-9483-4B6D-AEFD-BD016730800D}" destId="{0ABF8A50-0C25-454A-B3B0-8844739C5563}" srcOrd="0" destOrd="0" presId="urn:microsoft.com/office/officeart/2018/2/layout/IconVerticalSolidList"/>
    <dgm:cxn modelId="{1CB2BB65-5B23-414B-BAFB-60BE63465795}" srcId="{4696E091-9483-4B6D-AEFD-BD016730800D}" destId="{BE7CA386-2ADD-4980-88D6-6FEB529B872D}" srcOrd="0" destOrd="0" parTransId="{5E26C874-D86F-437A-96CF-A4EA80B4F84E}" sibTransId="{40B538EA-2345-422C-B95B-A67ABD498EE4}"/>
    <dgm:cxn modelId="{0022196D-9D81-4DA2-85BD-ADEA50880409}" type="presOf" srcId="{BE7CA386-2ADD-4980-88D6-6FEB529B872D}" destId="{7108025B-CF72-45B6-9CCB-C958F44333D0}" srcOrd="0" destOrd="0" presId="urn:microsoft.com/office/officeart/2018/2/layout/IconVerticalSolidList"/>
    <dgm:cxn modelId="{DA868899-5B36-48DC-A234-A05C3C3CB856}" type="presOf" srcId="{74C10D8E-8FCA-4ACB-86CD-86CA450457F4}" destId="{BC01C3C5-9054-4D6B-9DED-489F6299BDF2}" srcOrd="0" destOrd="0" presId="urn:microsoft.com/office/officeart/2018/2/layout/IconVerticalSolidList"/>
    <dgm:cxn modelId="{2FE5FE00-D388-4AFE-8EC6-AC62655F5D27}" type="presParOf" srcId="{0ABF8A50-0C25-454A-B3B0-8844739C5563}" destId="{607BBD2D-F5E3-4B15-AFE8-33C82FA19BF7}" srcOrd="0" destOrd="0" presId="urn:microsoft.com/office/officeart/2018/2/layout/IconVerticalSolidList"/>
    <dgm:cxn modelId="{BD9C07CC-7F1F-4DEB-8E38-288ED0D14CAB}" type="presParOf" srcId="{607BBD2D-F5E3-4B15-AFE8-33C82FA19BF7}" destId="{962F08EF-DA8B-428D-9C33-2CF43D7D2780}" srcOrd="0" destOrd="0" presId="urn:microsoft.com/office/officeart/2018/2/layout/IconVerticalSolidList"/>
    <dgm:cxn modelId="{00F94544-F846-4D20-8519-EE6341D53873}" type="presParOf" srcId="{607BBD2D-F5E3-4B15-AFE8-33C82FA19BF7}" destId="{D7B65DD9-CABD-43E6-B122-9DC178475332}" srcOrd="1" destOrd="0" presId="urn:microsoft.com/office/officeart/2018/2/layout/IconVerticalSolidList"/>
    <dgm:cxn modelId="{F2601A49-1295-4587-995B-6B3A91657048}" type="presParOf" srcId="{607BBD2D-F5E3-4B15-AFE8-33C82FA19BF7}" destId="{F6078D36-F7A0-4B54-99EC-3B2E8199FDCB}" srcOrd="2" destOrd="0" presId="urn:microsoft.com/office/officeart/2018/2/layout/IconVerticalSolidList"/>
    <dgm:cxn modelId="{5D18690C-93FE-4382-9E12-72C4E8EDEC6A}" type="presParOf" srcId="{607BBD2D-F5E3-4B15-AFE8-33C82FA19BF7}" destId="{7108025B-CF72-45B6-9CCB-C958F44333D0}" srcOrd="3" destOrd="0" presId="urn:microsoft.com/office/officeart/2018/2/layout/IconVerticalSolidList"/>
    <dgm:cxn modelId="{0B3D9FDF-3859-43BB-9EC8-D1E2DCB2B050}" type="presParOf" srcId="{0ABF8A50-0C25-454A-B3B0-8844739C5563}" destId="{9D762346-4226-41ED-AC5A-6E86A97C0F15}" srcOrd="1" destOrd="0" presId="urn:microsoft.com/office/officeart/2018/2/layout/IconVerticalSolidList"/>
    <dgm:cxn modelId="{CFEFFAD9-56AB-4BA8-8788-7BD35B57C332}" type="presParOf" srcId="{0ABF8A50-0C25-454A-B3B0-8844739C5563}" destId="{BBAEAEB4-758B-4568-8448-FEA5CD7B5DDA}" srcOrd="2" destOrd="0" presId="urn:microsoft.com/office/officeart/2018/2/layout/IconVerticalSolidList"/>
    <dgm:cxn modelId="{0B993996-74B9-41DC-A945-ECE2D3BECEED}" type="presParOf" srcId="{BBAEAEB4-758B-4568-8448-FEA5CD7B5DDA}" destId="{A600B14E-7293-4D72-95A0-C00624698A4B}" srcOrd="0" destOrd="0" presId="urn:microsoft.com/office/officeart/2018/2/layout/IconVerticalSolidList"/>
    <dgm:cxn modelId="{5D0F2FB4-AD8C-47A9-90DF-213E82DA85DD}" type="presParOf" srcId="{BBAEAEB4-758B-4568-8448-FEA5CD7B5DDA}" destId="{76D95C88-CEDC-4D5F-B624-6FA58127F920}" srcOrd="1" destOrd="0" presId="urn:microsoft.com/office/officeart/2018/2/layout/IconVerticalSolidList"/>
    <dgm:cxn modelId="{3B6A4EDF-A636-43F3-A6B4-95877BA414A4}" type="presParOf" srcId="{BBAEAEB4-758B-4568-8448-FEA5CD7B5DDA}" destId="{D430541E-A6F9-42F5-B818-E23E5290CB48}" srcOrd="2" destOrd="0" presId="urn:microsoft.com/office/officeart/2018/2/layout/IconVerticalSolidList"/>
    <dgm:cxn modelId="{DD67F3F5-0013-4102-A37A-F9F7A48620A7}" type="presParOf" srcId="{BBAEAEB4-758B-4568-8448-FEA5CD7B5DDA}" destId="{BC01C3C5-9054-4D6B-9DED-489F6299BD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2A3C37-96FB-4615-A36D-B49050251C8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9D03CD8-546F-40C5-8090-9C3BB7369C7A}">
      <dgm:prSet/>
      <dgm:spPr/>
      <dgm:t>
        <a:bodyPr/>
        <a:lstStyle/>
        <a:p>
          <a:r>
            <a:rPr lang="en-US" b="1"/>
            <a:t>Forgetting await</a:t>
          </a:r>
          <a:r>
            <a:rPr lang="en-US"/>
            <a:t>: SaveTasksAsync(); ← doesn't wait!</a:t>
          </a:r>
        </a:p>
      </dgm:t>
    </dgm:pt>
    <dgm:pt modelId="{283F28B9-F0EE-483C-8A40-F6E7BB2F6933}" type="parTrans" cxnId="{BFF8548A-3909-4FA4-97E3-4EEAE0BE0C66}">
      <dgm:prSet/>
      <dgm:spPr/>
      <dgm:t>
        <a:bodyPr/>
        <a:lstStyle/>
        <a:p>
          <a:endParaRPr lang="en-US"/>
        </a:p>
      </dgm:t>
    </dgm:pt>
    <dgm:pt modelId="{52E4EA13-52CC-400F-8505-707E39F934CB}" type="sibTrans" cxnId="{BFF8548A-3909-4FA4-97E3-4EEAE0BE0C66}">
      <dgm:prSet/>
      <dgm:spPr/>
      <dgm:t>
        <a:bodyPr/>
        <a:lstStyle/>
        <a:p>
          <a:endParaRPr lang="en-US"/>
        </a:p>
      </dgm:t>
    </dgm:pt>
    <dgm:pt modelId="{ABB5F7DF-6D83-401E-941E-B7D7DA022225}">
      <dgm:prSet/>
      <dgm:spPr/>
      <dgm:t>
        <a:bodyPr/>
        <a:lstStyle/>
        <a:p>
          <a:r>
            <a:rPr lang="en-US" b="1"/>
            <a:t>Blocking async code</a:t>
          </a:r>
          <a:r>
            <a:rPr lang="en-US"/>
            <a:t>: Task.Result or task.Wait() = 💥 deadlocks.</a:t>
          </a:r>
        </a:p>
      </dgm:t>
    </dgm:pt>
    <dgm:pt modelId="{18AA9A7B-838E-41E9-BE9B-577B8853A11B}" type="parTrans" cxnId="{3CBCB449-7B74-4AEE-B577-9866B01F70EC}">
      <dgm:prSet/>
      <dgm:spPr/>
      <dgm:t>
        <a:bodyPr/>
        <a:lstStyle/>
        <a:p>
          <a:endParaRPr lang="en-US"/>
        </a:p>
      </dgm:t>
    </dgm:pt>
    <dgm:pt modelId="{C1F10EB2-568A-4B1C-91F4-5614FEDEEC4E}" type="sibTrans" cxnId="{3CBCB449-7B74-4AEE-B577-9866B01F70EC}">
      <dgm:prSet/>
      <dgm:spPr/>
      <dgm:t>
        <a:bodyPr/>
        <a:lstStyle/>
        <a:p>
          <a:endParaRPr lang="en-US"/>
        </a:p>
      </dgm:t>
    </dgm:pt>
    <dgm:pt modelId="{C5B6AE3A-4299-4BD5-AC1B-0BE97EA13D01}">
      <dgm:prSet/>
      <dgm:spPr/>
      <dgm:t>
        <a:bodyPr/>
        <a:lstStyle/>
        <a:p>
          <a:r>
            <a:rPr lang="en-US" b="1"/>
            <a:t>No exception handling</a:t>
          </a:r>
          <a:r>
            <a:rPr lang="en-US"/>
            <a:t>: use try/catch around await.</a:t>
          </a:r>
        </a:p>
      </dgm:t>
    </dgm:pt>
    <dgm:pt modelId="{FF01539C-94A6-46E3-8EFB-6BEFDB05B65D}" type="parTrans" cxnId="{CF6DEECA-36FF-4646-9070-6D08812D4B77}">
      <dgm:prSet/>
      <dgm:spPr/>
      <dgm:t>
        <a:bodyPr/>
        <a:lstStyle/>
        <a:p>
          <a:endParaRPr lang="en-US"/>
        </a:p>
      </dgm:t>
    </dgm:pt>
    <dgm:pt modelId="{D0E20DB9-C15C-4FFE-ADED-A21CFCE90851}" type="sibTrans" cxnId="{CF6DEECA-36FF-4646-9070-6D08812D4B77}">
      <dgm:prSet/>
      <dgm:spPr/>
      <dgm:t>
        <a:bodyPr/>
        <a:lstStyle/>
        <a:p>
          <a:endParaRPr lang="en-US"/>
        </a:p>
      </dgm:t>
    </dgm:pt>
    <dgm:pt modelId="{C91ABE34-F62B-4957-B54A-B3F6E0AB960A}" type="pres">
      <dgm:prSet presAssocID="{092A3C37-96FB-4615-A36D-B49050251C8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3AE8B8D-AE18-467E-840A-D2D310F17C20}" type="pres">
      <dgm:prSet presAssocID="{A9D03CD8-546F-40C5-8090-9C3BB7369C7A}" presName="hierRoot1" presStyleCnt="0"/>
      <dgm:spPr/>
    </dgm:pt>
    <dgm:pt modelId="{2EAF5CDF-6B4A-4BEC-8196-69754EA454BE}" type="pres">
      <dgm:prSet presAssocID="{A9D03CD8-546F-40C5-8090-9C3BB7369C7A}" presName="composite" presStyleCnt="0"/>
      <dgm:spPr/>
    </dgm:pt>
    <dgm:pt modelId="{5B596BA3-3143-4455-95D1-908A9023F18A}" type="pres">
      <dgm:prSet presAssocID="{A9D03CD8-546F-40C5-8090-9C3BB7369C7A}" presName="background" presStyleLbl="node0" presStyleIdx="0" presStyleCnt="3"/>
      <dgm:spPr/>
    </dgm:pt>
    <dgm:pt modelId="{9750A901-DEC4-437F-9085-07FFADD480C3}" type="pres">
      <dgm:prSet presAssocID="{A9D03CD8-546F-40C5-8090-9C3BB7369C7A}" presName="text" presStyleLbl="fgAcc0" presStyleIdx="0" presStyleCnt="3">
        <dgm:presLayoutVars>
          <dgm:chPref val="3"/>
        </dgm:presLayoutVars>
      </dgm:prSet>
      <dgm:spPr/>
    </dgm:pt>
    <dgm:pt modelId="{A808D132-2FF4-4C97-86B0-87A9E76CC777}" type="pres">
      <dgm:prSet presAssocID="{A9D03CD8-546F-40C5-8090-9C3BB7369C7A}" presName="hierChild2" presStyleCnt="0"/>
      <dgm:spPr/>
    </dgm:pt>
    <dgm:pt modelId="{6679ED85-6A7E-4E0A-BFBE-BE0B5E20BFCF}" type="pres">
      <dgm:prSet presAssocID="{ABB5F7DF-6D83-401E-941E-B7D7DA022225}" presName="hierRoot1" presStyleCnt="0"/>
      <dgm:spPr/>
    </dgm:pt>
    <dgm:pt modelId="{51F0AA93-8C66-4D11-BB67-0373CC97E660}" type="pres">
      <dgm:prSet presAssocID="{ABB5F7DF-6D83-401E-941E-B7D7DA022225}" presName="composite" presStyleCnt="0"/>
      <dgm:spPr/>
    </dgm:pt>
    <dgm:pt modelId="{4DF51806-50D6-4D80-888B-3F9A67FA0F1F}" type="pres">
      <dgm:prSet presAssocID="{ABB5F7DF-6D83-401E-941E-B7D7DA022225}" presName="background" presStyleLbl="node0" presStyleIdx="1" presStyleCnt="3"/>
      <dgm:spPr/>
    </dgm:pt>
    <dgm:pt modelId="{81E42306-C042-4717-BCEE-3EF93C5DC5DE}" type="pres">
      <dgm:prSet presAssocID="{ABB5F7DF-6D83-401E-941E-B7D7DA022225}" presName="text" presStyleLbl="fgAcc0" presStyleIdx="1" presStyleCnt="3">
        <dgm:presLayoutVars>
          <dgm:chPref val="3"/>
        </dgm:presLayoutVars>
      </dgm:prSet>
      <dgm:spPr/>
    </dgm:pt>
    <dgm:pt modelId="{4CE9C1FD-D792-4969-A49F-8BB6A598AB83}" type="pres">
      <dgm:prSet presAssocID="{ABB5F7DF-6D83-401E-941E-B7D7DA022225}" presName="hierChild2" presStyleCnt="0"/>
      <dgm:spPr/>
    </dgm:pt>
    <dgm:pt modelId="{7F36D91F-4378-4D62-B70E-AA3F71CD6F1F}" type="pres">
      <dgm:prSet presAssocID="{C5B6AE3A-4299-4BD5-AC1B-0BE97EA13D01}" presName="hierRoot1" presStyleCnt="0"/>
      <dgm:spPr/>
    </dgm:pt>
    <dgm:pt modelId="{0A3A4F33-3A54-411A-9177-78188BA82090}" type="pres">
      <dgm:prSet presAssocID="{C5B6AE3A-4299-4BD5-AC1B-0BE97EA13D01}" presName="composite" presStyleCnt="0"/>
      <dgm:spPr/>
    </dgm:pt>
    <dgm:pt modelId="{1E679D1C-CE54-4C96-961D-820432CE74CE}" type="pres">
      <dgm:prSet presAssocID="{C5B6AE3A-4299-4BD5-AC1B-0BE97EA13D01}" presName="background" presStyleLbl="node0" presStyleIdx="2" presStyleCnt="3"/>
      <dgm:spPr/>
    </dgm:pt>
    <dgm:pt modelId="{5ED0D09E-D2FB-4467-9F5D-35FDCEA5B068}" type="pres">
      <dgm:prSet presAssocID="{C5B6AE3A-4299-4BD5-AC1B-0BE97EA13D01}" presName="text" presStyleLbl="fgAcc0" presStyleIdx="2" presStyleCnt="3">
        <dgm:presLayoutVars>
          <dgm:chPref val="3"/>
        </dgm:presLayoutVars>
      </dgm:prSet>
      <dgm:spPr/>
    </dgm:pt>
    <dgm:pt modelId="{78194A2C-96D6-4D0D-AE08-130A5C2FD790}" type="pres">
      <dgm:prSet presAssocID="{C5B6AE3A-4299-4BD5-AC1B-0BE97EA13D01}" presName="hierChild2" presStyleCnt="0"/>
      <dgm:spPr/>
    </dgm:pt>
  </dgm:ptLst>
  <dgm:cxnLst>
    <dgm:cxn modelId="{F63F4F03-4E49-4C8E-AF31-788073A6FB9F}" type="presOf" srcId="{A9D03CD8-546F-40C5-8090-9C3BB7369C7A}" destId="{9750A901-DEC4-437F-9085-07FFADD480C3}" srcOrd="0" destOrd="0" presId="urn:microsoft.com/office/officeart/2005/8/layout/hierarchy1"/>
    <dgm:cxn modelId="{E194A02A-13EE-4C3C-8421-009A5667F501}" type="presOf" srcId="{092A3C37-96FB-4615-A36D-B49050251C8B}" destId="{C91ABE34-F62B-4957-B54A-B3F6E0AB960A}" srcOrd="0" destOrd="0" presId="urn:microsoft.com/office/officeart/2005/8/layout/hierarchy1"/>
    <dgm:cxn modelId="{3CBCB449-7B74-4AEE-B577-9866B01F70EC}" srcId="{092A3C37-96FB-4615-A36D-B49050251C8B}" destId="{ABB5F7DF-6D83-401E-941E-B7D7DA022225}" srcOrd="1" destOrd="0" parTransId="{18AA9A7B-838E-41E9-BE9B-577B8853A11B}" sibTransId="{C1F10EB2-568A-4B1C-91F4-5614FEDEEC4E}"/>
    <dgm:cxn modelId="{F178D054-D91C-4F7F-84C0-F25B89D60D80}" type="presOf" srcId="{ABB5F7DF-6D83-401E-941E-B7D7DA022225}" destId="{81E42306-C042-4717-BCEE-3EF93C5DC5DE}" srcOrd="0" destOrd="0" presId="urn:microsoft.com/office/officeart/2005/8/layout/hierarchy1"/>
    <dgm:cxn modelId="{D3D60D56-53FF-45E2-838F-067AAA6AD3D8}" type="presOf" srcId="{C5B6AE3A-4299-4BD5-AC1B-0BE97EA13D01}" destId="{5ED0D09E-D2FB-4467-9F5D-35FDCEA5B068}" srcOrd="0" destOrd="0" presId="urn:microsoft.com/office/officeart/2005/8/layout/hierarchy1"/>
    <dgm:cxn modelId="{BFF8548A-3909-4FA4-97E3-4EEAE0BE0C66}" srcId="{092A3C37-96FB-4615-A36D-B49050251C8B}" destId="{A9D03CD8-546F-40C5-8090-9C3BB7369C7A}" srcOrd="0" destOrd="0" parTransId="{283F28B9-F0EE-483C-8A40-F6E7BB2F6933}" sibTransId="{52E4EA13-52CC-400F-8505-707E39F934CB}"/>
    <dgm:cxn modelId="{CF6DEECA-36FF-4646-9070-6D08812D4B77}" srcId="{092A3C37-96FB-4615-A36D-B49050251C8B}" destId="{C5B6AE3A-4299-4BD5-AC1B-0BE97EA13D01}" srcOrd="2" destOrd="0" parTransId="{FF01539C-94A6-46E3-8EFB-6BEFDB05B65D}" sibTransId="{D0E20DB9-C15C-4FFE-ADED-A21CFCE90851}"/>
    <dgm:cxn modelId="{31F90D80-5421-4ADB-A875-CF1A4C8F1A42}" type="presParOf" srcId="{C91ABE34-F62B-4957-B54A-B3F6E0AB960A}" destId="{33AE8B8D-AE18-467E-840A-D2D310F17C20}" srcOrd="0" destOrd="0" presId="urn:microsoft.com/office/officeart/2005/8/layout/hierarchy1"/>
    <dgm:cxn modelId="{B0F3D15E-54B8-4983-B734-9CB82961431D}" type="presParOf" srcId="{33AE8B8D-AE18-467E-840A-D2D310F17C20}" destId="{2EAF5CDF-6B4A-4BEC-8196-69754EA454BE}" srcOrd="0" destOrd="0" presId="urn:microsoft.com/office/officeart/2005/8/layout/hierarchy1"/>
    <dgm:cxn modelId="{B6BC4764-CDEE-48E0-B041-D72A954B04C1}" type="presParOf" srcId="{2EAF5CDF-6B4A-4BEC-8196-69754EA454BE}" destId="{5B596BA3-3143-4455-95D1-908A9023F18A}" srcOrd="0" destOrd="0" presId="urn:microsoft.com/office/officeart/2005/8/layout/hierarchy1"/>
    <dgm:cxn modelId="{6A32D3CD-8E67-4FE6-A627-B9C6A0A44EDD}" type="presParOf" srcId="{2EAF5CDF-6B4A-4BEC-8196-69754EA454BE}" destId="{9750A901-DEC4-437F-9085-07FFADD480C3}" srcOrd="1" destOrd="0" presId="urn:microsoft.com/office/officeart/2005/8/layout/hierarchy1"/>
    <dgm:cxn modelId="{276C99C9-7D73-4C87-A4F6-F9E12DB22C79}" type="presParOf" srcId="{33AE8B8D-AE18-467E-840A-D2D310F17C20}" destId="{A808D132-2FF4-4C97-86B0-87A9E76CC777}" srcOrd="1" destOrd="0" presId="urn:microsoft.com/office/officeart/2005/8/layout/hierarchy1"/>
    <dgm:cxn modelId="{5F5E7D91-D3B2-4A6C-B87E-4D41AB961521}" type="presParOf" srcId="{C91ABE34-F62B-4957-B54A-B3F6E0AB960A}" destId="{6679ED85-6A7E-4E0A-BFBE-BE0B5E20BFCF}" srcOrd="1" destOrd="0" presId="urn:microsoft.com/office/officeart/2005/8/layout/hierarchy1"/>
    <dgm:cxn modelId="{B48403A1-7E13-4422-A8CA-952B9304A5C7}" type="presParOf" srcId="{6679ED85-6A7E-4E0A-BFBE-BE0B5E20BFCF}" destId="{51F0AA93-8C66-4D11-BB67-0373CC97E660}" srcOrd="0" destOrd="0" presId="urn:microsoft.com/office/officeart/2005/8/layout/hierarchy1"/>
    <dgm:cxn modelId="{934B3561-04E0-40A8-B4B8-C1568FD6CDB0}" type="presParOf" srcId="{51F0AA93-8C66-4D11-BB67-0373CC97E660}" destId="{4DF51806-50D6-4D80-888B-3F9A67FA0F1F}" srcOrd="0" destOrd="0" presId="urn:microsoft.com/office/officeart/2005/8/layout/hierarchy1"/>
    <dgm:cxn modelId="{F35D391F-E0F4-468A-A7EB-B4B7D8D41F29}" type="presParOf" srcId="{51F0AA93-8C66-4D11-BB67-0373CC97E660}" destId="{81E42306-C042-4717-BCEE-3EF93C5DC5DE}" srcOrd="1" destOrd="0" presId="urn:microsoft.com/office/officeart/2005/8/layout/hierarchy1"/>
    <dgm:cxn modelId="{75A64720-FAC3-4301-8D1A-1A9A2C070C3F}" type="presParOf" srcId="{6679ED85-6A7E-4E0A-BFBE-BE0B5E20BFCF}" destId="{4CE9C1FD-D792-4969-A49F-8BB6A598AB83}" srcOrd="1" destOrd="0" presId="urn:microsoft.com/office/officeart/2005/8/layout/hierarchy1"/>
    <dgm:cxn modelId="{7DD00AE3-20BB-4035-B48B-11D45091AFDD}" type="presParOf" srcId="{C91ABE34-F62B-4957-B54A-B3F6E0AB960A}" destId="{7F36D91F-4378-4D62-B70E-AA3F71CD6F1F}" srcOrd="2" destOrd="0" presId="urn:microsoft.com/office/officeart/2005/8/layout/hierarchy1"/>
    <dgm:cxn modelId="{902189F5-5991-4952-8672-B7E875AAB30C}" type="presParOf" srcId="{7F36D91F-4378-4D62-B70E-AA3F71CD6F1F}" destId="{0A3A4F33-3A54-411A-9177-78188BA82090}" srcOrd="0" destOrd="0" presId="urn:microsoft.com/office/officeart/2005/8/layout/hierarchy1"/>
    <dgm:cxn modelId="{065C9850-1581-4E7F-BC99-31CC0245853C}" type="presParOf" srcId="{0A3A4F33-3A54-411A-9177-78188BA82090}" destId="{1E679D1C-CE54-4C96-961D-820432CE74CE}" srcOrd="0" destOrd="0" presId="urn:microsoft.com/office/officeart/2005/8/layout/hierarchy1"/>
    <dgm:cxn modelId="{D244BFD2-DF3D-40BB-B294-AB0CD6D4C268}" type="presParOf" srcId="{0A3A4F33-3A54-411A-9177-78188BA82090}" destId="{5ED0D09E-D2FB-4467-9F5D-35FDCEA5B068}" srcOrd="1" destOrd="0" presId="urn:microsoft.com/office/officeart/2005/8/layout/hierarchy1"/>
    <dgm:cxn modelId="{C4D33892-D608-4AF0-8B74-DCF0AA80C34E}" type="presParOf" srcId="{7F36D91F-4378-4D62-B70E-AA3F71CD6F1F}" destId="{78194A2C-96D6-4D0D-AE08-130A5C2FD7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39E662-DCCC-4A2B-9189-DE60BB5AF17B}">
      <dsp:nvSpPr>
        <dsp:cNvPr id="0" name=""/>
        <dsp:cNvSpPr/>
      </dsp:nvSpPr>
      <dsp:spPr>
        <a:xfrm>
          <a:off x="0" y="0"/>
          <a:ext cx="6131560" cy="9210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Need a way to notify other parts of the system when something happens</a:t>
          </a:r>
        </a:p>
      </dsp:txBody>
      <dsp:txXfrm>
        <a:off x="26976" y="26976"/>
        <a:ext cx="5137693" cy="867081"/>
      </dsp:txXfrm>
    </dsp:sp>
    <dsp:sp modelId="{7BB88F3B-4F07-4A7B-8570-2F32223949C8}">
      <dsp:nvSpPr>
        <dsp:cNvPr id="0" name=""/>
        <dsp:cNvSpPr/>
      </dsp:nvSpPr>
      <dsp:spPr>
        <a:xfrm>
          <a:off x="541019" y="1074538"/>
          <a:ext cx="6131560" cy="921033"/>
        </a:xfrm>
        <a:prstGeom prst="roundRect">
          <a:avLst>
            <a:gd name="adj" fmla="val 1000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Decoupling: Publisher doesn't need to know who is listening</a:t>
          </a:r>
        </a:p>
      </dsp:txBody>
      <dsp:txXfrm>
        <a:off x="567995" y="1101514"/>
        <a:ext cx="4937916" cy="867081"/>
      </dsp:txXfrm>
    </dsp:sp>
    <dsp:sp modelId="{E5C1F938-A11C-4DDF-B246-D13D2499747C}">
      <dsp:nvSpPr>
        <dsp:cNvPr id="0" name=""/>
        <dsp:cNvSpPr/>
      </dsp:nvSpPr>
      <dsp:spPr>
        <a:xfrm>
          <a:off x="1082039" y="2149077"/>
          <a:ext cx="6131560" cy="921033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Common in UI, system hooks, file watching, logging, etc.</a:t>
          </a:r>
        </a:p>
      </dsp:txBody>
      <dsp:txXfrm>
        <a:off x="1109015" y="2176053"/>
        <a:ext cx="4937916" cy="867081"/>
      </dsp:txXfrm>
    </dsp:sp>
    <dsp:sp modelId="{09BD4265-833C-4013-8B14-A23E8D91E760}">
      <dsp:nvSpPr>
        <dsp:cNvPr id="0" name=""/>
        <dsp:cNvSpPr/>
      </dsp:nvSpPr>
      <dsp:spPr>
        <a:xfrm>
          <a:off x="5532888" y="698450"/>
          <a:ext cx="598671" cy="5986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667589" y="698450"/>
        <a:ext cx="329269" cy="450500"/>
      </dsp:txXfrm>
    </dsp:sp>
    <dsp:sp modelId="{5E357CD8-0048-44DA-B0A5-8200C6F8DA00}">
      <dsp:nvSpPr>
        <dsp:cNvPr id="0" name=""/>
        <dsp:cNvSpPr/>
      </dsp:nvSpPr>
      <dsp:spPr>
        <a:xfrm>
          <a:off x="6073908" y="1766848"/>
          <a:ext cx="598671" cy="5986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208609" y="1766848"/>
        <a:ext cx="329269" cy="450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599B1-595E-4109-B3EE-153B42BE790C}">
      <dsp:nvSpPr>
        <dsp:cNvPr id="0" name=""/>
        <dsp:cNvSpPr/>
      </dsp:nvSpPr>
      <dsp:spPr>
        <a:xfrm>
          <a:off x="1481119" y="148"/>
          <a:ext cx="1563288" cy="9926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97DF6E-042C-4C1A-88E3-C2E62A58E971}">
      <dsp:nvSpPr>
        <dsp:cNvPr id="0" name=""/>
        <dsp:cNvSpPr/>
      </dsp:nvSpPr>
      <dsp:spPr>
        <a:xfrm>
          <a:off x="1654818" y="165162"/>
          <a:ext cx="1563288" cy="992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Anyone can subscribe using </a:t>
          </a:r>
          <a:r>
            <a:rPr lang="en-US" sz="1500" b="1" kern="1200"/>
            <a:t>+=</a:t>
          </a:r>
          <a:endParaRPr lang="en-US" sz="1500" kern="1200"/>
        </a:p>
      </dsp:txBody>
      <dsp:txXfrm>
        <a:off x="1683893" y="194237"/>
        <a:ext cx="1505138" cy="934538"/>
      </dsp:txXfrm>
    </dsp:sp>
    <dsp:sp modelId="{0C01F339-E616-4A4D-A47E-7A32E41550FC}">
      <dsp:nvSpPr>
        <dsp:cNvPr id="0" name=""/>
        <dsp:cNvSpPr/>
      </dsp:nvSpPr>
      <dsp:spPr>
        <a:xfrm>
          <a:off x="3391806" y="148"/>
          <a:ext cx="1563288" cy="9926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30F61-A826-4DB0-8366-9DE65B828922}">
      <dsp:nvSpPr>
        <dsp:cNvPr id="0" name=""/>
        <dsp:cNvSpPr/>
      </dsp:nvSpPr>
      <dsp:spPr>
        <a:xfrm>
          <a:off x="3565504" y="165162"/>
          <a:ext cx="1563288" cy="992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 </a:t>
          </a:r>
          <a:r>
            <a:rPr lang="en-US" sz="1500" b="1" kern="1200"/>
            <a:t>anonymous methods or lambdas</a:t>
          </a:r>
          <a:endParaRPr lang="en-US" sz="1500" kern="1200"/>
        </a:p>
      </dsp:txBody>
      <dsp:txXfrm>
        <a:off x="3594579" y="194237"/>
        <a:ext cx="1505138" cy="934538"/>
      </dsp:txXfrm>
    </dsp:sp>
    <dsp:sp modelId="{D7295FD4-2BA4-4BC5-8DDD-E51C166754E0}">
      <dsp:nvSpPr>
        <dsp:cNvPr id="0" name=""/>
        <dsp:cNvSpPr/>
      </dsp:nvSpPr>
      <dsp:spPr>
        <a:xfrm>
          <a:off x="5302492" y="148"/>
          <a:ext cx="1563288" cy="9926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6C24A-22ED-48AB-83F7-F3346145EC70}">
      <dsp:nvSpPr>
        <dsp:cNvPr id="0" name=""/>
        <dsp:cNvSpPr/>
      </dsp:nvSpPr>
      <dsp:spPr>
        <a:xfrm>
          <a:off x="5476191" y="165162"/>
          <a:ext cx="1563288" cy="992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Can unsubscribe with </a:t>
          </a:r>
          <a:r>
            <a:rPr lang="en-US" sz="1500" b="1" kern="1200"/>
            <a:t>-=</a:t>
          </a:r>
          <a:endParaRPr lang="en-US" sz="1500" kern="1200"/>
        </a:p>
      </dsp:txBody>
      <dsp:txXfrm>
        <a:off x="5505266" y="194237"/>
        <a:ext cx="1505138" cy="9345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903D1-7E6B-44F6-B504-A154A3E8A640}">
      <dsp:nvSpPr>
        <dsp:cNvPr id="0" name=""/>
        <dsp:cNvSpPr/>
      </dsp:nvSpPr>
      <dsp:spPr>
        <a:xfrm>
          <a:off x="2837878" y="151838"/>
          <a:ext cx="457207" cy="4572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6EB0B-CDAF-47BA-AD55-409C66A83B6B}">
      <dsp:nvSpPr>
        <dsp:cNvPr id="0" name=""/>
        <dsp:cNvSpPr/>
      </dsp:nvSpPr>
      <dsp:spPr>
        <a:xfrm>
          <a:off x="2558473" y="761455"/>
          <a:ext cx="1016015" cy="40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 delegate is a type-safe reference to a method</a:t>
          </a:r>
        </a:p>
      </dsp:txBody>
      <dsp:txXfrm>
        <a:off x="2558473" y="761455"/>
        <a:ext cx="1016015" cy="406406"/>
      </dsp:txXfrm>
    </dsp:sp>
    <dsp:sp modelId="{96517880-E442-448C-9F0A-12A289AC9B3B}">
      <dsp:nvSpPr>
        <dsp:cNvPr id="0" name=""/>
        <dsp:cNvSpPr/>
      </dsp:nvSpPr>
      <dsp:spPr>
        <a:xfrm>
          <a:off x="4031696" y="151838"/>
          <a:ext cx="457207" cy="4572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07AF8-8DC7-4197-A644-3E9034628F3F}">
      <dsp:nvSpPr>
        <dsp:cNvPr id="0" name=""/>
        <dsp:cNvSpPr/>
      </dsp:nvSpPr>
      <dsp:spPr>
        <a:xfrm>
          <a:off x="3752292" y="761455"/>
          <a:ext cx="1016015" cy="40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Allows storing/calling functions dynamically</a:t>
          </a:r>
        </a:p>
      </dsp:txBody>
      <dsp:txXfrm>
        <a:off x="3752292" y="761455"/>
        <a:ext cx="1016015" cy="406406"/>
      </dsp:txXfrm>
    </dsp:sp>
    <dsp:sp modelId="{0EB510C2-53F2-4678-AC72-5AA0C5175F6F}">
      <dsp:nvSpPr>
        <dsp:cNvPr id="0" name=""/>
        <dsp:cNvSpPr/>
      </dsp:nvSpPr>
      <dsp:spPr>
        <a:xfrm>
          <a:off x="5225514" y="151838"/>
          <a:ext cx="457207" cy="4572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0492F-B011-4802-B890-4FF8FAD795D8}">
      <dsp:nvSpPr>
        <dsp:cNvPr id="0" name=""/>
        <dsp:cNvSpPr/>
      </dsp:nvSpPr>
      <dsp:spPr>
        <a:xfrm>
          <a:off x="4946110" y="761455"/>
          <a:ext cx="1016015" cy="40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Needed to define custom events</a:t>
          </a:r>
        </a:p>
      </dsp:txBody>
      <dsp:txXfrm>
        <a:off x="4946110" y="761455"/>
        <a:ext cx="1016015" cy="4064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11F86F-9B11-46B5-A5D5-21BD64CD9F54}">
      <dsp:nvSpPr>
        <dsp:cNvPr id="0" name=""/>
        <dsp:cNvSpPr/>
      </dsp:nvSpPr>
      <dsp:spPr>
        <a:xfrm>
          <a:off x="0" y="0"/>
          <a:ext cx="6131560" cy="9210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async makes a method asynchronous.</a:t>
          </a:r>
        </a:p>
      </dsp:txBody>
      <dsp:txXfrm>
        <a:off x="26976" y="26976"/>
        <a:ext cx="5137693" cy="867081"/>
      </dsp:txXfrm>
    </dsp:sp>
    <dsp:sp modelId="{90692E31-1605-4371-8D30-ECA06E47EF0E}">
      <dsp:nvSpPr>
        <dsp:cNvPr id="0" name=""/>
        <dsp:cNvSpPr/>
      </dsp:nvSpPr>
      <dsp:spPr>
        <a:xfrm>
          <a:off x="541019" y="1074538"/>
          <a:ext cx="6131560" cy="921033"/>
        </a:xfrm>
        <a:prstGeom prst="roundRect">
          <a:avLst>
            <a:gd name="adj" fmla="val 1000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await tells the method to pause execution until the awaited task completes.</a:t>
          </a:r>
        </a:p>
      </dsp:txBody>
      <dsp:txXfrm>
        <a:off x="567995" y="1101514"/>
        <a:ext cx="4937916" cy="867081"/>
      </dsp:txXfrm>
    </dsp:sp>
    <dsp:sp modelId="{3B5EC55C-C2CA-47AE-8571-D4AF702D029A}">
      <dsp:nvSpPr>
        <dsp:cNvPr id="0" name=""/>
        <dsp:cNvSpPr/>
      </dsp:nvSpPr>
      <dsp:spPr>
        <a:xfrm>
          <a:off x="1082039" y="2149077"/>
          <a:ext cx="6131560" cy="921033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Asynchronous != multithreading</a:t>
          </a:r>
          <a:r>
            <a:rPr lang="en-US" sz="1800" kern="1200"/>
            <a:t>. It's about non-blocking, not spinning up new threads (though it might happen).</a:t>
          </a:r>
        </a:p>
      </dsp:txBody>
      <dsp:txXfrm>
        <a:off x="1109015" y="2176053"/>
        <a:ext cx="4937916" cy="867081"/>
      </dsp:txXfrm>
    </dsp:sp>
    <dsp:sp modelId="{3BE99809-C620-4049-821F-D081F3AF9828}">
      <dsp:nvSpPr>
        <dsp:cNvPr id="0" name=""/>
        <dsp:cNvSpPr/>
      </dsp:nvSpPr>
      <dsp:spPr>
        <a:xfrm>
          <a:off x="5532888" y="698450"/>
          <a:ext cx="598671" cy="5986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667589" y="698450"/>
        <a:ext cx="329269" cy="450500"/>
      </dsp:txXfrm>
    </dsp:sp>
    <dsp:sp modelId="{0152A4AD-B58D-456E-84F8-5F6647AAE7F7}">
      <dsp:nvSpPr>
        <dsp:cNvPr id="0" name=""/>
        <dsp:cNvSpPr/>
      </dsp:nvSpPr>
      <dsp:spPr>
        <a:xfrm>
          <a:off x="6073908" y="1766848"/>
          <a:ext cx="598671" cy="5986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208609" y="1766848"/>
        <a:ext cx="329269" cy="450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F08EF-DA8B-428D-9C33-2CF43D7D2780}">
      <dsp:nvSpPr>
        <dsp:cNvPr id="0" name=""/>
        <dsp:cNvSpPr/>
      </dsp:nvSpPr>
      <dsp:spPr>
        <a:xfrm>
          <a:off x="0" y="498893"/>
          <a:ext cx="7213600" cy="9210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B65DD9-CABD-43E6-B122-9DC178475332}">
      <dsp:nvSpPr>
        <dsp:cNvPr id="0" name=""/>
        <dsp:cNvSpPr/>
      </dsp:nvSpPr>
      <dsp:spPr>
        <a:xfrm>
          <a:off x="278612" y="706125"/>
          <a:ext cx="506568" cy="5065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8025B-CF72-45B6-9CCB-C958F44333D0}">
      <dsp:nvSpPr>
        <dsp:cNvPr id="0" name=""/>
        <dsp:cNvSpPr/>
      </dsp:nvSpPr>
      <dsp:spPr>
        <a:xfrm>
          <a:off x="1063793" y="498893"/>
          <a:ext cx="6149806" cy="921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76" tIns="97476" rIns="97476" bIns="9747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Async/await</a:t>
          </a:r>
          <a:r>
            <a:rPr lang="en-US" sz="1800" kern="1200"/>
            <a:t> lets you pause a method while waiting for something external (like file read or HTTP request), without blocking a thread.</a:t>
          </a:r>
        </a:p>
      </dsp:txBody>
      <dsp:txXfrm>
        <a:off x="1063793" y="498893"/>
        <a:ext cx="6149806" cy="921033"/>
      </dsp:txXfrm>
    </dsp:sp>
    <dsp:sp modelId="{A600B14E-7293-4D72-95A0-C00624698A4B}">
      <dsp:nvSpPr>
        <dsp:cNvPr id="0" name=""/>
        <dsp:cNvSpPr/>
      </dsp:nvSpPr>
      <dsp:spPr>
        <a:xfrm>
          <a:off x="0" y="1650184"/>
          <a:ext cx="7213600" cy="9210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D95C88-CEDC-4D5F-B624-6FA58127F920}">
      <dsp:nvSpPr>
        <dsp:cNvPr id="0" name=""/>
        <dsp:cNvSpPr/>
      </dsp:nvSpPr>
      <dsp:spPr>
        <a:xfrm>
          <a:off x="278612" y="1857417"/>
          <a:ext cx="506568" cy="5065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1C3C5-9054-4D6B-9DED-489F6299BDF2}">
      <dsp:nvSpPr>
        <dsp:cNvPr id="0" name=""/>
        <dsp:cNvSpPr/>
      </dsp:nvSpPr>
      <dsp:spPr>
        <a:xfrm>
          <a:off x="1063793" y="1650184"/>
          <a:ext cx="6149806" cy="921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76" tIns="97476" rIns="97476" bIns="9747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Multithreading </a:t>
          </a:r>
          <a:r>
            <a:rPr lang="en-US" sz="1800" kern="1200"/>
            <a:t>spins up new threads so multiple operations can run in parallel, useful for heavy CPU work.</a:t>
          </a:r>
        </a:p>
      </dsp:txBody>
      <dsp:txXfrm>
        <a:off x="1063793" y="1650184"/>
        <a:ext cx="6149806" cy="9210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96BA3-3143-4455-95D1-908A9023F18A}">
      <dsp:nvSpPr>
        <dsp:cNvPr id="0" name=""/>
        <dsp:cNvSpPr/>
      </dsp:nvSpPr>
      <dsp:spPr>
        <a:xfrm>
          <a:off x="0" y="783826"/>
          <a:ext cx="2028824" cy="1288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0A901-DEC4-437F-9085-07FFADD480C3}">
      <dsp:nvSpPr>
        <dsp:cNvPr id="0" name=""/>
        <dsp:cNvSpPr/>
      </dsp:nvSpPr>
      <dsp:spPr>
        <a:xfrm>
          <a:off x="225425" y="997980"/>
          <a:ext cx="2028824" cy="12883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Forgetting await</a:t>
          </a:r>
          <a:r>
            <a:rPr lang="en-US" sz="1700" kern="1200"/>
            <a:t>: SaveTasksAsync(); ← doesn't wait!</a:t>
          </a:r>
        </a:p>
      </dsp:txBody>
      <dsp:txXfrm>
        <a:off x="263158" y="1035713"/>
        <a:ext cx="1953358" cy="1212837"/>
      </dsp:txXfrm>
    </dsp:sp>
    <dsp:sp modelId="{4DF51806-50D6-4D80-888B-3F9A67FA0F1F}">
      <dsp:nvSpPr>
        <dsp:cNvPr id="0" name=""/>
        <dsp:cNvSpPr/>
      </dsp:nvSpPr>
      <dsp:spPr>
        <a:xfrm>
          <a:off x="2479675" y="783826"/>
          <a:ext cx="2028824" cy="1288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42306-C042-4717-BCEE-3EF93C5DC5DE}">
      <dsp:nvSpPr>
        <dsp:cNvPr id="0" name=""/>
        <dsp:cNvSpPr/>
      </dsp:nvSpPr>
      <dsp:spPr>
        <a:xfrm>
          <a:off x="2705100" y="997980"/>
          <a:ext cx="2028824" cy="12883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Blocking async code</a:t>
          </a:r>
          <a:r>
            <a:rPr lang="en-US" sz="1700" kern="1200"/>
            <a:t>: Task.Result or task.Wait() = 💥 deadlocks.</a:t>
          </a:r>
        </a:p>
      </dsp:txBody>
      <dsp:txXfrm>
        <a:off x="2742833" y="1035713"/>
        <a:ext cx="1953358" cy="1212837"/>
      </dsp:txXfrm>
    </dsp:sp>
    <dsp:sp modelId="{1E679D1C-CE54-4C96-961D-820432CE74CE}">
      <dsp:nvSpPr>
        <dsp:cNvPr id="0" name=""/>
        <dsp:cNvSpPr/>
      </dsp:nvSpPr>
      <dsp:spPr>
        <a:xfrm>
          <a:off x="4959349" y="783826"/>
          <a:ext cx="2028824" cy="1288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D0D09E-D2FB-4467-9F5D-35FDCEA5B068}">
      <dsp:nvSpPr>
        <dsp:cNvPr id="0" name=""/>
        <dsp:cNvSpPr/>
      </dsp:nvSpPr>
      <dsp:spPr>
        <a:xfrm>
          <a:off x="5184774" y="997980"/>
          <a:ext cx="2028824" cy="12883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No exception handling</a:t>
          </a:r>
          <a:r>
            <a:rPr lang="en-US" sz="1700" kern="1200"/>
            <a:t>: use try/catch around await.</a:t>
          </a:r>
        </a:p>
      </dsp:txBody>
      <dsp:txXfrm>
        <a:off x="5222507" y="1035713"/>
        <a:ext cx="1953358" cy="1212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da5f749e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da5f749e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da5f749e7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da5f749e7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da5f749e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da5f749e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da5f749e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da5f749e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da5f749e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da5f749e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da5f749e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da5f749e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Separate into projects: Entities, IO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da5f749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da5f749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Ask</a:t>
            </a:r>
            <a:r>
              <a:rPr lang="en"/>
              <a:t>: Examples </a:t>
            </a:r>
            <a:r>
              <a:rPr lang="en" dirty="0"/>
              <a:t>from our app?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When a task is completed, we want to log it, send a notification, and update the UI — without TaskItem knowing how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da5f749e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da5f749e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da5f749e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da5f749e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da5f749e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da5f749e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da5f749e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da5f749e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da5f749e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da5f749e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da5f749e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da5f749e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32790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1608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77525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10405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00678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016356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46313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110127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226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178710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46018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06157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91065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677820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879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548296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05843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600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9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130299" y="749595"/>
            <a:ext cx="4273550" cy="3359889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Day 3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903978" y="749595"/>
            <a:ext cx="2342715" cy="3359889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/>
              <a:t>Events, Async, Parallelism</a:t>
            </a: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1229389"/>
            <a:ext cx="0" cy="240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8512053" y="913317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0506E-3FA4-7C2F-4D78-9CB1534A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C92EC2-F419-151B-789C-1E456576A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00" y="1623006"/>
            <a:ext cx="6446838" cy="2905550"/>
          </a:xfrm>
        </p:spPr>
      </p:pic>
    </p:spTree>
    <p:extLst>
      <p:ext uri="{BB962C8B-B14F-4D97-AF65-F5344CB8AC3E}">
        <p14:creationId xmlns:p14="http://schemas.microsoft.com/office/powerpoint/2010/main" val="4285453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ctrTitle"/>
          </p:nvPr>
        </p:nvSpPr>
        <p:spPr>
          <a:xfrm>
            <a:off x="3730752" y="948985"/>
            <a:ext cx="3224750" cy="2436848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Async/Await</a:t>
            </a:r>
            <a:endParaRPr lang="en-US"/>
          </a:p>
        </p:txBody>
      </p:sp>
      <p:sp>
        <p:nvSpPr>
          <p:cNvPr id="106" name="Google Shape;106;p21"/>
          <p:cNvSpPr txBox="1">
            <a:spLocks noGrp="1"/>
          </p:cNvSpPr>
          <p:nvPr>
            <p:ph type="subTitle" idx="1"/>
          </p:nvPr>
        </p:nvSpPr>
        <p:spPr>
          <a:xfrm>
            <a:off x="3730752" y="3385834"/>
            <a:ext cx="3224749" cy="653282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380" y="9525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0" name="Graphic 109" descr="Stethoscope">
            <a:extLst>
              <a:ext uri="{FF2B5EF4-FFF2-40B4-BE49-F238E27FC236}">
                <a16:creationId xmlns:a16="http://schemas.microsoft.com/office/drawing/2014/main" id="{E9903A2A-6750-BF0F-B01A-4EA02F8F9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453" y="1162604"/>
            <a:ext cx="2824269" cy="282426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2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3" name="Isosceles Triangle 122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4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5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6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7" name="Isosceles Triangle 126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What is async/await?</a:t>
            </a:r>
          </a:p>
        </p:txBody>
      </p:sp>
      <p:sp>
        <p:nvSpPr>
          <p:cNvPr id="132" name="Isosceles Triangle 13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14" name="Google Shape;112;p22">
            <a:extLst>
              <a:ext uri="{FF2B5EF4-FFF2-40B4-BE49-F238E27FC236}">
                <a16:creationId xmlns:a16="http://schemas.microsoft.com/office/drawing/2014/main" id="{D034D95F-4553-298D-16A3-CFA067D584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6245541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8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0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1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2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3" name="Isosceles Triangle 132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Async vs Multithreading</a:t>
            </a:r>
          </a:p>
        </p:txBody>
      </p:sp>
      <p:sp>
        <p:nvSpPr>
          <p:cNvPr id="144" name="Isosceles Triangle 14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5" name="Isosceles Triangle 14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46" name="Google Shape;118;p23">
            <a:extLst>
              <a:ext uri="{FF2B5EF4-FFF2-40B4-BE49-F238E27FC236}">
                <a16:creationId xmlns:a16="http://schemas.microsoft.com/office/drawing/2014/main" id="{7476F388-469C-1194-D8A9-AEDCCD325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9245380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 vs Multithreading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300" y="1093925"/>
            <a:ext cx="69854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0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1" name="Isosceles Triangle 140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2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3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4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Common Gotchas</a:t>
            </a:r>
          </a:p>
        </p:txBody>
      </p:sp>
      <p:sp>
        <p:nvSpPr>
          <p:cNvPr id="150" name="Isosceles Triangle 149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2" name="Isosceles Triangle 151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32" name="Google Shape;130;p25">
            <a:extLst>
              <a:ext uri="{FF2B5EF4-FFF2-40B4-BE49-F238E27FC236}">
                <a16:creationId xmlns:a16="http://schemas.microsoft.com/office/drawing/2014/main" id="{88229A26-6BA9-7F25-C201-AC4B1C1F7E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9981285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</a:p>
        </p:txBody>
      </p:sp>
      <p:sp>
        <p:nvSpPr>
          <p:cNvPr id="136" name="Google Shape;136;p2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async for I/O, use threads for number crunching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027B8-3731-9159-D55F-947733FB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EEE10-6369-BB26-0E33-FFC6F245F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Console Logs for when a task is added</a:t>
            </a:r>
          </a:p>
          <a:p>
            <a:r>
              <a:rPr lang="en-US" dirty="0"/>
              <a:t>Use async to read/write data from file system</a:t>
            </a:r>
          </a:p>
          <a:p>
            <a:pPr lvl="1"/>
            <a:r>
              <a:rPr lang="en-US" dirty="0"/>
              <a:t>Use Cancellation Token</a:t>
            </a:r>
          </a:p>
        </p:txBody>
      </p:sp>
    </p:spTree>
    <p:extLst>
      <p:ext uri="{BB962C8B-B14F-4D97-AF65-F5344CB8AC3E}">
        <p14:creationId xmlns:p14="http://schemas.microsoft.com/office/powerpoint/2010/main" val="348141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9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3900" y="2863850"/>
            <a:ext cx="3337719" cy="2279650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2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9230" y="0"/>
            <a:ext cx="1324770" cy="51435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51435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2761059"/>
            <a:ext cx="3572668" cy="2382441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1130300" y="3038124"/>
            <a:ext cx="5825202" cy="822675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A bit of order in the solution</a:t>
            </a:r>
            <a:endParaRPr lang="en-US"/>
          </a:p>
        </p:txBody>
      </p:sp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1130300" y="1047750"/>
            <a:ext cx="5825202" cy="1990377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first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9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Why events?</a:t>
            </a:r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9" name="Google Shape;67;p15">
            <a:extLst>
              <a:ext uri="{FF2B5EF4-FFF2-40B4-BE49-F238E27FC236}">
                <a16:creationId xmlns:a16="http://schemas.microsoft.com/office/drawing/2014/main" id="{2F3DC9ED-8F40-5991-2014-AA260887D3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9383451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2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4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5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6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3495094" cy="514349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1" name="Isosceles Triangle 15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95095" y="-2"/>
            <a:ext cx="792559" cy="5143500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505315" y="482600"/>
            <a:ext cx="3152284" cy="103170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300">
                <a:solidFill>
                  <a:schemeClr val="bg1"/>
                </a:solidFill>
              </a:rPr>
              <a:t>Basic Event Pattern</a:t>
            </a: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505315" y="1620442"/>
            <a:ext cx="2980457" cy="258008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marR="0" lvl="0" indent="-2984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b="1">
                <a:solidFill>
                  <a:schemeClr val="bg1"/>
                </a:solidFill>
              </a:rPr>
              <a:t>event </a:t>
            </a:r>
            <a:r>
              <a:rPr lang="en-US">
                <a:solidFill>
                  <a:schemeClr val="bg1"/>
                </a:solidFill>
              </a:rPr>
              <a:t>keyword restricts how delegates are used</a:t>
            </a:r>
          </a:p>
          <a:p>
            <a:pPr marL="457200" marR="0" lvl="0" indent="-2984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</a:rPr>
              <a:t>Follows EventHandler or </a:t>
            </a:r>
            <a:r>
              <a:rPr lang="en-US" b="1">
                <a:solidFill>
                  <a:schemeClr val="bg1"/>
                </a:solidFill>
              </a:rPr>
              <a:t>EventHandler</a:t>
            </a:r>
            <a:r>
              <a:rPr lang="en-US">
                <a:solidFill>
                  <a:schemeClr val="bg1"/>
                </a:solidFill>
              </a:rPr>
              <a:t>&lt;T&gt; signature</a:t>
            </a:r>
          </a:p>
          <a:p>
            <a:pPr marL="457200" marR="0" lvl="0" indent="-2984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</a:rPr>
              <a:t>Convention: </a:t>
            </a:r>
            <a:r>
              <a:rPr lang="en-US" b="1">
                <a:solidFill>
                  <a:schemeClr val="bg1"/>
                </a:solidFill>
              </a:rPr>
              <a:t>OnEventName</a:t>
            </a:r>
            <a:r>
              <a:rPr lang="en-US">
                <a:solidFill>
                  <a:schemeClr val="bg1"/>
                </a:solidFill>
              </a:rPr>
              <a:t>() method to raise the event</a:t>
            </a: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/>
          <a:srcRect r="43608"/>
          <a:stretch/>
        </p:blipFill>
        <p:spPr>
          <a:xfrm>
            <a:off x="4572000" y="1583701"/>
            <a:ext cx="3857625" cy="1966710"/>
          </a:xfrm>
          <a:prstGeom prst="rect">
            <a:avLst/>
          </a:prstGeom>
          <a:noFill/>
        </p:spPr>
      </p:pic>
      <p:sp>
        <p:nvSpPr>
          <p:cNvPr id="152" name="Isosceles Triangle 151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16772" y="3009900"/>
            <a:ext cx="336549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Subscribing to an Event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575" y="2869624"/>
            <a:ext cx="7716851" cy="10440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0;p17">
            <a:extLst>
              <a:ext uri="{FF2B5EF4-FFF2-40B4-BE49-F238E27FC236}">
                <a16:creationId xmlns:a16="http://schemas.microsoft.com/office/drawing/2014/main" id="{66D98C8C-B31B-5B79-F368-DB289356D79E}"/>
              </a:ext>
            </a:extLst>
          </p:cNvPr>
          <p:cNvGraphicFramePr/>
          <p:nvPr/>
        </p:nvGraphicFramePr>
        <p:xfrm>
          <a:off x="311700" y="1152475"/>
          <a:ext cx="8520600" cy="11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Delegates</a:t>
            </a: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788" y="2922775"/>
            <a:ext cx="6666436" cy="1915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87;p18">
            <a:extLst>
              <a:ext uri="{FF2B5EF4-FFF2-40B4-BE49-F238E27FC236}">
                <a16:creationId xmlns:a16="http://schemas.microsoft.com/office/drawing/2014/main" id="{1B28270D-E36A-9340-AEBA-F58E01BCFB58}"/>
              </a:ext>
            </a:extLst>
          </p:cNvPr>
          <p:cNvGraphicFramePr/>
          <p:nvPr/>
        </p:nvGraphicFramePr>
        <p:xfrm>
          <a:off x="311700" y="1152475"/>
          <a:ext cx="8520600" cy="1319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Isosceles Triangle 10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94" name="Google Shape;94;p19"/>
          <p:cNvSpPr txBox="1">
            <a:spLocks noGrp="1"/>
          </p:cNvSpPr>
          <p:nvPr>
            <p:ph type="subTitle" idx="1"/>
          </p:nvPr>
        </p:nvSpPr>
        <p:spPr>
          <a:xfrm>
            <a:off x="1130300" y="3038124"/>
            <a:ext cx="5825202" cy="822675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solidFill>
                  <a:schemeClr val="tx1"/>
                </a:solidFill>
              </a:rPr>
              <a:t>together</a:t>
            </a:r>
          </a:p>
        </p:txBody>
      </p:sp>
      <p:sp>
        <p:nvSpPr>
          <p:cNvPr id="93" name="Google Shape;93;p19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OnTaskAdded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1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3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4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1130300" y="3038124"/>
            <a:ext cx="5825202" cy="822675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err="1">
                <a:solidFill>
                  <a:schemeClr val="tx1"/>
                </a:solidFill>
              </a:rPr>
              <a:t>TaskDeleted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TaskUpdated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TaskListCleared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Register and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 them</a:t>
            </a:r>
          </a:p>
        </p:txBody>
      </p:sp>
      <p:sp>
        <p:nvSpPr>
          <p:cNvPr id="99" name="Google Shape;99;p20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events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F6139-9866-DBFA-DED1-2EB0F8A1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5B5B3-87E9-9F8A-DB5D-A903AD890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 way to “extend” the functionality of an object</a:t>
            </a:r>
          </a:p>
          <a:p>
            <a:pPr>
              <a:lnSpc>
                <a:spcPct val="200000"/>
              </a:lnSpc>
            </a:pPr>
            <a:r>
              <a:rPr lang="en-US" b="1" dirty="0"/>
              <a:t>public static </a:t>
            </a:r>
            <a:r>
              <a:rPr lang="en-US" dirty="0"/>
              <a:t>&lt;</a:t>
            </a:r>
            <a:r>
              <a:rPr lang="en-US" dirty="0" err="1"/>
              <a:t>return_value</a:t>
            </a:r>
            <a:r>
              <a:rPr lang="en-US" dirty="0"/>
              <a:t>&gt; </a:t>
            </a:r>
            <a:r>
              <a:rPr lang="en-US" dirty="0" err="1"/>
              <a:t>FuncName</a:t>
            </a:r>
            <a:r>
              <a:rPr lang="en-US" dirty="0"/>
              <a:t>(</a:t>
            </a:r>
            <a:r>
              <a:rPr lang="en-US" b="1" dirty="0"/>
              <a:t>this</a:t>
            </a:r>
            <a:r>
              <a:rPr lang="en-US" dirty="0"/>
              <a:t> &lt;</a:t>
            </a:r>
            <a:r>
              <a:rPr lang="en-US" dirty="0" err="1"/>
              <a:t>object_type</a:t>
            </a:r>
            <a:r>
              <a:rPr lang="en-US" dirty="0"/>
              <a:t>&gt; &lt;</a:t>
            </a:r>
            <a:r>
              <a:rPr lang="en-US" dirty="0" err="1"/>
              <a:t>object_name</a:t>
            </a:r>
            <a:r>
              <a:rPr lang="en-US" dirty="0"/>
              <a:t>&gt;){}</a:t>
            </a:r>
          </a:p>
          <a:p>
            <a:pPr>
              <a:lnSpc>
                <a:spcPct val="200000"/>
              </a:lnSpc>
            </a:pPr>
            <a:r>
              <a:rPr lang="en-US" dirty="0"/>
              <a:t>Can be called using: &lt;</a:t>
            </a:r>
            <a:r>
              <a:rPr lang="en-US" dirty="0" err="1"/>
              <a:t>object_type</a:t>
            </a:r>
            <a:r>
              <a:rPr lang="en-US" dirty="0"/>
              <a:t>&gt;.</a:t>
            </a:r>
            <a:r>
              <a:rPr lang="en-US" dirty="0" err="1"/>
              <a:t>FuncName</a:t>
            </a:r>
            <a:r>
              <a:rPr lang="en-US" dirty="0"/>
              <a:t>(…)</a:t>
            </a:r>
          </a:p>
          <a:p>
            <a:pPr>
              <a:lnSpc>
                <a:spcPct val="200000"/>
              </a:lnSpc>
            </a:pPr>
            <a:r>
              <a:rPr lang="en-US" dirty="0"/>
              <a:t>Will show “(extension)” when hovering over the function name</a:t>
            </a:r>
          </a:p>
          <a:p>
            <a:pPr>
              <a:lnSpc>
                <a:spcPct val="200000"/>
              </a:lnSpc>
            </a:pPr>
            <a:r>
              <a:rPr lang="en-US" b="1" dirty="0"/>
              <a:t>Only use for small extensions and tools</a:t>
            </a:r>
          </a:p>
        </p:txBody>
      </p:sp>
    </p:spTree>
    <p:extLst>
      <p:ext uri="{BB962C8B-B14F-4D97-AF65-F5344CB8AC3E}">
        <p14:creationId xmlns:p14="http://schemas.microsoft.com/office/powerpoint/2010/main" val="30065196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1147</TotalTime>
  <Words>413</Words>
  <Application>Microsoft Office PowerPoint</Application>
  <PresentationFormat>On-screen Show (16:9)</PresentationFormat>
  <Paragraphs>55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Day 3</vt:lpstr>
      <vt:lpstr>But first</vt:lpstr>
      <vt:lpstr>Why events?</vt:lpstr>
      <vt:lpstr>Basic Event Pattern</vt:lpstr>
      <vt:lpstr>Subscribing to an Event</vt:lpstr>
      <vt:lpstr>Delegates</vt:lpstr>
      <vt:lpstr>OnTaskAdded</vt:lpstr>
      <vt:lpstr>Add events</vt:lpstr>
      <vt:lpstr>Extension Methods</vt:lpstr>
      <vt:lpstr>Extension Methods</vt:lpstr>
      <vt:lpstr>Async/Await</vt:lpstr>
      <vt:lpstr>What is async/await?</vt:lpstr>
      <vt:lpstr>Async vs Multithreading</vt:lpstr>
      <vt:lpstr>Async vs Multithreading</vt:lpstr>
      <vt:lpstr>Common Gotchas</vt:lpstr>
      <vt:lpstr>Summary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Javier Dorfsman</cp:lastModifiedBy>
  <cp:revision>25</cp:revision>
  <dcterms:modified xsi:type="dcterms:W3CDTF">2025-06-09T15:57:32Z</dcterms:modified>
</cp:coreProperties>
</file>