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09" autoAdjust="0"/>
  </p:normalViewPr>
  <p:slideViewPr>
    <p:cSldViewPr snapToGrid="0">
      <p:cViewPr>
        <p:scale>
          <a:sx n="125" d="100"/>
          <a:sy n="125" d="100"/>
        </p:scale>
        <p:origin x="2820" y="6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0A4AC-3853-4E42-B085-41F2AD9D6A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1871FA-AF2F-40FC-B852-3AEB1B07E7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ILogger</a:t>
          </a:r>
          <a:endParaRPr lang="en-US" dirty="0"/>
        </a:p>
      </dgm:t>
    </dgm:pt>
    <dgm:pt modelId="{7C525B53-781C-4AC3-B262-71D2ECA691FF}" type="parTrans" cxnId="{2B780CF4-B165-4EBB-9CE6-F7285723854A}">
      <dgm:prSet/>
      <dgm:spPr/>
      <dgm:t>
        <a:bodyPr/>
        <a:lstStyle/>
        <a:p>
          <a:endParaRPr lang="en-US"/>
        </a:p>
      </dgm:t>
    </dgm:pt>
    <dgm:pt modelId="{F301554C-9ED0-439D-B8EA-759FF013E31E}" type="sibTrans" cxnId="{2B780CF4-B165-4EBB-9CE6-F7285723854A}">
      <dgm:prSet/>
      <dgm:spPr/>
      <dgm:t>
        <a:bodyPr/>
        <a:lstStyle/>
        <a:p>
          <a:endParaRPr lang="en-US"/>
        </a:p>
      </dgm:t>
    </dgm:pt>
    <dgm:pt modelId="{7D096DCA-0C5D-4C1D-A8ED-9D08EC32C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IConfiguration</a:t>
          </a:r>
          <a:endParaRPr lang="en-US" dirty="0"/>
        </a:p>
      </dgm:t>
    </dgm:pt>
    <dgm:pt modelId="{DF9F9D21-6D89-4A97-8036-BA1A7F2080F2}" type="parTrans" cxnId="{D5FA20FA-3542-47D3-8F33-FC0EEC10F9AB}">
      <dgm:prSet/>
      <dgm:spPr/>
      <dgm:t>
        <a:bodyPr/>
        <a:lstStyle/>
        <a:p>
          <a:endParaRPr lang="en-US"/>
        </a:p>
      </dgm:t>
    </dgm:pt>
    <dgm:pt modelId="{A68D598E-826A-41D7-B4E5-541E9DCBE99C}" type="sibTrans" cxnId="{D5FA20FA-3542-47D3-8F33-FC0EEC10F9AB}">
      <dgm:prSet/>
      <dgm:spPr/>
      <dgm:t>
        <a:bodyPr/>
        <a:lstStyle/>
        <a:p>
          <a:endParaRPr lang="en-US"/>
        </a:p>
      </dgm:t>
    </dgm:pt>
    <dgm:pt modelId="{121B04C9-6961-4FE2-B766-F46C01301BDF}" type="pres">
      <dgm:prSet presAssocID="{CCF0A4AC-3853-4E42-B085-41F2AD9D6A31}" presName="root" presStyleCnt="0">
        <dgm:presLayoutVars>
          <dgm:dir/>
          <dgm:resizeHandles val="exact"/>
        </dgm:presLayoutVars>
      </dgm:prSet>
      <dgm:spPr/>
    </dgm:pt>
    <dgm:pt modelId="{5741F3BD-CC42-43F0-B272-F286A08ED353}" type="pres">
      <dgm:prSet presAssocID="{111871FA-AF2F-40FC-B852-3AEB1B07E7E8}" presName="compNode" presStyleCnt="0"/>
      <dgm:spPr/>
    </dgm:pt>
    <dgm:pt modelId="{0BA6512E-5847-4425-84F9-DB012C6450D8}" type="pres">
      <dgm:prSet presAssocID="{111871FA-AF2F-40FC-B852-3AEB1B07E7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DBF656C-828E-4B1C-9096-EFA909F4BF8D}" type="pres">
      <dgm:prSet presAssocID="{111871FA-AF2F-40FC-B852-3AEB1B07E7E8}" presName="spaceRect" presStyleCnt="0"/>
      <dgm:spPr/>
    </dgm:pt>
    <dgm:pt modelId="{D1FB6B59-DC90-4521-B9D2-1FF8C40D875C}" type="pres">
      <dgm:prSet presAssocID="{111871FA-AF2F-40FC-B852-3AEB1B07E7E8}" presName="textRect" presStyleLbl="revTx" presStyleIdx="0" presStyleCnt="2">
        <dgm:presLayoutVars>
          <dgm:chMax val="1"/>
          <dgm:chPref val="1"/>
        </dgm:presLayoutVars>
      </dgm:prSet>
      <dgm:spPr/>
    </dgm:pt>
    <dgm:pt modelId="{EF2411F5-29C7-4B1C-9C84-D7C564D0DADC}" type="pres">
      <dgm:prSet presAssocID="{F301554C-9ED0-439D-B8EA-759FF013E31E}" presName="sibTrans" presStyleCnt="0"/>
      <dgm:spPr/>
    </dgm:pt>
    <dgm:pt modelId="{67A25991-1B05-4F2A-ACED-15E4D95DB11F}" type="pres">
      <dgm:prSet presAssocID="{7D096DCA-0C5D-4C1D-A8ED-9D08EC32C08E}" presName="compNode" presStyleCnt="0"/>
      <dgm:spPr/>
    </dgm:pt>
    <dgm:pt modelId="{2F4A962C-DA92-4CBC-85E8-B6D323AA658F}" type="pres">
      <dgm:prSet presAssocID="{7D096DCA-0C5D-4C1D-A8ED-9D08EC32C0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31E686A-C750-47A0-A052-954F541F557F}" type="pres">
      <dgm:prSet presAssocID="{7D096DCA-0C5D-4C1D-A8ED-9D08EC32C08E}" presName="spaceRect" presStyleCnt="0"/>
      <dgm:spPr/>
    </dgm:pt>
    <dgm:pt modelId="{5E9A0A9C-BDBC-49D2-8869-5C0309D4D893}" type="pres">
      <dgm:prSet presAssocID="{7D096DCA-0C5D-4C1D-A8ED-9D08EC32C0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53F00-D2E1-4A25-AE66-4739054A3C56}" type="presOf" srcId="{111871FA-AF2F-40FC-B852-3AEB1B07E7E8}" destId="{D1FB6B59-DC90-4521-B9D2-1FF8C40D875C}" srcOrd="0" destOrd="0" presId="urn:microsoft.com/office/officeart/2018/2/layout/IconLabelList"/>
    <dgm:cxn modelId="{2A594040-8D70-4D52-8655-E3182D3F1CD6}" type="presOf" srcId="{CCF0A4AC-3853-4E42-B085-41F2AD9D6A31}" destId="{121B04C9-6961-4FE2-B766-F46C01301BDF}" srcOrd="0" destOrd="0" presId="urn:microsoft.com/office/officeart/2018/2/layout/IconLabelList"/>
    <dgm:cxn modelId="{5C722887-0B4C-41B3-9DBF-0EBDBF2735AE}" type="presOf" srcId="{7D096DCA-0C5D-4C1D-A8ED-9D08EC32C08E}" destId="{5E9A0A9C-BDBC-49D2-8869-5C0309D4D893}" srcOrd="0" destOrd="0" presId="urn:microsoft.com/office/officeart/2018/2/layout/IconLabelList"/>
    <dgm:cxn modelId="{2B780CF4-B165-4EBB-9CE6-F7285723854A}" srcId="{CCF0A4AC-3853-4E42-B085-41F2AD9D6A31}" destId="{111871FA-AF2F-40FC-B852-3AEB1B07E7E8}" srcOrd="0" destOrd="0" parTransId="{7C525B53-781C-4AC3-B262-71D2ECA691FF}" sibTransId="{F301554C-9ED0-439D-B8EA-759FF013E31E}"/>
    <dgm:cxn modelId="{D5FA20FA-3542-47D3-8F33-FC0EEC10F9AB}" srcId="{CCF0A4AC-3853-4E42-B085-41F2AD9D6A31}" destId="{7D096DCA-0C5D-4C1D-A8ED-9D08EC32C08E}" srcOrd="1" destOrd="0" parTransId="{DF9F9D21-6D89-4A97-8036-BA1A7F2080F2}" sibTransId="{A68D598E-826A-41D7-B4E5-541E9DCBE99C}"/>
    <dgm:cxn modelId="{ADBC89B8-9EB0-43CD-A8AF-B43FE6AF829E}" type="presParOf" srcId="{121B04C9-6961-4FE2-B766-F46C01301BDF}" destId="{5741F3BD-CC42-43F0-B272-F286A08ED353}" srcOrd="0" destOrd="0" presId="urn:microsoft.com/office/officeart/2018/2/layout/IconLabelList"/>
    <dgm:cxn modelId="{A7AD5987-1B58-400B-B66B-695D768AC657}" type="presParOf" srcId="{5741F3BD-CC42-43F0-B272-F286A08ED353}" destId="{0BA6512E-5847-4425-84F9-DB012C6450D8}" srcOrd="0" destOrd="0" presId="urn:microsoft.com/office/officeart/2018/2/layout/IconLabelList"/>
    <dgm:cxn modelId="{01208A4F-1950-40BF-AC87-EB01FB664FD5}" type="presParOf" srcId="{5741F3BD-CC42-43F0-B272-F286A08ED353}" destId="{5DBF656C-828E-4B1C-9096-EFA909F4BF8D}" srcOrd="1" destOrd="0" presId="urn:microsoft.com/office/officeart/2018/2/layout/IconLabelList"/>
    <dgm:cxn modelId="{D2DBDE35-FC9F-48CE-9822-2E161CDE17D8}" type="presParOf" srcId="{5741F3BD-CC42-43F0-B272-F286A08ED353}" destId="{D1FB6B59-DC90-4521-B9D2-1FF8C40D875C}" srcOrd="2" destOrd="0" presId="urn:microsoft.com/office/officeart/2018/2/layout/IconLabelList"/>
    <dgm:cxn modelId="{94F275E0-BFDE-4D31-A245-09FC3B43E660}" type="presParOf" srcId="{121B04C9-6961-4FE2-B766-F46C01301BDF}" destId="{EF2411F5-29C7-4B1C-9C84-D7C564D0DADC}" srcOrd="1" destOrd="0" presId="urn:microsoft.com/office/officeart/2018/2/layout/IconLabelList"/>
    <dgm:cxn modelId="{E028394F-0760-4789-A87A-17D0E7EA8890}" type="presParOf" srcId="{121B04C9-6961-4FE2-B766-F46C01301BDF}" destId="{67A25991-1B05-4F2A-ACED-15E4D95DB11F}" srcOrd="2" destOrd="0" presId="urn:microsoft.com/office/officeart/2018/2/layout/IconLabelList"/>
    <dgm:cxn modelId="{FC57CEF1-FC13-42C8-B678-4A64CE6BECCB}" type="presParOf" srcId="{67A25991-1B05-4F2A-ACED-15E4D95DB11F}" destId="{2F4A962C-DA92-4CBC-85E8-B6D323AA658F}" srcOrd="0" destOrd="0" presId="urn:microsoft.com/office/officeart/2018/2/layout/IconLabelList"/>
    <dgm:cxn modelId="{D950F463-53F0-4934-9BFB-10ADD65CB674}" type="presParOf" srcId="{67A25991-1B05-4F2A-ACED-15E4D95DB11F}" destId="{631E686A-C750-47A0-A052-954F541F557F}" srcOrd="1" destOrd="0" presId="urn:microsoft.com/office/officeart/2018/2/layout/IconLabelList"/>
    <dgm:cxn modelId="{3FF8630A-B66C-4D44-B354-5C4B290DA95D}" type="presParOf" srcId="{67A25991-1B05-4F2A-ACED-15E4D95DB11F}" destId="{5E9A0A9C-BDBC-49D2-8869-5C0309D4D8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A1444-EA17-4834-91B7-77F5010BC64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2F4298-E0E6-4A19-B195-73B4DD8FDF44}">
      <dgm:prSet/>
      <dgm:spPr/>
      <dgm:t>
        <a:bodyPr/>
        <a:lstStyle/>
        <a:p>
          <a:r>
            <a:rPr lang="en-US"/>
            <a:t>Change your application to work with Dependency Injection</a:t>
          </a:r>
        </a:p>
      </dgm:t>
    </dgm:pt>
    <dgm:pt modelId="{8E820FC2-3ECA-4212-B4E0-E1A047D32AE6}" type="parTrans" cxnId="{5AAF0134-C073-4BAA-8DB7-13DB26465714}">
      <dgm:prSet/>
      <dgm:spPr/>
      <dgm:t>
        <a:bodyPr/>
        <a:lstStyle/>
        <a:p>
          <a:endParaRPr lang="en-US"/>
        </a:p>
      </dgm:t>
    </dgm:pt>
    <dgm:pt modelId="{606A0569-3001-4412-96D8-3E5F8B719FF1}" type="sibTrans" cxnId="{5AAF0134-C073-4BAA-8DB7-13DB264657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9929BF8-2E5E-44A5-8519-6CBA421DC1D9}">
      <dgm:prSet/>
      <dgm:spPr/>
      <dgm:t>
        <a:bodyPr/>
        <a:lstStyle/>
        <a:p>
          <a:r>
            <a:rPr lang="en-US"/>
            <a:t>Use ILogger for logs</a:t>
          </a:r>
        </a:p>
      </dgm:t>
    </dgm:pt>
    <dgm:pt modelId="{756532FF-2D45-4389-A605-983EBFA1223E}" type="parTrans" cxnId="{14B8E2E0-05C0-4AD3-88BD-97C8F984A540}">
      <dgm:prSet/>
      <dgm:spPr/>
      <dgm:t>
        <a:bodyPr/>
        <a:lstStyle/>
        <a:p>
          <a:endParaRPr lang="en-US"/>
        </a:p>
      </dgm:t>
    </dgm:pt>
    <dgm:pt modelId="{280D766A-02D8-4953-A7A8-0CAD362FBE0E}" type="sibTrans" cxnId="{14B8E2E0-05C0-4AD3-88BD-97C8F984A54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20FCCB5-A3E6-421F-B627-3D2C2990C6E3}">
      <dgm:prSet/>
      <dgm:spPr/>
      <dgm:t>
        <a:bodyPr/>
        <a:lstStyle/>
        <a:p>
          <a:r>
            <a:rPr lang="en-US"/>
            <a:t>Use IConfiguration and appsettings.json for the filename</a:t>
          </a:r>
        </a:p>
      </dgm:t>
    </dgm:pt>
    <dgm:pt modelId="{63A3BBF1-B38E-439E-95A2-F7927D1DD80D}" type="parTrans" cxnId="{6C25EF1E-FD73-418C-B6A9-66BB8616D084}">
      <dgm:prSet/>
      <dgm:spPr/>
      <dgm:t>
        <a:bodyPr/>
        <a:lstStyle/>
        <a:p>
          <a:endParaRPr lang="en-US"/>
        </a:p>
      </dgm:t>
    </dgm:pt>
    <dgm:pt modelId="{63F4B77B-F931-4846-8E2F-FA9017DFC178}" type="sibTrans" cxnId="{6C25EF1E-FD73-418C-B6A9-66BB8616D0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2554619-819A-4073-8959-B3B009EC8FF2}" type="pres">
      <dgm:prSet presAssocID="{66EA1444-EA17-4834-91B7-77F5010BC645}" presName="Name0" presStyleCnt="0">
        <dgm:presLayoutVars>
          <dgm:animLvl val="lvl"/>
          <dgm:resizeHandles val="exact"/>
        </dgm:presLayoutVars>
      </dgm:prSet>
      <dgm:spPr/>
    </dgm:pt>
    <dgm:pt modelId="{020A2039-BA40-4AA8-999F-5F742E5F2D75}" type="pres">
      <dgm:prSet presAssocID="{922F4298-E0E6-4A19-B195-73B4DD8FDF44}" presName="compositeNode" presStyleCnt="0">
        <dgm:presLayoutVars>
          <dgm:bulletEnabled val="1"/>
        </dgm:presLayoutVars>
      </dgm:prSet>
      <dgm:spPr/>
    </dgm:pt>
    <dgm:pt modelId="{5D364FDF-4BE1-4C1B-B438-5560002127FE}" type="pres">
      <dgm:prSet presAssocID="{922F4298-E0E6-4A19-B195-73B4DD8FDF44}" presName="bgRect" presStyleLbl="bgAccFollowNode1" presStyleIdx="0" presStyleCnt="3"/>
      <dgm:spPr/>
    </dgm:pt>
    <dgm:pt modelId="{A46D9C43-C1EE-4762-A8AF-6E21FB6CE688}" type="pres">
      <dgm:prSet presAssocID="{606A0569-3001-4412-96D8-3E5F8B719F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E936E70-DD2C-4264-86DC-37E06F8C8498}" type="pres">
      <dgm:prSet presAssocID="{922F4298-E0E6-4A19-B195-73B4DD8FDF44}" presName="bottomLine" presStyleLbl="alignNode1" presStyleIdx="1" presStyleCnt="6">
        <dgm:presLayoutVars/>
      </dgm:prSet>
      <dgm:spPr/>
    </dgm:pt>
    <dgm:pt modelId="{E2F99471-2B1E-41F9-ABC6-7670F6A5C7D9}" type="pres">
      <dgm:prSet presAssocID="{922F4298-E0E6-4A19-B195-73B4DD8FDF44}" presName="nodeText" presStyleLbl="bgAccFollowNode1" presStyleIdx="0" presStyleCnt="3">
        <dgm:presLayoutVars>
          <dgm:bulletEnabled val="1"/>
        </dgm:presLayoutVars>
      </dgm:prSet>
      <dgm:spPr/>
    </dgm:pt>
    <dgm:pt modelId="{873DFFA0-0EC1-48A6-9763-B2C40D17E931}" type="pres">
      <dgm:prSet presAssocID="{606A0569-3001-4412-96D8-3E5F8B719FF1}" presName="sibTrans" presStyleCnt="0"/>
      <dgm:spPr/>
    </dgm:pt>
    <dgm:pt modelId="{C7786853-AB0E-4CF9-B765-FDADD705C320}" type="pres">
      <dgm:prSet presAssocID="{69929BF8-2E5E-44A5-8519-6CBA421DC1D9}" presName="compositeNode" presStyleCnt="0">
        <dgm:presLayoutVars>
          <dgm:bulletEnabled val="1"/>
        </dgm:presLayoutVars>
      </dgm:prSet>
      <dgm:spPr/>
    </dgm:pt>
    <dgm:pt modelId="{2A888A09-F8A6-4B3F-AE66-BE7B72E3C0B7}" type="pres">
      <dgm:prSet presAssocID="{69929BF8-2E5E-44A5-8519-6CBA421DC1D9}" presName="bgRect" presStyleLbl="bgAccFollowNode1" presStyleIdx="1" presStyleCnt="3"/>
      <dgm:spPr/>
    </dgm:pt>
    <dgm:pt modelId="{C046441D-ED48-4B3C-A9F3-F9A21E3255B9}" type="pres">
      <dgm:prSet presAssocID="{280D766A-02D8-4953-A7A8-0CAD362FBE0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494291C-322F-400F-AE1D-26D7C5282C02}" type="pres">
      <dgm:prSet presAssocID="{69929BF8-2E5E-44A5-8519-6CBA421DC1D9}" presName="bottomLine" presStyleLbl="alignNode1" presStyleIdx="3" presStyleCnt="6">
        <dgm:presLayoutVars/>
      </dgm:prSet>
      <dgm:spPr/>
    </dgm:pt>
    <dgm:pt modelId="{2E74A803-7EBF-4D0E-9CA3-2E012C1B2362}" type="pres">
      <dgm:prSet presAssocID="{69929BF8-2E5E-44A5-8519-6CBA421DC1D9}" presName="nodeText" presStyleLbl="bgAccFollowNode1" presStyleIdx="1" presStyleCnt="3">
        <dgm:presLayoutVars>
          <dgm:bulletEnabled val="1"/>
        </dgm:presLayoutVars>
      </dgm:prSet>
      <dgm:spPr/>
    </dgm:pt>
    <dgm:pt modelId="{B9D698F3-7D59-4845-AC53-3CD5069504DE}" type="pres">
      <dgm:prSet presAssocID="{280D766A-02D8-4953-A7A8-0CAD362FBE0E}" presName="sibTrans" presStyleCnt="0"/>
      <dgm:spPr/>
    </dgm:pt>
    <dgm:pt modelId="{4862EE93-5AD3-43D5-BA42-176C0D8E7D67}" type="pres">
      <dgm:prSet presAssocID="{820FCCB5-A3E6-421F-B627-3D2C2990C6E3}" presName="compositeNode" presStyleCnt="0">
        <dgm:presLayoutVars>
          <dgm:bulletEnabled val="1"/>
        </dgm:presLayoutVars>
      </dgm:prSet>
      <dgm:spPr/>
    </dgm:pt>
    <dgm:pt modelId="{8ACC751C-0111-40AD-8F20-02AF5D84630A}" type="pres">
      <dgm:prSet presAssocID="{820FCCB5-A3E6-421F-B627-3D2C2990C6E3}" presName="bgRect" presStyleLbl="bgAccFollowNode1" presStyleIdx="2" presStyleCnt="3"/>
      <dgm:spPr/>
    </dgm:pt>
    <dgm:pt modelId="{AE980E3B-71EB-4FA5-873F-1545CBF7E9F2}" type="pres">
      <dgm:prSet presAssocID="{63F4B77B-F931-4846-8E2F-FA9017DFC17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065CCE0-F86A-48FF-8A1E-8F30E532CD04}" type="pres">
      <dgm:prSet presAssocID="{820FCCB5-A3E6-421F-B627-3D2C2990C6E3}" presName="bottomLine" presStyleLbl="alignNode1" presStyleIdx="5" presStyleCnt="6">
        <dgm:presLayoutVars/>
      </dgm:prSet>
      <dgm:spPr/>
    </dgm:pt>
    <dgm:pt modelId="{A0F54FE6-A7FC-4093-A1CE-C1F5B313813A}" type="pres">
      <dgm:prSet presAssocID="{820FCCB5-A3E6-421F-B627-3D2C2990C6E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C25EF1E-FD73-418C-B6A9-66BB8616D084}" srcId="{66EA1444-EA17-4834-91B7-77F5010BC645}" destId="{820FCCB5-A3E6-421F-B627-3D2C2990C6E3}" srcOrd="2" destOrd="0" parTransId="{63A3BBF1-B38E-439E-95A2-F7927D1DD80D}" sibTransId="{63F4B77B-F931-4846-8E2F-FA9017DFC178}"/>
    <dgm:cxn modelId="{8F2F8328-0D79-4F11-B681-C1A2CD898496}" type="presOf" srcId="{606A0569-3001-4412-96D8-3E5F8B719FF1}" destId="{A46D9C43-C1EE-4762-A8AF-6E21FB6CE688}" srcOrd="0" destOrd="0" presId="urn:microsoft.com/office/officeart/2016/7/layout/BasicLinearProcessNumbered"/>
    <dgm:cxn modelId="{5AAF0134-C073-4BAA-8DB7-13DB26465714}" srcId="{66EA1444-EA17-4834-91B7-77F5010BC645}" destId="{922F4298-E0E6-4A19-B195-73B4DD8FDF44}" srcOrd="0" destOrd="0" parTransId="{8E820FC2-3ECA-4212-B4E0-E1A047D32AE6}" sibTransId="{606A0569-3001-4412-96D8-3E5F8B719FF1}"/>
    <dgm:cxn modelId="{7DD28B40-DF05-4211-8AD9-7586DEB555F9}" type="presOf" srcId="{922F4298-E0E6-4A19-B195-73B4DD8FDF44}" destId="{5D364FDF-4BE1-4C1B-B438-5560002127FE}" srcOrd="0" destOrd="0" presId="urn:microsoft.com/office/officeart/2016/7/layout/BasicLinearProcessNumbered"/>
    <dgm:cxn modelId="{4D59A664-8E93-4F72-A259-BEDB691209FC}" type="presOf" srcId="{820FCCB5-A3E6-421F-B627-3D2C2990C6E3}" destId="{A0F54FE6-A7FC-4093-A1CE-C1F5B313813A}" srcOrd="1" destOrd="0" presId="urn:microsoft.com/office/officeart/2016/7/layout/BasicLinearProcessNumbered"/>
    <dgm:cxn modelId="{4D800C50-2425-4CD8-944D-8918CCAD2E3C}" type="presOf" srcId="{280D766A-02D8-4953-A7A8-0CAD362FBE0E}" destId="{C046441D-ED48-4B3C-A9F3-F9A21E3255B9}" srcOrd="0" destOrd="0" presId="urn:microsoft.com/office/officeart/2016/7/layout/BasicLinearProcessNumbered"/>
    <dgm:cxn modelId="{D34BF778-8237-4709-ADC4-BA8AAB0EDB41}" type="presOf" srcId="{922F4298-E0E6-4A19-B195-73B4DD8FDF44}" destId="{E2F99471-2B1E-41F9-ABC6-7670F6A5C7D9}" srcOrd="1" destOrd="0" presId="urn:microsoft.com/office/officeart/2016/7/layout/BasicLinearProcessNumbered"/>
    <dgm:cxn modelId="{3474BE7B-257D-4086-B33D-3D17C1825C73}" type="presOf" srcId="{820FCCB5-A3E6-421F-B627-3D2C2990C6E3}" destId="{8ACC751C-0111-40AD-8F20-02AF5D84630A}" srcOrd="0" destOrd="0" presId="urn:microsoft.com/office/officeart/2016/7/layout/BasicLinearProcessNumbered"/>
    <dgm:cxn modelId="{65C9889C-CBAE-444C-9762-BE623E258E8F}" type="presOf" srcId="{69929BF8-2E5E-44A5-8519-6CBA421DC1D9}" destId="{2A888A09-F8A6-4B3F-AE66-BE7B72E3C0B7}" srcOrd="0" destOrd="0" presId="urn:microsoft.com/office/officeart/2016/7/layout/BasicLinearProcessNumbered"/>
    <dgm:cxn modelId="{0585ACAC-CB65-4746-9629-5994864FAA5E}" type="presOf" srcId="{69929BF8-2E5E-44A5-8519-6CBA421DC1D9}" destId="{2E74A803-7EBF-4D0E-9CA3-2E012C1B2362}" srcOrd="1" destOrd="0" presId="urn:microsoft.com/office/officeart/2016/7/layout/BasicLinearProcessNumbered"/>
    <dgm:cxn modelId="{12D940AF-5AE1-4164-8F1F-41D63B5B28C6}" type="presOf" srcId="{63F4B77B-F931-4846-8E2F-FA9017DFC178}" destId="{AE980E3B-71EB-4FA5-873F-1545CBF7E9F2}" srcOrd="0" destOrd="0" presId="urn:microsoft.com/office/officeart/2016/7/layout/BasicLinearProcessNumbered"/>
    <dgm:cxn modelId="{8EF5B5D5-C7DE-4220-A2BF-F3E82851314B}" type="presOf" srcId="{66EA1444-EA17-4834-91B7-77F5010BC645}" destId="{22554619-819A-4073-8959-B3B009EC8FF2}" srcOrd="0" destOrd="0" presId="urn:microsoft.com/office/officeart/2016/7/layout/BasicLinearProcessNumbered"/>
    <dgm:cxn modelId="{14B8E2E0-05C0-4AD3-88BD-97C8F984A540}" srcId="{66EA1444-EA17-4834-91B7-77F5010BC645}" destId="{69929BF8-2E5E-44A5-8519-6CBA421DC1D9}" srcOrd="1" destOrd="0" parTransId="{756532FF-2D45-4389-A605-983EBFA1223E}" sibTransId="{280D766A-02D8-4953-A7A8-0CAD362FBE0E}"/>
    <dgm:cxn modelId="{2B0F820C-744F-47AB-B526-48731ECC0B50}" type="presParOf" srcId="{22554619-819A-4073-8959-B3B009EC8FF2}" destId="{020A2039-BA40-4AA8-999F-5F742E5F2D75}" srcOrd="0" destOrd="0" presId="urn:microsoft.com/office/officeart/2016/7/layout/BasicLinearProcessNumbered"/>
    <dgm:cxn modelId="{654E892C-9535-4862-AE2D-76E44A3E92C1}" type="presParOf" srcId="{020A2039-BA40-4AA8-999F-5F742E5F2D75}" destId="{5D364FDF-4BE1-4C1B-B438-5560002127FE}" srcOrd="0" destOrd="0" presId="urn:microsoft.com/office/officeart/2016/7/layout/BasicLinearProcessNumbered"/>
    <dgm:cxn modelId="{C28E3D8F-8E69-4618-ACAB-840251466DD8}" type="presParOf" srcId="{020A2039-BA40-4AA8-999F-5F742E5F2D75}" destId="{A46D9C43-C1EE-4762-A8AF-6E21FB6CE688}" srcOrd="1" destOrd="0" presId="urn:microsoft.com/office/officeart/2016/7/layout/BasicLinearProcessNumbered"/>
    <dgm:cxn modelId="{12849CAF-6A88-4846-89F1-41CCE070E427}" type="presParOf" srcId="{020A2039-BA40-4AA8-999F-5F742E5F2D75}" destId="{FE936E70-DD2C-4264-86DC-37E06F8C8498}" srcOrd="2" destOrd="0" presId="urn:microsoft.com/office/officeart/2016/7/layout/BasicLinearProcessNumbered"/>
    <dgm:cxn modelId="{A3D9BF5B-3541-4894-8E6C-6CC441B7F1D8}" type="presParOf" srcId="{020A2039-BA40-4AA8-999F-5F742E5F2D75}" destId="{E2F99471-2B1E-41F9-ABC6-7670F6A5C7D9}" srcOrd="3" destOrd="0" presId="urn:microsoft.com/office/officeart/2016/7/layout/BasicLinearProcessNumbered"/>
    <dgm:cxn modelId="{EAE6D102-43EE-4098-8661-F513694D198B}" type="presParOf" srcId="{22554619-819A-4073-8959-B3B009EC8FF2}" destId="{873DFFA0-0EC1-48A6-9763-B2C40D17E931}" srcOrd="1" destOrd="0" presId="urn:microsoft.com/office/officeart/2016/7/layout/BasicLinearProcessNumbered"/>
    <dgm:cxn modelId="{94150F4B-40EB-40B3-9080-47DD1159CBC9}" type="presParOf" srcId="{22554619-819A-4073-8959-B3B009EC8FF2}" destId="{C7786853-AB0E-4CF9-B765-FDADD705C320}" srcOrd="2" destOrd="0" presId="urn:microsoft.com/office/officeart/2016/7/layout/BasicLinearProcessNumbered"/>
    <dgm:cxn modelId="{437C78DF-D724-4D65-9D33-DAEFD6DF349B}" type="presParOf" srcId="{C7786853-AB0E-4CF9-B765-FDADD705C320}" destId="{2A888A09-F8A6-4B3F-AE66-BE7B72E3C0B7}" srcOrd="0" destOrd="0" presId="urn:microsoft.com/office/officeart/2016/7/layout/BasicLinearProcessNumbered"/>
    <dgm:cxn modelId="{CE42B45E-C7B7-4710-86EE-9080A629AFC8}" type="presParOf" srcId="{C7786853-AB0E-4CF9-B765-FDADD705C320}" destId="{C046441D-ED48-4B3C-A9F3-F9A21E3255B9}" srcOrd="1" destOrd="0" presId="urn:microsoft.com/office/officeart/2016/7/layout/BasicLinearProcessNumbered"/>
    <dgm:cxn modelId="{D5C6BF39-F1A9-4283-A05E-2758ABC5E1A1}" type="presParOf" srcId="{C7786853-AB0E-4CF9-B765-FDADD705C320}" destId="{D494291C-322F-400F-AE1D-26D7C5282C02}" srcOrd="2" destOrd="0" presId="urn:microsoft.com/office/officeart/2016/7/layout/BasicLinearProcessNumbered"/>
    <dgm:cxn modelId="{3278ECC9-3855-40E4-B1EF-B12939398FF3}" type="presParOf" srcId="{C7786853-AB0E-4CF9-B765-FDADD705C320}" destId="{2E74A803-7EBF-4D0E-9CA3-2E012C1B2362}" srcOrd="3" destOrd="0" presId="urn:microsoft.com/office/officeart/2016/7/layout/BasicLinearProcessNumbered"/>
    <dgm:cxn modelId="{5D3F3079-6100-49A9-A4BA-D74ABC8FB732}" type="presParOf" srcId="{22554619-819A-4073-8959-B3B009EC8FF2}" destId="{B9D698F3-7D59-4845-AC53-3CD5069504DE}" srcOrd="3" destOrd="0" presId="urn:microsoft.com/office/officeart/2016/7/layout/BasicLinearProcessNumbered"/>
    <dgm:cxn modelId="{4FAF6D8A-1E13-41D2-B8E6-26E550EFBA7D}" type="presParOf" srcId="{22554619-819A-4073-8959-B3B009EC8FF2}" destId="{4862EE93-5AD3-43D5-BA42-176C0D8E7D67}" srcOrd="4" destOrd="0" presId="urn:microsoft.com/office/officeart/2016/7/layout/BasicLinearProcessNumbered"/>
    <dgm:cxn modelId="{8CCD00E4-6773-4204-A5D6-89A1C4CD27BD}" type="presParOf" srcId="{4862EE93-5AD3-43D5-BA42-176C0D8E7D67}" destId="{8ACC751C-0111-40AD-8F20-02AF5D84630A}" srcOrd="0" destOrd="0" presId="urn:microsoft.com/office/officeart/2016/7/layout/BasicLinearProcessNumbered"/>
    <dgm:cxn modelId="{D0EDF481-E3B9-4809-A8AC-E8C35F546C96}" type="presParOf" srcId="{4862EE93-5AD3-43D5-BA42-176C0D8E7D67}" destId="{AE980E3B-71EB-4FA5-873F-1545CBF7E9F2}" srcOrd="1" destOrd="0" presId="urn:microsoft.com/office/officeart/2016/7/layout/BasicLinearProcessNumbered"/>
    <dgm:cxn modelId="{998A5A45-473A-4467-AFED-2AD869B7C273}" type="presParOf" srcId="{4862EE93-5AD3-43D5-BA42-176C0D8E7D67}" destId="{9065CCE0-F86A-48FF-8A1E-8F30E532CD04}" srcOrd="2" destOrd="0" presId="urn:microsoft.com/office/officeart/2016/7/layout/BasicLinearProcessNumbered"/>
    <dgm:cxn modelId="{82960DA5-E087-41D1-A19E-C52421420072}" type="presParOf" srcId="{4862EE93-5AD3-43D5-BA42-176C0D8E7D67}" destId="{A0F54FE6-A7FC-4093-A1CE-C1F5B313813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512E-5847-4425-84F9-DB012C6450D8}">
      <dsp:nvSpPr>
        <dsp:cNvPr id="0" name=""/>
        <dsp:cNvSpPr/>
      </dsp:nvSpPr>
      <dsp:spPr>
        <a:xfrm>
          <a:off x="928596" y="238938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B6B59-DC90-4521-B9D2-1FF8C40D875C}">
      <dsp:nvSpPr>
        <dsp:cNvPr id="0" name=""/>
        <dsp:cNvSpPr/>
      </dsp:nvSpPr>
      <dsp:spPr>
        <a:xfrm>
          <a:off x="22128" y="2111172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ILogger</a:t>
          </a:r>
          <a:endParaRPr lang="en-US" sz="4000" kern="1200" dirty="0"/>
        </a:p>
      </dsp:txBody>
      <dsp:txXfrm>
        <a:off x="22128" y="2111172"/>
        <a:ext cx="3296250" cy="720000"/>
      </dsp:txXfrm>
    </dsp:sp>
    <dsp:sp modelId="{2F4A962C-DA92-4CBC-85E8-B6D323AA658F}">
      <dsp:nvSpPr>
        <dsp:cNvPr id="0" name=""/>
        <dsp:cNvSpPr/>
      </dsp:nvSpPr>
      <dsp:spPr>
        <a:xfrm>
          <a:off x="4801690" y="238938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A0A9C-BDBC-49D2-8869-5C0309D4D893}">
      <dsp:nvSpPr>
        <dsp:cNvPr id="0" name=""/>
        <dsp:cNvSpPr/>
      </dsp:nvSpPr>
      <dsp:spPr>
        <a:xfrm>
          <a:off x="3895221" y="2111172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IConfiguration</a:t>
          </a:r>
          <a:endParaRPr lang="en-US" sz="4000" kern="1200" dirty="0"/>
        </a:p>
      </dsp:txBody>
      <dsp:txXfrm>
        <a:off x="3895221" y="2111172"/>
        <a:ext cx="329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4FDF-4BE1-4C1B-B438-5560002127FE}">
      <dsp:nvSpPr>
        <dsp:cNvPr id="0" name=""/>
        <dsp:cNvSpPr/>
      </dsp:nvSpPr>
      <dsp:spPr>
        <a:xfrm>
          <a:off x="0" y="0"/>
          <a:ext cx="2254250" cy="30701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50" tIns="330200" rIns="1757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your application to work with Dependency Injection</a:t>
          </a:r>
        </a:p>
      </dsp:txBody>
      <dsp:txXfrm>
        <a:off x="0" y="1166642"/>
        <a:ext cx="2254250" cy="1842066"/>
      </dsp:txXfrm>
    </dsp:sp>
    <dsp:sp modelId="{A46D9C43-C1EE-4762-A8AF-6E21FB6CE688}">
      <dsp:nvSpPr>
        <dsp:cNvPr id="0" name=""/>
        <dsp:cNvSpPr/>
      </dsp:nvSpPr>
      <dsp:spPr>
        <a:xfrm>
          <a:off x="666608" y="307011"/>
          <a:ext cx="921033" cy="921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07" tIns="12700" rIns="71807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01490" y="441893"/>
        <a:ext cx="651269" cy="651269"/>
      </dsp:txXfrm>
    </dsp:sp>
    <dsp:sp modelId="{FE936E70-DD2C-4264-86DC-37E06F8C8498}">
      <dsp:nvSpPr>
        <dsp:cNvPr id="0" name=""/>
        <dsp:cNvSpPr/>
      </dsp:nvSpPr>
      <dsp:spPr>
        <a:xfrm>
          <a:off x="0" y="3070039"/>
          <a:ext cx="2254250" cy="72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88A09-F8A6-4B3F-AE66-BE7B72E3C0B7}">
      <dsp:nvSpPr>
        <dsp:cNvPr id="0" name=""/>
        <dsp:cNvSpPr/>
      </dsp:nvSpPr>
      <dsp:spPr>
        <a:xfrm>
          <a:off x="2479675" y="0"/>
          <a:ext cx="2254250" cy="3070111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50" tIns="330200" rIns="1757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ILogger for logs</a:t>
          </a:r>
        </a:p>
      </dsp:txBody>
      <dsp:txXfrm>
        <a:off x="2479675" y="1166642"/>
        <a:ext cx="2254250" cy="1842066"/>
      </dsp:txXfrm>
    </dsp:sp>
    <dsp:sp modelId="{C046441D-ED48-4B3C-A9F3-F9A21E3255B9}">
      <dsp:nvSpPr>
        <dsp:cNvPr id="0" name=""/>
        <dsp:cNvSpPr/>
      </dsp:nvSpPr>
      <dsp:spPr>
        <a:xfrm>
          <a:off x="3146283" y="307011"/>
          <a:ext cx="921033" cy="921033"/>
        </a:xfrm>
        <a:prstGeom prst="ellipse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07" tIns="12700" rIns="71807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281165" y="441893"/>
        <a:ext cx="651269" cy="651269"/>
      </dsp:txXfrm>
    </dsp:sp>
    <dsp:sp modelId="{D494291C-322F-400F-AE1D-26D7C5282C02}">
      <dsp:nvSpPr>
        <dsp:cNvPr id="0" name=""/>
        <dsp:cNvSpPr/>
      </dsp:nvSpPr>
      <dsp:spPr>
        <a:xfrm>
          <a:off x="2479675" y="3070039"/>
          <a:ext cx="2254250" cy="72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C751C-0111-40AD-8F20-02AF5D84630A}">
      <dsp:nvSpPr>
        <dsp:cNvPr id="0" name=""/>
        <dsp:cNvSpPr/>
      </dsp:nvSpPr>
      <dsp:spPr>
        <a:xfrm>
          <a:off x="4959350" y="0"/>
          <a:ext cx="2254250" cy="3070111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50" tIns="330200" rIns="17575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IConfiguration and appsettings.json for the filename</a:t>
          </a:r>
        </a:p>
      </dsp:txBody>
      <dsp:txXfrm>
        <a:off x="4959350" y="1166642"/>
        <a:ext cx="2254250" cy="1842066"/>
      </dsp:txXfrm>
    </dsp:sp>
    <dsp:sp modelId="{AE980E3B-71EB-4FA5-873F-1545CBF7E9F2}">
      <dsp:nvSpPr>
        <dsp:cNvPr id="0" name=""/>
        <dsp:cNvSpPr/>
      </dsp:nvSpPr>
      <dsp:spPr>
        <a:xfrm>
          <a:off x="5625958" y="307011"/>
          <a:ext cx="921033" cy="921033"/>
        </a:xfrm>
        <a:prstGeom prst="ellipse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07" tIns="12700" rIns="71807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760840" y="441893"/>
        <a:ext cx="651269" cy="651269"/>
      </dsp:txXfrm>
    </dsp:sp>
    <dsp:sp modelId="{9065CCE0-F86A-48FF-8A1E-8F30E532CD04}">
      <dsp:nvSpPr>
        <dsp:cNvPr id="0" name=""/>
        <dsp:cNvSpPr/>
      </dsp:nvSpPr>
      <dsp:spPr>
        <a:xfrm>
          <a:off x="4959350" y="3070039"/>
          <a:ext cx="2254250" cy="7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a3b8f2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a3b8f2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console application with 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ITaskManager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the Singleton&lt;..&gt;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</a:t>
            </a:r>
            <a:r>
              <a:rPr lang="en-US" dirty="0" err="1"/>
              <a:t>ILogger</a:t>
            </a:r>
            <a:r>
              <a:rPr lang="en-US" dirty="0"/>
              <a:t> and </a:t>
            </a:r>
            <a:r>
              <a:rPr lang="en-US" dirty="0" err="1"/>
              <a:t>IConfiguration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services.Configure</a:t>
            </a: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&gt;(</a:t>
            </a:r>
            <a:r>
              <a:rPr lang="en-US" dirty="0" err="1"/>
              <a:t>context.Configuration.GetSection</a:t>
            </a:r>
            <a:r>
              <a:rPr lang="en-US" dirty="0"/>
              <a:t>("</a:t>
            </a:r>
            <a:r>
              <a:rPr lang="en-US" dirty="0" err="1"/>
              <a:t>AppSettings</a:t>
            </a:r>
            <a:r>
              <a:rPr lang="en-US" dirty="0"/>
              <a:t>"));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App(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 options)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_settings = </a:t>
            </a:r>
            <a:r>
              <a:rPr lang="en-US" dirty="0" err="1"/>
              <a:t>options.Value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1133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269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791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411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4523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2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224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3074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91427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5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5644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404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5886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146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50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92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829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569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70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Hand holding needle upright">
            <a:extLst>
              <a:ext uri="{FF2B5EF4-FFF2-40B4-BE49-F238E27FC236}">
                <a16:creationId xmlns:a16="http://schemas.microsoft.com/office/drawing/2014/main" id="{EFEFE30D-FB9F-3471-7334-746BDA58C6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9501" r="11731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Day 4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8001" y="3038123"/>
            <a:ext cx="3834913" cy="82267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/>
              <a:t>Dependency Injection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43375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0950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4415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034" y="-6350"/>
            <a:ext cx="1941418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034" y="2286000"/>
            <a:ext cx="244475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4414" y="-6350"/>
            <a:ext cx="2140745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4415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6350"/>
            <a:ext cx="6881784" cy="5149850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4196A-DDE9-50C2-1254-6DE3383D5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90" y="765653"/>
            <a:ext cx="5220569" cy="2137253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E26FCA-58B8-8DE2-5D92-879663A6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316" y="2971566"/>
            <a:ext cx="4584057" cy="889581"/>
          </a:xfrm>
        </p:spPr>
        <p:txBody>
          <a:bodyPr>
            <a:normAutofit/>
          </a:bodyPr>
          <a:lstStyle/>
          <a:p>
            <a:pPr algn="l"/>
            <a:endParaRPr lang="en-US" sz="15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4110" y="2453615"/>
            <a:ext cx="165495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9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AF0D24-F895-539B-5EA1-DC7938CB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</p:spPr>
        <p:txBody>
          <a:bodyPr>
            <a:normAutofit/>
          </a:bodyPr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40E849B0-A204-DEAF-6D95-035FCC900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2517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70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needle upright">
            <a:extLst>
              <a:ext uri="{FF2B5EF4-FFF2-40B4-BE49-F238E27FC236}">
                <a16:creationId xmlns:a16="http://schemas.microsoft.com/office/drawing/2014/main" id="{A80D4690-C94F-D96B-EB04-39F4D258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19501" r="11731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6A36E-AA1D-C561-617E-46D71F91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49" y="1258999"/>
            <a:ext cx="3842636" cy="1776820"/>
          </a:xfrm>
        </p:spPr>
        <p:txBody>
          <a:bodyPr>
            <a:normAutofit/>
          </a:bodyPr>
          <a:lstStyle/>
          <a:p>
            <a:r>
              <a:rPr lang="en-US" sz="3600"/>
              <a:t>Dependency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FD80-812D-E001-F6CB-F9514900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1" y="3038123"/>
            <a:ext cx="3834913" cy="822676"/>
          </a:xfrm>
        </p:spPr>
        <p:txBody>
          <a:bodyPr>
            <a:normAutofit/>
          </a:bodyPr>
          <a:lstStyle/>
          <a:p>
            <a:r>
              <a:rPr lang="en-US" sz="1200"/>
              <a:t>A way to give a class the things it needs (dependencies) from the outside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AB45B-E785-F5F9-1A76-688B759F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2" y="884363"/>
            <a:ext cx="2475485" cy="3347917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9691-CD94-DE45-C02F-515BA485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88" y="831858"/>
            <a:ext cx="4755762" cy="3452925"/>
          </a:xfrm>
        </p:spPr>
        <p:txBody>
          <a:bodyPr anchor="ctr">
            <a:normAutofit/>
          </a:bodyPr>
          <a:lstStyle/>
          <a:p>
            <a:r>
              <a:rPr lang="en-US" dirty="0"/>
              <a:t>Easier testing</a:t>
            </a:r>
          </a:p>
          <a:p>
            <a:r>
              <a:rPr lang="en-US" dirty="0"/>
              <a:t>Looser coupling = more flexibility</a:t>
            </a:r>
          </a:p>
          <a:p>
            <a:r>
              <a:rPr lang="en-US" dirty="0"/>
              <a:t>Reusability of code</a:t>
            </a:r>
          </a:p>
          <a:p>
            <a:r>
              <a:rPr lang="en-US" dirty="0"/>
              <a:t>Encourages good design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8704F-9C00-5D31-78EA-4D5594DF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2" y="884363"/>
            <a:ext cx="2475485" cy="3347917"/>
          </a:xfrm>
        </p:spPr>
        <p:txBody>
          <a:bodyPr anchor="ctr">
            <a:normAutofit/>
          </a:bodyPr>
          <a:lstStyle/>
          <a:p>
            <a:r>
              <a:rPr lang="en-US" dirty="0"/>
              <a:t>3 Types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E82E-949B-89C8-EFA3-C6E0C9E7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88" y="831858"/>
            <a:ext cx="4755762" cy="3452925"/>
          </a:xfrm>
        </p:spPr>
        <p:txBody>
          <a:bodyPr anchor="ctr">
            <a:normAutofit/>
          </a:bodyPr>
          <a:lstStyle/>
          <a:p>
            <a:r>
              <a:rPr lang="en-US" b="1" dirty="0"/>
              <a:t>Constructor Injection </a:t>
            </a:r>
            <a:r>
              <a:rPr lang="en-US" dirty="0"/>
              <a:t>✅</a:t>
            </a:r>
            <a:endParaRPr lang="en-US" b="1" dirty="0"/>
          </a:p>
          <a:p>
            <a:r>
              <a:rPr lang="en-US" dirty="0"/>
              <a:t>Property Injection</a:t>
            </a:r>
          </a:p>
          <a:p>
            <a:r>
              <a:rPr lang="en-US" dirty="0"/>
              <a:t>Method Injection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23D263-C541-CB42-C70E-631AC6C2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6" y="626261"/>
            <a:ext cx="2384695" cy="2411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4600"/>
              <a:t>With vs Without</a:t>
            </a:r>
          </a:p>
        </p:txBody>
      </p:sp>
      <p:pic>
        <p:nvPicPr>
          <p:cNvPr id="5" name="Picture 4" descr="A computer screen shot of a message&#10;&#10;AI-generated content may be incorrect.">
            <a:extLst>
              <a:ext uri="{FF2B5EF4-FFF2-40B4-BE49-F238E27FC236}">
                <a16:creationId xmlns:a16="http://schemas.microsoft.com/office/drawing/2014/main" id="{1331ECA5-1294-5D8D-D93C-9B274967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3" y="626261"/>
            <a:ext cx="2951233" cy="1866655"/>
          </a:xfrm>
          <a:prstGeom prst="rect">
            <a:avLst/>
          </a:prstGeom>
        </p:spPr>
      </p:pic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FF540CF1-A608-9A06-7161-DA768512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3" y="3056383"/>
            <a:ext cx="3733171" cy="10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995A-E4E9-49BE-FC7A-FB0DDCB4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ServiceCollection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EB636-4A00-82C1-6254-A6840EB56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58" y="1620838"/>
            <a:ext cx="5476721" cy="2909887"/>
          </a:xfrm>
        </p:spPr>
      </p:pic>
    </p:spTree>
    <p:extLst>
      <p:ext uri="{BB962C8B-B14F-4D97-AF65-F5344CB8AC3E}">
        <p14:creationId xmlns:p14="http://schemas.microsoft.com/office/powerpoint/2010/main" val="442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94C02-9CF5-4070-DF8D-0CCAAC5A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2" y="884363"/>
            <a:ext cx="2475485" cy="3347917"/>
          </a:xfrm>
        </p:spPr>
        <p:txBody>
          <a:bodyPr anchor="ctr">
            <a:normAutofit/>
          </a:bodyPr>
          <a:lstStyle/>
          <a:p>
            <a:r>
              <a:rPr lang="en-US" sz="2300" err="1"/>
              <a:t>ServiceCollection</a:t>
            </a:r>
            <a:endParaRPr lang="en-US" sz="23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0A67-DF1F-6189-0750-8B236D8E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88" y="831858"/>
            <a:ext cx="4755762" cy="345292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✅ Core of .NET’s built-in Dependency Injection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🔧 Used to register services with lifetimes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🧱 Foundation of </a:t>
            </a:r>
            <a:r>
              <a:rPr lang="en-US" dirty="0" err="1"/>
              <a:t>HostBuilder</a:t>
            </a:r>
            <a:r>
              <a:rPr lang="en-US" dirty="0"/>
              <a:t> and ASP.NET Core apps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535E0-9B1A-0D79-8D0D-120CC24E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</p:spPr>
        <p:txBody>
          <a:bodyPr>
            <a:normAutofit/>
          </a:bodyPr>
          <a:lstStyle/>
          <a:p>
            <a:r>
              <a:rPr lang="en-US" dirty="0"/>
              <a:t>Lifetimes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0D3151-1816-FF8F-6A44-6EBB919F0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020249"/>
              </p:ext>
            </p:extLst>
          </p:nvPr>
        </p:nvGraphicFramePr>
        <p:xfrm>
          <a:off x="965199" y="1581582"/>
          <a:ext cx="7213601" cy="2122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9009">
                  <a:extLst>
                    <a:ext uri="{9D8B030D-6E8A-4147-A177-3AD203B41FA5}">
                      <a16:colId xmlns:a16="http://schemas.microsoft.com/office/drawing/2014/main" val="3366034825"/>
                    </a:ext>
                  </a:extLst>
                </a:gridCol>
                <a:gridCol w="5554592">
                  <a:extLst>
                    <a:ext uri="{9D8B030D-6E8A-4147-A177-3AD203B41FA5}">
                      <a16:colId xmlns:a16="http://schemas.microsoft.com/office/drawing/2014/main" val="3360642775"/>
                    </a:ext>
                  </a:extLst>
                </a:gridCol>
              </a:tblGrid>
              <a:tr h="707441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Singleton</a:t>
                      </a:r>
                    </a:p>
                  </a:txBody>
                  <a:tcPr marL="90697" marR="90697" marT="90697" marB="1813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One instance for the whole app</a:t>
                      </a:r>
                    </a:p>
                  </a:txBody>
                  <a:tcPr marL="90697" marR="90697" marT="90697" marB="1813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073022"/>
                  </a:ext>
                </a:extLst>
              </a:tr>
              <a:tr h="707441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Transient</a:t>
                      </a:r>
                    </a:p>
                  </a:txBody>
                  <a:tcPr marL="90697" marR="90697" marT="90697" marB="1813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New instance every time it's requested</a:t>
                      </a:r>
                    </a:p>
                  </a:txBody>
                  <a:tcPr marL="90697" marR="90697" marT="90697" marB="1813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72595"/>
                  </a:ext>
                </a:extLst>
              </a:tr>
              <a:tr h="707441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Scoped</a:t>
                      </a:r>
                    </a:p>
                  </a:txBody>
                  <a:tcPr marL="90697" marR="90697" marT="90697" marB="1813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One per request (web apps mainly)</a:t>
                      </a:r>
                    </a:p>
                  </a:txBody>
                  <a:tcPr marL="90697" marR="90697" marT="90697" marB="1813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4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Classic examples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486BE73D-79A6-6D1F-836B-2C86E977E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12585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0BA6512E-5847-4425-84F9-DB012C645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D1FB6B59-DC90-4521-B9D2-1FF8C40D8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F4A962C-DA92-4CBC-85E8-B6D323AA6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9A0A9C-BDBC-49D2-8869-5C0309D4D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1336</TotalTime>
  <Words>183</Words>
  <Application>Microsoft Office PowerPoint</Application>
  <PresentationFormat>On-screen Show (16:9)</PresentationFormat>
  <Paragraphs>49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Day 4</vt:lpstr>
      <vt:lpstr>Dependency Injection</vt:lpstr>
      <vt:lpstr>Why?</vt:lpstr>
      <vt:lpstr>3 Types</vt:lpstr>
      <vt:lpstr>With vs Without</vt:lpstr>
      <vt:lpstr>ServiceCollection</vt:lpstr>
      <vt:lpstr>ServiceCollection</vt:lpstr>
      <vt:lpstr>Lifetimes</vt:lpstr>
      <vt:lpstr>Classic examples</vt:lpstr>
      <vt:lpstr>Live 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Javier Dorfsman</cp:lastModifiedBy>
  <cp:revision>33</cp:revision>
  <dcterms:modified xsi:type="dcterms:W3CDTF">2025-06-09T16:10:30Z</dcterms:modified>
</cp:coreProperties>
</file>