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73" r:id="rId5"/>
    <p:sldId id="274" r:id="rId6"/>
    <p:sldId id="271" r:id="rId7"/>
    <p:sldId id="272" r:id="rId8"/>
    <p:sldId id="275" r:id="rId9"/>
    <p:sldId id="276" r:id="rId10"/>
    <p:sldId id="277" r:id="rId11"/>
    <p:sldId id="259" r:id="rId12"/>
    <p:sldId id="269" r:id="rId13"/>
    <p:sldId id="270" r:id="rId14"/>
    <p:sldId id="260" r:id="rId15"/>
    <p:sldId id="261" r:id="rId16"/>
    <p:sldId id="262" r:id="rId17"/>
    <p:sldId id="263" r:id="rId18"/>
    <p:sldId id="264" r:id="rId19"/>
    <p:sldId id="268" r:id="rId20"/>
    <p:sldId id="265" r:id="rId21"/>
    <p:sldId id="267" r:id="rId22"/>
    <p:sldId id="266" r:id="rId23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47" autoAdjust="0"/>
  </p:normalViewPr>
  <p:slideViewPr>
    <p:cSldViewPr snapToGrid="0">
      <p:cViewPr varScale="1">
        <p:scale>
          <a:sx n="150" d="100"/>
          <a:sy n="150" d="100"/>
        </p:scale>
        <p:origin x="2100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09330-723E-4277-8B0D-35E176C8415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3E3130-06D6-4569-AB93-B6FE84A62F83}">
      <dgm:prSet/>
      <dgm:spPr/>
      <dgm:t>
        <a:bodyPr/>
        <a:lstStyle/>
        <a:p>
          <a:pPr>
            <a:defRPr b="1"/>
          </a:pPr>
          <a:r>
            <a:rPr lang="en-US"/>
            <a:t>Collections</a:t>
          </a:r>
        </a:p>
      </dgm:t>
    </dgm:pt>
    <dgm:pt modelId="{2BA791D4-AF23-4DB5-89A6-2E33320C5A66}" type="parTrans" cxnId="{4A8DA49C-2CA4-4515-8FBA-F7F89DC08B2B}">
      <dgm:prSet/>
      <dgm:spPr/>
      <dgm:t>
        <a:bodyPr/>
        <a:lstStyle/>
        <a:p>
          <a:endParaRPr lang="en-US"/>
        </a:p>
      </dgm:t>
    </dgm:pt>
    <dgm:pt modelId="{34B597F5-8CD9-4A78-80A0-BA5CAE6E6F81}" type="sibTrans" cxnId="{4A8DA49C-2CA4-4515-8FBA-F7F89DC08B2B}">
      <dgm:prSet/>
      <dgm:spPr/>
      <dgm:t>
        <a:bodyPr/>
        <a:lstStyle/>
        <a:p>
          <a:endParaRPr lang="en-US"/>
        </a:p>
      </dgm:t>
    </dgm:pt>
    <dgm:pt modelId="{56892DEB-763B-485F-894A-1F1339EF9333}">
      <dgm:prSet/>
      <dgm:spPr/>
      <dgm:t>
        <a:bodyPr/>
        <a:lstStyle/>
        <a:p>
          <a:r>
            <a:rPr lang="en-US"/>
            <a:t>LINQ</a:t>
          </a:r>
        </a:p>
      </dgm:t>
    </dgm:pt>
    <dgm:pt modelId="{A2305D39-01BF-40B2-9C6A-9FEED4074B65}" type="parTrans" cxnId="{006F9524-7393-4D98-95EB-A1EF512F98B9}">
      <dgm:prSet/>
      <dgm:spPr/>
      <dgm:t>
        <a:bodyPr/>
        <a:lstStyle/>
        <a:p>
          <a:endParaRPr lang="en-US"/>
        </a:p>
      </dgm:t>
    </dgm:pt>
    <dgm:pt modelId="{E62D1F52-27B1-432C-871D-1353E22D81B2}" type="sibTrans" cxnId="{006F9524-7393-4D98-95EB-A1EF512F98B9}">
      <dgm:prSet/>
      <dgm:spPr/>
      <dgm:t>
        <a:bodyPr/>
        <a:lstStyle/>
        <a:p>
          <a:endParaRPr lang="en-US"/>
        </a:p>
      </dgm:t>
    </dgm:pt>
    <dgm:pt modelId="{3784563C-E98B-4768-B94D-6B4B9A6C7A9A}">
      <dgm:prSet/>
      <dgm:spPr/>
      <dgm:t>
        <a:bodyPr/>
        <a:lstStyle/>
        <a:p>
          <a:r>
            <a:rPr lang="en-US"/>
            <a:t>Yield</a:t>
          </a:r>
        </a:p>
      </dgm:t>
    </dgm:pt>
    <dgm:pt modelId="{5414088F-6951-4D1F-862F-5CC8FBB7EE32}" type="parTrans" cxnId="{05E8B5C3-FD9C-461E-80C1-1080C9D78170}">
      <dgm:prSet/>
      <dgm:spPr/>
      <dgm:t>
        <a:bodyPr/>
        <a:lstStyle/>
        <a:p>
          <a:endParaRPr lang="en-US"/>
        </a:p>
      </dgm:t>
    </dgm:pt>
    <dgm:pt modelId="{A6BCD8BA-7A70-4F53-8772-4D0C68D26CBA}" type="sibTrans" cxnId="{05E8B5C3-FD9C-461E-80C1-1080C9D78170}">
      <dgm:prSet/>
      <dgm:spPr/>
      <dgm:t>
        <a:bodyPr/>
        <a:lstStyle/>
        <a:p>
          <a:endParaRPr lang="en-US"/>
        </a:p>
      </dgm:t>
    </dgm:pt>
    <dgm:pt modelId="{560CEAA3-2262-4EE1-ACF5-4245E4213922}">
      <dgm:prSet/>
      <dgm:spPr/>
      <dgm:t>
        <a:bodyPr/>
        <a:lstStyle/>
        <a:p>
          <a:pPr>
            <a:defRPr b="1"/>
          </a:pPr>
          <a:r>
            <a:rPr lang="en-US"/>
            <a:t>OOP - Object Oriented Design</a:t>
          </a:r>
        </a:p>
      </dgm:t>
    </dgm:pt>
    <dgm:pt modelId="{54359A3B-E32B-4DB0-B4FE-44F9F35B5ED6}" type="parTrans" cxnId="{F9CA82AA-34DB-445B-9347-E1E93F911149}">
      <dgm:prSet/>
      <dgm:spPr/>
      <dgm:t>
        <a:bodyPr/>
        <a:lstStyle/>
        <a:p>
          <a:endParaRPr lang="en-US"/>
        </a:p>
      </dgm:t>
    </dgm:pt>
    <dgm:pt modelId="{C6A6B31A-1446-4E93-8732-29C3B8D2F17C}" type="sibTrans" cxnId="{F9CA82AA-34DB-445B-9347-E1E93F911149}">
      <dgm:prSet/>
      <dgm:spPr/>
      <dgm:t>
        <a:bodyPr/>
        <a:lstStyle/>
        <a:p>
          <a:endParaRPr lang="en-US"/>
        </a:p>
      </dgm:t>
    </dgm:pt>
    <dgm:pt modelId="{4C62100C-E431-4E47-81F6-F27A987488A6}">
      <dgm:prSet/>
      <dgm:spPr/>
      <dgm:t>
        <a:bodyPr/>
        <a:lstStyle/>
        <a:p>
          <a:r>
            <a:rPr lang="en-US"/>
            <a:t>Classes, Abstract Classes, Interfaces</a:t>
          </a:r>
        </a:p>
      </dgm:t>
    </dgm:pt>
    <dgm:pt modelId="{A4E2FFC4-9673-45E7-BF3A-80473269499F}" type="parTrans" cxnId="{3524DC42-E46E-4616-94C0-D581A6BCEED7}">
      <dgm:prSet/>
      <dgm:spPr/>
      <dgm:t>
        <a:bodyPr/>
        <a:lstStyle/>
        <a:p>
          <a:endParaRPr lang="en-US"/>
        </a:p>
      </dgm:t>
    </dgm:pt>
    <dgm:pt modelId="{713A3156-9548-4988-8A18-B4F9BD7D0A2D}" type="sibTrans" cxnId="{3524DC42-E46E-4616-94C0-D581A6BCEED7}">
      <dgm:prSet/>
      <dgm:spPr/>
      <dgm:t>
        <a:bodyPr/>
        <a:lstStyle/>
        <a:p>
          <a:endParaRPr lang="en-US"/>
        </a:p>
      </dgm:t>
    </dgm:pt>
    <dgm:pt modelId="{DF6EA20C-0CC7-4E25-977C-037CF24DC28C}">
      <dgm:prSet/>
      <dgm:spPr/>
      <dgm:t>
        <a:bodyPr/>
        <a:lstStyle/>
        <a:p>
          <a:r>
            <a:rPr lang="en-US"/>
            <a:t>Private, Protected, Public</a:t>
          </a:r>
        </a:p>
      </dgm:t>
    </dgm:pt>
    <dgm:pt modelId="{E6157CAD-467C-497A-B2CA-F8630E221443}" type="parTrans" cxnId="{EAE2372C-72EA-4DB7-94A6-7F4D90EB515D}">
      <dgm:prSet/>
      <dgm:spPr/>
      <dgm:t>
        <a:bodyPr/>
        <a:lstStyle/>
        <a:p>
          <a:endParaRPr lang="en-US"/>
        </a:p>
      </dgm:t>
    </dgm:pt>
    <dgm:pt modelId="{8BE4FEF9-7E2B-4B01-BEB5-B2B7B5277F29}" type="sibTrans" cxnId="{EAE2372C-72EA-4DB7-94A6-7F4D90EB515D}">
      <dgm:prSet/>
      <dgm:spPr/>
      <dgm:t>
        <a:bodyPr/>
        <a:lstStyle/>
        <a:p>
          <a:endParaRPr lang="en-US"/>
        </a:p>
      </dgm:t>
    </dgm:pt>
    <dgm:pt modelId="{1E28D059-04E0-4282-8253-BFE57619C80F}">
      <dgm:prSet/>
      <dgm:spPr/>
      <dgm:t>
        <a:bodyPr/>
        <a:lstStyle/>
        <a:p>
          <a:r>
            <a:rPr lang="en-US"/>
            <a:t>Inheritance, overriding, overloading</a:t>
          </a:r>
        </a:p>
      </dgm:t>
    </dgm:pt>
    <dgm:pt modelId="{7344CB68-28CC-4274-B275-C3515B72BD9E}" type="parTrans" cxnId="{92080585-507A-4A39-B575-134E5A59F934}">
      <dgm:prSet/>
      <dgm:spPr/>
      <dgm:t>
        <a:bodyPr/>
        <a:lstStyle/>
        <a:p>
          <a:endParaRPr lang="en-US"/>
        </a:p>
      </dgm:t>
    </dgm:pt>
    <dgm:pt modelId="{2ED73B6B-89EF-4BC7-88F4-A1AF47E49AF6}" type="sibTrans" cxnId="{92080585-507A-4A39-B575-134E5A59F934}">
      <dgm:prSet/>
      <dgm:spPr/>
      <dgm:t>
        <a:bodyPr/>
        <a:lstStyle/>
        <a:p>
          <a:endParaRPr lang="en-US"/>
        </a:p>
      </dgm:t>
    </dgm:pt>
    <dgm:pt modelId="{90D58FDD-2A27-4A60-AB09-DDA164FE90CA}">
      <dgm:prSet/>
      <dgm:spPr/>
      <dgm:t>
        <a:bodyPr/>
        <a:lstStyle/>
        <a:p>
          <a:pPr>
            <a:defRPr b="1"/>
          </a:pPr>
          <a:r>
            <a:rPr lang="en-US"/>
            <a:t>Unit Testing</a:t>
          </a:r>
        </a:p>
      </dgm:t>
    </dgm:pt>
    <dgm:pt modelId="{A8FFAAA3-0262-4342-8439-B65F9EEF62DD}" type="parTrans" cxnId="{1A426446-F69E-4F26-8348-18F46E43E1FD}">
      <dgm:prSet/>
      <dgm:spPr/>
      <dgm:t>
        <a:bodyPr/>
        <a:lstStyle/>
        <a:p>
          <a:endParaRPr lang="en-US"/>
        </a:p>
      </dgm:t>
    </dgm:pt>
    <dgm:pt modelId="{3295884A-4D9A-4579-9FD8-C6AAD4340AB7}" type="sibTrans" cxnId="{1A426446-F69E-4F26-8348-18F46E43E1FD}">
      <dgm:prSet/>
      <dgm:spPr/>
      <dgm:t>
        <a:bodyPr/>
        <a:lstStyle/>
        <a:p>
          <a:endParaRPr lang="en-US"/>
        </a:p>
      </dgm:t>
    </dgm:pt>
    <dgm:pt modelId="{649CDB63-9790-459C-8681-6E1D2C65B778}">
      <dgm:prSet/>
      <dgm:spPr/>
      <dgm:t>
        <a:bodyPr/>
        <a:lstStyle/>
        <a:p>
          <a:r>
            <a:rPr lang="en-US"/>
            <a:t>Why? JK</a:t>
          </a:r>
        </a:p>
      </dgm:t>
    </dgm:pt>
    <dgm:pt modelId="{EF5E69F3-049F-4501-998E-CBC231F7FB83}" type="parTrans" cxnId="{B464FCD3-B2F7-4735-A27A-160AC0CA6422}">
      <dgm:prSet/>
      <dgm:spPr/>
      <dgm:t>
        <a:bodyPr/>
        <a:lstStyle/>
        <a:p>
          <a:endParaRPr lang="en-US"/>
        </a:p>
      </dgm:t>
    </dgm:pt>
    <dgm:pt modelId="{F82871F2-A490-4431-93DE-87450DEB6F54}" type="sibTrans" cxnId="{B464FCD3-B2F7-4735-A27A-160AC0CA6422}">
      <dgm:prSet/>
      <dgm:spPr/>
      <dgm:t>
        <a:bodyPr/>
        <a:lstStyle/>
        <a:p>
          <a:endParaRPr lang="en-US"/>
        </a:p>
      </dgm:t>
    </dgm:pt>
    <dgm:pt modelId="{43C8E453-1B48-4100-9E69-5B94B4E88FAD}">
      <dgm:prSet/>
      <dgm:spPr/>
      <dgm:t>
        <a:bodyPr/>
        <a:lstStyle/>
        <a:p>
          <a:r>
            <a:rPr lang="en-US"/>
            <a:t>Mocking</a:t>
          </a:r>
        </a:p>
      </dgm:t>
    </dgm:pt>
    <dgm:pt modelId="{46B682E9-7578-4F95-90EB-02D3AEFAEB61}" type="parTrans" cxnId="{88DA720D-83F0-4E8D-A8FB-33E24CD6E1D7}">
      <dgm:prSet/>
      <dgm:spPr/>
      <dgm:t>
        <a:bodyPr/>
        <a:lstStyle/>
        <a:p>
          <a:endParaRPr lang="en-US"/>
        </a:p>
      </dgm:t>
    </dgm:pt>
    <dgm:pt modelId="{FCE65F00-E00D-400F-AF65-AE3489757DDF}" type="sibTrans" cxnId="{88DA720D-83F0-4E8D-A8FB-33E24CD6E1D7}">
      <dgm:prSet/>
      <dgm:spPr/>
      <dgm:t>
        <a:bodyPr/>
        <a:lstStyle/>
        <a:p>
          <a:endParaRPr lang="en-US"/>
        </a:p>
      </dgm:t>
    </dgm:pt>
    <dgm:pt modelId="{0AA483B4-A1D5-4D80-99AF-8438AA9DA6A5}" type="pres">
      <dgm:prSet presAssocID="{FEE09330-723E-4277-8B0D-35E176C84157}" presName="root" presStyleCnt="0">
        <dgm:presLayoutVars>
          <dgm:dir/>
          <dgm:resizeHandles val="exact"/>
        </dgm:presLayoutVars>
      </dgm:prSet>
      <dgm:spPr/>
    </dgm:pt>
    <dgm:pt modelId="{35243B54-4CEB-491E-AE26-8126606E8EB7}" type="pres">
      <dgm:prSet presAssocID="{ED3E3130-06D6-4569-AB93-B6FE84A62F83}" presName="compNode" presStyleCnt="0"/>
      <dgm:spPr/>
    </dgm:pt>
    <dgm:pt modelId="{3523BE35-3DCB-44E2-BB57-21F356CD3A85}" type="pres">
      <dgm:prSet presAssocID="{ED3E3130-06D6-4569-AB93-B6FE84A62F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CEBD8D-E470-4A64-B2D8-C24BE8985DE2}" type="pres">
      <dgm:prSet presAssocID="{ED3E3130-06D6-4569-AB93-B6FE84A62F83}" presName="iconSpace" presStyleCnt="0"/>
      <dgm:spPr/>
    </dgm:pt>
    <dgm:pt modelId="{19235E0B-D6E4-4A71-A93B-CE45E0CEBFE5}" type="pres">
      <dgm:prSet presAssocID="{ED3E3130-06D6-4569-AB93-B6FE84A62F83}" presName="parTx" presStyleLbl="revTx" presStyleIdx="0" presStyleCnt="6">
        <dgm:presLayoutVars>
          <dgm:chMax val="0"/>
          <dgm:chPref val="0"/>
        </dgm:presLayoutVars>
      </dgm:prSet>
      <dgm:spPr/>
    </dgm:pt>
    <dgm:pt modelId="{E1108018-1B3E-4362-851A-F3DB833215D7}" type="pres">
      <dgm:prSet presAssocID="{ED3E3130-06D6-4569-AB93-B6FE84A62F83}" presName="txSpace" presStyleCnt="0"/>
      <dgm:spPr/>
    </dgm:pt>
    <dgm:pt modelId="{4E2CD8B0-C514-48E8-B1D0-9125EACF8621}" type="pres">
      <dgm:prSet presAssocID="{ED3E3130-06D6-4569-AB93-B6FE84A62F83}" presName="desTx" presStyleLbl="revTx" presStyleIdx="1" presStyleCnt="6">
        <dgm:presLayoutVars/>
      </dgm:prSet>
      <dgm:spPr/>
    </dgm:pt>
    <dgm:pt modelId="{D119FF1A-88CB-40FA-AE38-AF2B49E989B5}" type="pres">
      <dgm:prSet presAssocID="{34B597F5-8CD9-4A78-80A0-BA5CAE6E6F81}" presName="sibTrans" presStyleCnt="0"/>
      <dgm:spPr/>
    </dgm:pt>
    <dgm:pt modelId="{D9D66D9C-0ACF-4FD1-83D6-365C770A77DF}" type="pres">
      <dgm:prSet presAssocID="{560CEAA3-2262-4EE1-ACF5-4245E4213922}" presName="compNode" presStyleCnt="0"/>
      <dgm:spPr/>
    </dgm:pt>
    <dgm:pt modelId="{7250546C-3ABB-42D3-8EDA-9B18E15D8F98}" type="pres">
      <dgm:prSet presAssocID="{560CEAA3-2262-4EE1-ACF5-4245E42139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1E06052-DACE-4987-948B-B877EC936182}" type="pres">
      <dgm:prSet presAssocID="{560CEAA3-2262-4EE1-ACF5-4245E4213922}" presName="iconSpace" presStyleCnt="0"/>
      <dgm:spPr/>
    </dgm:pt>
    <dgm:pt modelId="{1A156A27-45DC-4DDC-BE00-C6FB2A32F950}" type="pres">
      <dgm:prSet presAssocID="{560CEAA3-2262-4EE1-ACF5-4245E4213922}" presName="parTx" presStyleLbl="revTx" presStyleIdx="2" presStyleCnt="6">
        <dgm:presLayoutVars>
          <dgm:chMax val="0"/>
          <dgm:chPref val="0"/>
        </dgm:presLayoutVars>
      </dgm:prSet>
      <dgm:spPr/>
    </dgm:pt>
    <dgm:pt modelId="{1EAACED3-D771-4672-9B3C-8C50467605BC}" type="pres">
      <dgm:prSet presAssocID="{560CEAA3-2262-4EE1-ACF5-4245E4213922}" presName="txSpace" presStyleCnt="0"/>
      <dgm:spPr/>
    </dgm:pt>
    <dgm:pt modelId="{DF30A6CC-F1C8-4DF5-A53A-78A86B0D0733}" type="pres">
      <dgm:prSet presAssocID="{560CEAA3-2262-4EE1-ACF5-4245E4213922}" presName="desTx" presStyleLbl="revTx" presStyleIdx="3" presStyleCnt="6">
        <dgm:presLayoutVars/>
      </dgm:prSet>
      <dgm:spPr/>
    </dgm:pt>
    <dgm:pt modelId="{34832AFF-79F8-4678-998C-62C337A94955}" type="pres">
      <dgm:prSet presAssocID="{C6A6B31A-1446-4E93-8732-29C3B8D2F17C}" presName="sibTrans" presStyleCnt="0"/>
      <dgm:spPr/>
    </dgm:pt>
    <dgm:pt modelId="{C0E6333D-3E5A-4798-BB82-C354DA4ABF6F}" type="pres">
      <dgm:prSet presAssocID="{90D58FDD-2A27-4A60-AB09-DDA164FE90CA}" presName="compNode" presStyleCnt="0"/>
      <dgm:spPr/>
    </dgm:pt>
    <dgm:pt modelId="{4A52040A-E618-4957-BD8A-8DCFD328638A}" type="pres">
      <dgm:prSet presAssocID="{90D58FDD-2A27-4A60-AB09-DDA164FE90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C9DBBEE1-54E1-4387-8953-8A05C5177216}" type="pres">
      <dgm:prSet presAssocID="{90D58FDD-2A27-4A60-AB09-DDA164FE90CA}" presName="iconSpace" presStyleCnt="0"/>
      <dgm:spPr/>
    </dgm:pt>
    <dgm:pt modelId="{22764BF2-7CA4-40E3-B8A3-BA660C517D2C}" type="pres">
      <dgm:prSet presAssocID="{90D58FDD-2A27-4A60-AB09-DDA164FE90CA}" presName="parTx" presStyleLbl="revTx" presStyleIdx="4" presStyleCnt="6">
        <dgm:presLayoutVars>
          <dgm:chMax val="0"/>
          <dgm:chPref val="0"/>
        </dgm:presLayoutVars>
      </dgm:prSet>
      <dgm:spPr/>
    </dgm:pt>
    <dgm:pt modelId="{937F0820-D1B7-4D8E-8F14-396C2F3A3AB3}" type="pres">
      <dgm:prSet presAssocID="{90D58FDD-2A27-4A60-AB09-DDA164FE90CA}" presName="txSpace" presStyleCnt="0"/>
      <dgm:spPr/>
    </dgm:pt>
    <dgm:pt modelId="{7FC786A1-9890-41B1-BDC5-B86276FB3294}" type="pres">
      <dgm:prSet presAssocID="{90D58FDD-2A27-4A60-AB09-DDA164FE90CA}" presName="desTx" presStyleLbl="revTx" presStyleIdx="5" presStyleCnt="6">
        <dgm:presLayoutVars/>
      </dgm:prSet>
      <dgm:spPr/>
    </dgm:pt>
  </dgm:ptLst>
  <dgm:cxnLst>
    <dgm:cxn modelId="{88DA720D-83F0-4E8D-A8FB-33E24CD6E1D7}" srcId="{90D58FDD-2A27-4A60-AB09-DDA164FE90CA}" destId="{43C8E453-1B48-4100-9E69-5B94B4E88FAD}" srcOrd="1" destOrd="0" parTransId="{46B682E9-7578-4F95-90EB-02D3AEFAEB61}" sibTransId="{FCE65F00-E00D-400F-AF65-AE3489757DDF}"/>
    <dgm:cxn modelId="{006F9524-7393-4D98-95EB-A1EF512F98B9}" srcId="{ED3E3130-06D6-4569-AB93-B6FE84A62F83}" destId="{56892DEB-763B-485F-894A-1F1339EF9333}" srcOrd="0" destOrd="0" parTransId="{A2305D39-01BF-40B2-9C6A-9FEED4074B65}" sibTransId="{E62D1F52-27B1-432C-871D-1353E22D81B2}"/>
    <dgm:cxn modelId="{710AD42A-AA12-4D8D-8345-4B0F0C33AE5D}" type="presOf" srcId="{560CEAA3-2262-4EE1-ACF5-4245E4213922}" destId="{1A156A27-45DC-4DDC-BE00-C6FB2A32F950}" srcOrd="0" destOrd="0" presId="urn:microsoft.com/office/officeart/2018/5/layout/CenteredIconLabelDescriptionList"/>
    <dgm:cxn modelId="{C965742B-EBBC-4A87-A231-FB3CCDA148A7}" type="presOf" srcId="{ED3E3130-06D6-4569-AB93-B6FE84A62F83}" destId="{19235E0B-D6E4-4A71-A93B-CE45E0CEBFE5}" srcOrd="0" destOrd="0" presId="urn:microsoft.com/office/officeart/2018/5/layout/CenteredIconLabelDescriptionList"/>
    <dgm:cxn modelId="{EAE2372C-72EA-4DB7-94A6-7F4D90EB515D}" srcId="{560CEAA3-2262-4EE1-ACF5-4245E4213922}" destId="{DF6EA20C-0CC7-4E25-977C-037CF24DC28C}" srcOrd="1" destOrd="0" parTransId="{E6157CAD-467C-497A-B2CA-F8630E221443}" sibTransId="{8BE4FEF9-7E2B-4B01-BEB5-B2B7B5277F29}"/>
    <dgm:cxn modelId="{8784CB3C-D330-42B1-BC66-BA9638D199B2}" type="presOf" srcId="{43C8E453-1B48-4100-9E69-5B94B4E88FAD}" destId="{7FC786A1-9890-41B1-BDC5-B86276FB3294}" srcOrd="0" destOrd="1" presId="urn:microsoft.com/office/officeart/2018/5/layout/CenteredIconLabelDescriptionList"/>
    <dgm:cxn modelId="{E339495F-5F28-4E87-9A55-185D7E9DD908}" type="presOf" srcId="{90D58FDD-2A27-4A60-AB09-DDA164FE90CA}" destId="{22764BF2-7CA4-40E3-B8A3-BA660C517D2C}" srcOrd="0" destOrd="0" presId="urn:microsoft.com/office/officeart/2018/5/layout/CenteredIconLabelDescriptionList"/>
    <dgm:cxn modelId="{3524DC42-E46E-4616-94C0-D581A6BCEED7}" srcId="{560CEAA3-2262-4EE1-ACF5-4245E4213922}" destId="{4C62100C-E431-4E47-81F6-F27A987488A6}" srcOrd="0" destOrd="0" parTransId="{A4E2FFC4-9673-45E7-BF3A-80473269499F}" sibTransId="{713A3156-9548-4988-8A18-B4F9BD7D0A2D}"/>
    <dgm:cxn modelId="{23563C63-7B56-478F-A250-E816B5F79118}" type="presOf" srcId="{4C62100C-E431-4E47-81F6-F27A987488A6}" destId="{DF30A6CC-F1C8-4DF5-A53A-78A86B0D0733}" srcOrd="0" destOrd="0" presId="urn:microsoft.com/office/officeart/2018/5/layout/CenteredIconLabelDescriptionList"/>
    <dgm:cxn modelId="{1A426446-F69E-4F26-8348-18F46E43E1FD}" srcId="{FEE09330-723E-4277-8B0D-35E176C84157}" destId="{90D58FDD-2A27-4A60-AB09-DDA164FE90CA}" srcOrd="2" destOrd="0" parTransId="{A8FFAAA3-0262-4342-8439-B65F9EEF62DD}" sibTransId="{3295884A-4D9A-4579-9FD8-C6AAD4340AB7}"/>
    <dgm:cxn modelId="{161A1968-772F-46CA-9DBE-02D6E3D9F14D}" type="presOf" srcId="{56892DEB-763B-485F-894A-1F1339EF9333}" destId="{4E2CD8B0-C514-48E8-B1D0-9125EACF8621}" srcOrd="0" destOrd="0" presId="urn:microsoft.com/office/officeart/2018/5/layout/CenteredIconLabelDescriptionList"/>
    <dgm:cxn modelId="{92080585-507A-4A39-B575-134E5A59F934}" srcId="{560CEAA3-2262-4EE1-ACF5-4245E4213922}" destId="{1E28D059-04E0-4282-8253-BFE57619C80F}" srcOrd="2" destOrd="0" parTransId="{7344CB68-28CC-4274-B275-C3515B72BD9E}" sibTransId="{2ED73B6B-89EF-4BC7-88F4-A1AF47E49AF6}"/>
    <dgm:cxn modelId="{CC93FE92-59C9-44D4-B533-76B525B9C850}" type="presOf" srcId="{FEE09330-723E-4277-8B0D-35E176C84157}" destId="{0AA483B4-A1D5-4D80-99AF-8438AA9DA6A5}" srcOrd="0" destOrd="0" presId="urn:microsoft.com/office/officeart/2018/5/layout/CenteredIconLabelDescriptionList"/>
    <dgm:cxn modelId="{2ADDC393-92C6-4B2D-8FB4-95F6C5FBD4BD}" type="presOf" srcId="{3784563C-E98B-4768-B94D-6B4B9A6C7A9A}" destId="{4E2CD8B0-C514-48E8-B1D0-9125EACF8621}" srcOrd="0" destOrd="1" presId="urn:microsoft.com/office/officeart/2018/5/layout/CenteredIconLabelDescriptionList"/>
    <dgm:cxn modelId="{4A8DA49C-2CA4-4515-8FBA-F7F89DC08B2B}" srcId="{FEE09330-723E-4277-8B0D-35E176C84157}" destId="{ED3E3130-06D6-4569-AB93-B6FE84A62F83}" srcOrd="0" destOrd="0" parTransId="{2BA791D4-AF23-4DB5-89A6-2E33320C5A66}" sibTransId="{34B597F5-8CD9-4A78-80A0-BA5CAE6E6F81}"/>
    <dgm:cxn modelId="{2684939D-52E5-496E-9FF3-C46AB753E24A}" type="presOf" srcId="{1E28D059-04E0-4282-8253-BFE57619C80F}" destId="{DF30A6CC-F1C8-4DF5-A53A-78A86B0D0733}" srcOrd="0" destOrd="2" presId="urn:microsoft.com/office/officeart/2018/5/layout/CenteredIconLabelDescriptionList"/>
    <dgm:cxn modelId="{F9CA82AA-34DB-445B-9347-E1E93F911149}" srcId="{FEE09330-723E-4277-8B0D-35E176C84157}" destId="{560CEAA3-2262-4EE1-ACF5-4245E4213922}" srcOrd="1" destOrd="0" parTransId="{54359A3B-E32B-4DB0-B4FE-44F9F35B5ED6}" sibTransId="{C6A6B31A-1446-4E93-8732-29C3B8D2F17C}"/>
    <dgm:cxn modelId="{05E8B5C3-FD9C-461E-80C1-1080C9D78170}" srcId="{ED3E3130-06D6-4569-AB93-B6FE84A62F83}" destId="{3784563C-E98B-4768-B94D-6B4B9A6C7A9A}" srcOrd="1" destOrd="0" parTransId="{5414088F-6951-4D1F-862F-5CC8FBB7EE32}" sibTransId="{A6BCD8BA-7A70-4F53-8772-4D0C68D26CBA}"/>
    <dgm:cxn modelId="{76F8C3D1-614F-4908-896B-71E4517553EA}" type="presOf" srcId="{649CDB63-9790-459C-8681-6E1D2C65B778}" destId="{7FC786A1-9890-41B1-BDC5-B86276FB3294}" srcOrd="0" destOrd="0" presId="urn:microsoft.com/office/officeart/2018/5/layout/CenteredIconLabelDescriptionList"/>
    <dgm:cxn modelId="{B464FCD3-B2F7-4735-A27A-160AC0CA6422}" srcId="{90D58FDD-2A27-4A60-AB09-DDA164FE90CA}" destId="{649CDB63-9790-459C-8681-6E1D2C65B778}" srcOrd="0" destOrd="0" parTransId="{EF5E69F3-049F-4501-998E-CBC231F7FB83}" sibTransId="{F82871F2-A490-4431-93DE-87450DEB6F54}"/>
    <dgm:cxn modelId="{FCA0BFDC-B158-4489-8F94-4981172BCA7C}" type="presOf" srcId="{DF6EA20C-0CC7-4E25-977C-037CF24DC28C}" destId="{DF30A6CC-F1C8-4DF5-A53A-78A86B0D0733}" srcOrd="0" destOrd="1" presId="urn:microsoft.com/office/officeart/2018/5/layout/CenteredIconLabelDescriptionList"/>
    <dgm:cxn modelId="{AAD574F8-9F7F-4574-BE79-E0A7FC5BCB6A}" type="presParOf" srcId="{0AA483B4-A1D5-4D80-99AF-8438AA9DA6A5}" destId="{35243B54-4CEB-491E-AE26-8126606E8EB7}" srcOrd="0" destOrd="0" presId="urn:microsoft.com/office/officeart/2018/5/layout/CenteredIconLabelDescriptionList"/>
    <dgm:cxn modelId="{9284FFAB-C4FB-4341-9CA4-7C704A41CF28}" type="presParOf" srcId="{35243B54-4CEB-491E-AE26-8126606E8EB7}" destId="{3523BE35-3DCB-44E2-BB57-21F356CD3A85}" srcOrd="0" destOrd="0" presId="urn:microsoft.com/office/officeart/2018/5/layout/CenteredIconLabelDescriptionList"/>
    <dgm:cxn modelId="{63F39050-157D-40DD-979F-EECDBBA3537E}" type="presParOf" srcId="{35243B54-4CEB-491E-AE26-8126606E8EB7}" destId="{E7CEBD8D-E470-4A64-B2D8-C24BE8985DE2}" srcOrd="1" destOrd="0" presId="urn:microsoft.com/office/officeart/2018/5/layout/CenteredIconLabelDescriptionList"/>
    <dgm:cxn modelId="{660B4F13-9F5B-46A5-B763-4E97A3A1C3E2}" type="presParOf" srcId="{35243B54-4CEB-491E-AE26-8126606E8EB7}" destId="{19235E0B-D6E4-4A71-A93B-CE45E0CEBFE5}" srcOrd="2" destOrd="0" presId="urn:microsoft.com/office/officeart/2018/5/layout/CenteredIconLabelDescriptionList"/>
    <dgm:cxn modelId="{4BF710A4-47CE-479F-B39D-F3FB98D44316}" type="presParOf" srcId="{35243B54-4CEB-491E-AE26-8126606E8EB7}" destId="{E1108018-1B3E-4362-851A-F3DB833215D7}" srcOrd="3" destOrd="0" presId="urn:microsoft.com/office/officeart/2018/5/layout/CenteredIconLabelDescriptionList"/>
    <dgm:cxn modelId="{509AE851-FA32-4AEC-A40F-8B058A84DF0B}" type="presParOf" srcId="{35243B54-4CEB-491E-AE26-8126606E8EB7}" destId="{4E2CD8B0-C514-48E8-B1D0-9125EACF8621}" srcOrd="4" destOrd="0" presId="urn:microsoft.com/office/officeart/2018/5/layout/CenteredIconLabelDescriptionList"/>
    <dgm:cxn modelId="{50495DD8-7DF9-4EFF-8AC2-F425EA6FD71D}" type="presParOf" srcId="{0AA483B4-A1D5-4D80-99AF-8438AA9DA6A5}" destId="{D119FF1A-88CB-40FA-AE38-AF2B49E989B5}" srcOrd="1" destOrd="0" presId="urn:microsoft.com/office/officeart/2018/5/layout/CenteredIconLabelDescriptionList"/>
    <dgm:cxn modelId="{5FD076DB-192B-48EF-8B2B-321B8AAAC149}" type="presParOf" srcId="{0AA483B4-A1D5-4D80-99AF-8438AA9DA6A5}" destId="{D9D66D9C-0ACF-4FD1-83D6-365C770A77DF}" srcOrd="2" destOrd="0" presId="urn:microsoft.com/office/officeart/2018/5/layout/CenteredIconLabelDescriptionList"/>
    <dgm:cxn modelId="{2053C466-9EF7-473D-A33E-D79D3F999883}" type="presParOf" srcId="{D9D66D9C-0ACF-4FD1-83D6-365C770A77DF}" destId="{7250546C-3ABB-42D3-8EDA-9B18E15D8F98}" srcOrd="0" destOrd="0" presId="urn:microsoft.com/office/officeart/2018/5/layout/CenteredIconLabelDescriptionList"/>
    <dgm:cxn modelId="{3F7C5EFF-8D86-4888-8283-A38EC733DBA7}" type="presParOf" srcId="{D9D66D9C-0ACF-4FD1-83D6-365C770A77DF}" destId="{C1E06052-DACE-4987-948B-B877EC936182}" srcOrd="1" destOrd="0" presId="urn:microsoft.com/office/officeart/2018/5/layout/CenteredIconLabelDescriptionList"/>
    <dgm:cxn modelId="{17537B4A-5EB5-423F-9CE5-D9066EFDBD2B}" type="presParOf" srcId="{D9D66D9C-0ACF-4FD1-83D6-365C770A77DF}" destId="{1A156A27-45DC-4DDC-BE00-C6FB2A32F950}" srcOrd="2" destOrd="0" presId="urn:microsoft.com/office/officeart/2018/5/layout/CenteredIconLabelDescriptionList"/>
    <dgm:cxn modelId="{E7A48EB1-047B-43A6-99EB-3583D4B5D1AD}" type="presParOf" srcId="{D9D66D9C-0ACF-4FD1-83D6-365C770A77DF}" destId="{1EAACED3-D771-4672-9B3C-8C50467605BC}" srcOrd="3" destOrd="0" presId="urn:microsoft.com/office/officeart/2018/5/layout/CenteredIconLabelDescriptionList"/>
    <dgm:cxn modelId="{92596691-AE22-4D55-8A1C-72EA986CDF12}" type="presParOf" srcId="{D9D66D9C-0ACF-4FD1-83D6-365C770A77DF}" destId="{DF30A6CC-F1C8-4DF5-A53A-78A86B0D0733}" srcOrd="4" destOrd="0" presId="urn:microsoft.com/office/officeart/2018/5/layout/CenteredIconLabelDescriptionList"/>
    <dgm:cxn modelId="{A262E35B-B6BA-4C00-AB85-08A672EA6522}" type="presParOf" srcId="{0AA483B4-A1D5-4D80-99AF-8438AA9DA6A5}" destId="{34832AFF-79F8-4678-998C-62C337A94955}" srcOrd="3" destOrd="0" presId="urn:microsoft.com/office/officeart/2018/5/layout/CenteredIconLabelDescriptionList"/>
    <dgm:cxn modelId="{0F918DB7-1492-40D0-84D3-8CE69EFC5910}" type="presParOf" srcId="{0AA483B4-A1D5-4D80-99AF-8438AA9DA6A5}" destId="{C0E6333D-3E5A-4798-BB82-C354DA4ABF6F}" srcOrd="4" destOrd="0" presId="urn:microsoft.com/office/officeart/2018/5/layout/CenteredIconLabelDescriptionList"/>
    <dgm:cxn modelId="{558B5566-725D-403E-885B-D1EB99088A54}" type="presParOf" srcId="{C0E6333D-3E5A-4798-BB82-C354DA4ABF6F}" destId="{4A52040A-E618-4957-BD8A-8DCFD328638A}" srcOrd="0" destOrd="0" presId="urn:microsoft.com/office/officeart/2018/5/layout/CenteredIconLabelDescriptionList"/>
    <dgm:cxn modelId="{B47A2764-364B-40B7-9701-2895AF2113A4}" type="presParOf" srcId="{C0E6333D-3E5A-4798-BB82-C354DA4ABF6F}" destId="{C9DBBEE1-54E1-4387-8953-8A05C5177216}" srcOrd="1" destOrd="0" presId="urn:microsoft.com/office/officeart/2018/5/layout/CenteredIconLabelDescriptionList"/>
    <dgm:cxn modelId="{B44BB961-EEB5-4C06-AD7D-84E2737E5E72}" type="presParOf" srcId="{C0E6333D-3E5A-4798-BB82-C354DA4ABF6F}" destId="{22764BF2-7CA4-40E3-B8A3-BA660C517D2C}" srcOrd="2" destOrd="0" presId="urn:microsoft.com/office/officeart/2018/5/layout/CenteredIconLabelDescriptionList"/>
    <dgm:cxn modelId="{456A6007-C6F4-4A2D-AB21-2D63D218D832}" type="presParOf" srcId="{C0E6333D-3E5A-4798-BB82-C354DA4ABF6F}" destId="{937F0820-D1B7-4D8E-8F14-396C2F3A3AB3}" srcOrd="3" destOrd="0" presId="urn:microsoft.com/office/officeart/2018/5/layout/CenteredIconLabelDescriptionList"/>
    <dgm:cxn modelId="{17984E37-DD91-48A3-9D7E-E8CA0768190F}" type="presParOf" srcId="{C0E6333D-3E5A-4798-BB82-C354DA4ABF6F}" destId="{7FC786A1-9890-41B1-BDC5-B86276FB329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95CEE8-AD91-416A-B49B-941650BC3EA5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576E5EC-5F52-44C8-A074-E272DA56EC03}">
      <dgm:prSet/>
      <dgm:spPr/>
      <dgm:t>
        <a:bodyPr/>
        <a:lstStyle/>
        <a:p>
          <a:r>
            <a:rPr lang="en-US"/>
            <a:t>List, Array, HashMap</a:t>
          </a:r>
        </a:p>
      </dgm:t>
    </dgm:pt>
    <dgm:pt modelId="{2F7DD2F9-BAD7-4BCA-A6B7-8BAA39C72856}" type="parTrans" cxnId="{9B49BE65-0D50-48ED-AF16-0ABBD534084D}">
      <dgm:prSet/>
      <dgm:spPr/>
      <dgm:t>
        <a:bodyPr/>
        <a:lstStyle/>
        <a:p>
          <a:endParaRPr lang="en-US"/>
        </a:p>
      </dgm:t>
    </dgm:pt>
    <dgm:pt modelId="{B9773212-6ADC-4C5E-94EF-F6627A5DB79C}" type="sibTrans" cxnId="{9B49BE65-0D50-48ED-AF16-0ABBD534084D}">
      <dgm:prSet/>
      <dgm:spPr/>
      <dgm:t>
        <a:bodyPr/>
        <a:lstStyle/>
        <a:p>
          <a:endParaRPr lang="en-US"/>
        </a:p>
      </dgm:t>
    </dgm:pt>
    <dgm:pt modelId="{E66BF07C-6906-42D9-95E1-A1597167641E}">
      <dgm:prSet/>
      <dgm:spPr/>
      <dgm:t>
        <a:bodyPr/>
        <a:lstStyle/>
        <a:p>
          <a:r>
            <a:rPr lang="en-US"/>
            <a:t>Enumerable</a:t>
          </a:r>
        </a:p>
      </dgm:t>
    </dgm:pt>
    <dgm:pt modelId="{1B718D2E-526F-42FB-A224-3C99281026DB}" type="parTrans" cxnId="{521B00D4-C388-4856-BD61-CE0C12740E23}">
      <dgm:prSet/>
      <dgm:spPr/>
      <dgm:t>
        <a:bodyPr/>
        <a:lstStyle/>
        <a:p>
          <a:endParaRPr lang="en-US"/>
        </a:p>
      </dgm:t>
    </dgm:pt>
    <dgm:pt modelId="{F455420E-F1DF-45EB-AF30-BBC824550624}" type="sibTrans" cxnId="{521B00D4-C388-4856-BD61-CE0C12740E23}">
      <dgm:prSet/>
      <dgm:spPr/>
      <dgm:t>
        <a:bodyPr/>
        <a:lstStyle/>
        <a:p>
          <a:endParaRPr lang="en-US"/>
        </a:p>
      </dgm:t>
    </dgm:pt>
    <dgm:pt modelId="{8F994D8F-16F8-4469-99E3-DFCA02015F03}">
      <dgm:prSet/>
      <dgm:spPr/>
      <dgm:t>
        <a:bodyPr/>
        <a:lstStyle/>
        <a:p>
          <a:r>
            <a:rPr lang="en-US"/>
            <a:t>Linq</a:t>
          </a:r>
        </a:p>
      </dgm:t>
    </dgm:pt>
    <dgm:pt modelId="{69CAC7A0-04BE-4BDA-90A9-8A75B5A56C32}" type="parTrans" cxnId="{E12643F1-40E6-4BE7-9E94-B157EC51EF10}">
      <dgm:prSet/>
      <dgm:spPr/>
      <dgm:t>
        <a:bodyPr/>
        <a:lstStyle/>
        <a:p>
          <a:endParaRPr lang="en-US"/>
        </a:p>
      </dgm:t>
    </dgm:pt>
    <dgm:pt modelId="{ADDF4224-8E4C-4EAA-B9D9-A7CED0846C5E}" type="sibTrans" cxnId="{E12643F1-40E6-4BE7-9E94-B157EC51EF10}">
      <dgm:prSet/>
      <dgm:spPr/>
      <dgm:t>
        <a:bodyPr/>
        <a:lstStyle/>
        <a:p>
          <a:endParaRPr lang="en-US"/>
        </a:p>
      </dgm:t>
    </dgm:pt>
    <dgm:pt modelId="{61754777-24A6-4746-9B23-D42BA2DD2A2E}">
      <dgm:prSet/>
      <dgm:spPr/>
      <dgm:t>
        <a:bodyPr/>
        <a:lstStyle/>
        <a:p>
          <a:r>
            <a:rPr lang="en-US"/>
            <a:t>Yield</a:t>
          </a:r>
        </a:p>
      </dgm:t>
    </dgm:pt>
    <dgm:pt modelId="{7FF67CF4-F9FF-4D2A-9AE8-61E6E305E8A5}" type="parTrans" cxnId="{485F0A89-D183-4BA0-A9B8-F22F4EFEC866}">
      <dgm:prSet/>
      <dgm:spPr/>
      <dgm:t>
        <a:bodyPr/>
        <a:lstStyle/>
        <a:p>
          <a:endParaRPr lang="en-US"/>
        </a:p>
      </dgm:t>
    </dgm:pt>
    <dgm:pt modelId="{3A5ED483-E4F9-4E7C-B236-9B8C0A457788}" type="sibTrans" cxnId="{485F0A89-D183-4BA0-A9B8-F22F4EFEC866}">
      <dgm:prSet/>
      <dgm:spPr/>
      <dgm:t>
        <a:bodyPr/>
        <a:lstStyle/>
        <a:p>
          <a:endParaRPr lang="en-US"/>
        </a:p>
      </dgm:t>
    </dgm:pt>
    <dgm:pt modelId="{FF0A9D8D-5D40-43FD-9CEB-56BEF89BA8A6}" type="pres">
      <dgm:prSet presAssocID="{9395CEE8-AD91-416A-B49B-941650BC3E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27165A-630F-41FF-BFBA-4F27733B8D38}" type="pres">
      <dgm:prSet presAssocID="{5576E5EC-5F52-44C8-A074-E272DA56EC03}" presName="hierRoot1" presStyleCnt="0"/>
      <dgm:spPr/>
    </dgm:pt>
    <dgm:pt modelId="{41ACC639-2454-4A23-A417-EB9E46235076}" type="pres">
      <dgm:prSet presAssocID="{5576E5EC-5F52-44C8-A074-E272DA56EC03}" presName="composite" presStyleCnt="0"/>
      <dgm:spPr/>
    </dgm:pt>
    <dgm:pt modelId="{F7BB3490-31DA-41C8-B12E-151683C3CA76}" type="pres">
      <dgm:prSet presAssocID="{5576E5EC-5F52-44C8-A074-E272DA56EC03}" presName="background" presStyleLbl="node0" presStyleIdx="0" presStyleCnt="4"/>
      <dgm:spPr/>
    </dgm:pt>
    <dgm:pt modelId="{EBFE2A07-7B41-47E4-B050-D69F58216C79}" type="pres">
      <dgm:prSet presAssocID="{5576E5EC-5F52-44C8-A074-E272DA56EC03}" presName="text" presStyleLbl="fgAcc0" presStyleIdx="0" presStyleCnt="4">
        <dgm:presLayoutVars>
          <dgm:chPref val="3"/>
        </dgm:presLayoutVars>
      </dgm:prSet>
      <dgm:spPr/>
    </dgm:pt>
    <dgm:pt modelId="{7FEAD849-664D-4F54-ACC6-45F0B8294C74}" type="pres">
      <dgm:prSet presAssocID="{5576E5EC-5F52-44C8-A074-E272DA56EC03}" presName="hierChild2" presStyleCnt="0"/>
      <dgm:spPr/>
    </dgm:pt>
    <dgm:pt modelId="{3B16CBDB-4288-457F-849E-0EB08F51B2DB}" type="pres">
      <dgm:prSet presAssocID="{E66BF07C-6906-42D9-95E1-A1597167641E}" presName="hierRoot1" presStyleCnt="0"/>
      <dgm:spPr/>
    </dgm:pt>
    <dgm:pt modelId="{36A6AFF5-8718-48C2-B19D-021158AB5ED4}" type="pres">
      <dgm:prSet presAssocID="{E66BF07C-6906-42D9-95E1-A1597167641E}" presName="composite" presStyleCnt="0"/>
      <dgm:spPr/>
    </dgm:pt>
    <dgm:pt modelId="{6211489C-DF67-403C-B5E6-794D7BF035FF}" type="pres">
      <dgm:prSet presAssocID="{E66BF07C-6906-42D9-95E1-A1597167641E}" presName="background" presStyleLbl="node0" presStyleIdx="1" presStyleCnt="4"/>
      <dgm:spPr/>
    </dgm:pt>
    <dgm:pt modelId="{384A7BD8-ADDD-44AD-94C1-F89A9610435D}" type="pres">
      <dgm:prSet presAssocID="{E66BF07C-6906-42D9-95E1-A1597167641E}" presName="text" presStyleLbl="fgAcc0" presStyleIdx="1" presStyleCnt="4">
        <dgm:presLayoutVars>
          <dgm:chPref val="3"/>
        </dgm:presLayoutVars>
      </dgm:prSet>
      <dgm:spPr/>
    </dgm:pt>
    <dgm:pt modelId="{C0CC9483-B44E-4C7D-B8AC-197C4E17ED29}" type="pres">
      <dgm:prSet presAssocID="{E66BF07C-6906-42D9-95E1-A1597167641E}" presName="hierChild2" presStyleCnt="0"/>
      <dgm:spPr/>
    </dgm:pt>
    <dgm:pt modelId="{17E3B122-37DA-431E-9BF9-715F226909B6}" type="pres">
      <dgm:prSet presAssocID="{8F994D8F-16F8-4469-99E3-DFCA02015F03}" presName="hierRoot1" presStyleCnt="0"/>
      <dgm:spPr/>
    </dgm:pt>
    <dgm:pt modelId="{2A162F4A-F862-48A3-862D-24DAC7054D8F}" type="pres">
      <dgm:prSet presAssocID="{8F994D8F-16F8-4469-99E3-DFCA02015F03}" presName="composite" presStyleCnt="0"/>
      <dgm:spPr/>
    </dgm:pt>
    <dgm:pt modelId="{B8290AF6-CD76-4008-AC14-9A291650ACBA}" type="pres">
      <dgm:prSet presAssocID="{8F994D8F-16F8-4469-99E3-DFCA02015F03}" presName="background" presStyleLbl="node0" presStyleIdx="2" presStyleCnt="4"/>
      <dgm:spPr/>
    </dgm:pt>
    <dgm:pt modelId="{1A44F0A9-7FEF-4D27-9046-21E9256FC8A5}" type="pres">
      <dgm:prSet presAssocID="{8F994D8F-16F8-4469-99E3-DFCA02015F03}" presName="text" presStyleLbl="fgAcc0" presStyleIdx="2" presStyleCnt="4">
        <dgm:presLayoutVars>
          <dgm:chPref val="3"/>
        </dgm:presLayoutVars>
      </dgm:prSet>
      <dgm:spPr/>
    </dgm:pt>
    <dgm:pt modelId="{26BD1200-A03B-42FD-AA4D-E849E42E4F26}" type="pres">
      <dgm:prSet presAssocID="{8F994D8F-16F8-4469-99E3-DFCA02015F03}" presName="hierChild2" presStyleCnt="0"/>
      <dgm:spPr/>
    </dgm:pt>
    <dgm:pt modelId="{C7CDF78F-9715-4CD0-973A-44E3ED356EC2}" type="pres">
      <dgm:prSet presAssocID="{61754777-24A6-4746-9B23-D42BA2DD2A2E}" presName="hierRoot1" presStyleCnt="0"/>
      <dgm:spPr/>
    </dgm:pt>
    <dgm:pt modelId="{7A34ABD4-41BD-450D-91FE-AAB7E019DB54}" type="pres">
      <dgm:prSet presAssocID="{61754777-24A6-4746-9B23-D42BA2DD2A2E}" presName="composite" presStyleCnt="0"/>
      <dgm:spPr/>
    </dgm:pt>
    <dgm:pt modelId="{40D3594C-175B-47D0-A19E-DCA63BA898A6}" type="pres">
      <dgm:prSet presAssocID="{61754777-24A6-4746-9B23-D42BA2DD2A2E}" presName="background" presStyleLbl="node0" presStyleIdx="3" presStyleCnt="4"/>
      <dgm:spPr/>
    </dgm:pt>
    <dgm:pt modelId="{581CDE2F-21E5-413C-8A24-1F7D91F9F9FB}" type="pres">
      <dgm:prSet presAssocID="{61754777-24A6-4746-9B23-D42BA2DD2A2E}" presName="text" presStyleLbl="fgAcc0" presStyleIdx="3" presStyleCnt="4">
        <dgm:presLayoutVars>
          <dgm:chPref val="3"/>
        </dgm:presLayoutVars>
      </dgm:prSet>
      <dgm:spPr/>
    </dgm:pt>
    <dgm:pt modelId="{6E1854AF-B386-4AAC-A384-2F5C748074C2}" type="pres">
      <dgm:prSet presAssocID="{61754777-24A6-4746-9B23-D42BA2DD2A2E}" presName="hierChild2" presStyleCnt="0"/>
      <dgm:spPr/>
    </dgm:pt>
  </dgm:ptLst>
  <dgm:cxnLst>
    <dgm:cxn modelId="{8977DB27-F69F-4CC5-9A53-3FACF2B13BB7}" type="presOf" srcId="{61754777-24A6-4746-9B23-D42BA2DD2A2E}" destId="{581CDE2F-21E5-413C-8A24-1F7D91F9F9FB}" srcOrd="0" destOrd="0" presId="urn:microsoft.com/office/officeart/2005/8/layout/hierarchy1"/>
    <dgm:cxn modelId="{9E827E39-937A-4851-8F84-690270AFE7BB}" type="presOf" srcId="{8F994D8F-16F8-4469-99E3-DFCA02015F03}" destId="{1A44F0A9-7FEF-4D27-9046-21E9256FC8A5}" srcOrd="0" destOrd="0" presId="urn:microsoft.com/office/officeart/2005/8/layout/hierarchy1"/>
    <dgm:cxn modelId="{9B49BE65-0D50-48ED-AF16-0ABBD534084D}" srcId="{9395CEE8-AD91-416A-B49B-941650BC3EA5}" destId="{5576E5EC-5F52-44C8-A074-E272DA56EC03}" srcOrd="0" destOrd="0" parTransId="{2F7DD2F9-BAD7-4BCA-A6B7-8BAA39C72856}" sibTransId="{B9773212-6ADC-4C5E-94EF-F6627A5DB79C}"/>
    <dgm:cxn modelId="{C53D5250-BD9C-44CE-B15B-77BBD6AB1177}" type="presOf" srcId="{5576E5EC-5F52-44C8-A074-E272DA56EC03}" destId="{EBFE2A07-7B41-47E4-B050-D69F58216C79}" srcOrd="0" destOrd="0" presId="urn:microsoft.com/office/officeart/2005/8/layout/hierarchy1"/>
    <dgm:cxn modelId="{485F0A89-D183-4BA0-A9B8-F22F4EFEC866}" srcId="{9395CEE8-AD91-416A-B49B-941650BC3EA5}" destId="{61754777-24A6-4746-9B23-D42BA2DD2A2E}" srcOrd="3" destOrd="0" parTransId="{7FF67CF4-F9FF-4D2A-9AE8-61E6E305E8A5}" sibTransId="{3A5ED483-E4F9-4E7C-B236-9B8C0A457788}"/>
    <dgm:cxn modelId="{521B00D4-C388-4856-BD61-CE0C12740E23}" srcId="{9395CEE8-AD91-416A-B49B-941650BC3EA5}" destId="{E66BF07C-6906-42D9-95E1-A1597167641E}" srcOrd="1" destOrd="0" parTransId="{1B718D2E-526F-42FB-A224-3C99281026DB}" sibTransId="{F455420E-F1DF-45EB-AF30-BBC824550624}"/>
    <dgm:cxn modelId="{389EFFDA-ADB1-4C5C-88A9-1E51B5FA0D48}" type="presOf" srcId="{9395CEE8-AD91-416A-B49B-941650BC3EA5}" destId="{FF0A9D8D-5D40-43FD-9CEB-56BEF89BA8A6}" srcOrd="0" destOrd="0" presId="urn:microsoft.com/office/officeart/2005/8/layout/hierarchy1"/>
    <dgm:cxn modelId="{E8B1A3DD-9B2B-4B6D-9AB8-F27D0E393B93}" type="presOf" srcId="{E66BF07C-6906-42D9-95E1-A1597167641E}" destId="{384A7BD8-ADDD-44AD-94C1-F89A9610435D}" srcOrd="0" destOrd="0" presId="urn:microsoft.com/office/officeart/2005/8/layout/hierarchy1"/>
    <dgm:cxn modelId="{E12643F1-40E6-4BE7-9E94-B157EC51EF10}" srcId="{9395CEE8-AD91-416A-B49B-941650BC3EA5}" destId="{8F994D8F-16F8-4469-99E3-DFCA02015F03}" srcOrd="2" destOrd="0" parTransId="{69CAC7A0-04BE-4BDA-90A9-8A75B5A56C32}" sibTransId="{ADDF4224-8E4C-4EAA-B9D9-A7CED0846C5E}"/>
    <dgm:cxn modelId="{A00455F1-FC0F-44F1-B5F6-6C42C41DB289}" type="presParOf" srcId="{FF0A9D8D-5D40-43FD-9CEB-56BEF89BA8A6}" destId="{3F27165A-630F-41FF-BFBA-4F27733B8D38}" srcOrd="0" destOrd="0" presId="urn:microsoft.com/office/officeart/2005/8/layout/hierarchy1"/>
    <dgm:cxn modelId="{2440BFCC-6D54-4ED2-AD80-679A033C666F}" type="presParOf" srcId="{3F27165A-630F-41FF-BFBA-4F27733B8D38}" destId="{41ACC639-2454-4A23-A417-EB9E46235076}" srcOrd="0" destOrd="0" presId="urn:microsoft.com/office/officeart/2005/8/layout/hierarchy1"/>
    <dgm:cxn modelId="{D2A35E17-BCA4-4287-AF57-99728F480903}" type="presParOf" srcId="{41ACC639-2454-4A23-A417-EB9E46235076}" destId="{F7BB3490-31DA-41C8-B12E-151683C3CA76}" srcOrd="0" destOrd="0" presId="urn:microsoft.com/office/officeart/2005/8/layout/hierarchy1"/>
    <dgm:cxn modelId="{CB3CDD85-1DED-4F56-AF44-6A09D7F0E227}" type="presParOf" srcId="{41ACC639-2454-4A23-A417-EB9E46235076}" destId="{EBFE2A07-7B41-47E4-B050-D69F58216C79}" srcOrd="1" destOrd="0" presId="urn:microsoft.com/office/officeart/2005/8/layout/hierarchy1"/>
    <dgm:cxn modelId="{0F534DEB-843B-4286-A329-C19FA51EB42C}" type="presParOf" srcId="{3F27165A-630F-41FF-BFBA-4F27733B8D38}" destId="{7FEAD849-664D-4F54-ACC6-45F0B8294C74}" srcOrd="1" destOrd="0" presId="urn:microsoft.com/office/officeart/2005/8/layout/hierarchy1"/>
    <dgm:cxn modelId="{F2AC78AE-0E31-41F2-BADF-453686DEADA6}" type="presParOf" srcId="{FF0A9D8D-5D40-43FD-9CEB-56BEF89BA8A6}" destId="{3B16CBDB-4288-457F-849E-0EB08F51B2DB}" srcOrd="1" destOrd="0" presId="urn:microsoft.com/office/officeart/2005/8/layout/hierarchy1"/>
    <dgm:cxn modelId="{8DF18D60-BAB9-4834-B498-D0E26F092737}" type="presParOf" srcId="{3B16CBDB-4288-457F-849E-0EB08F51B2DB}" destId="{36A6AFF5-8718-48C2-B19D-021158AB5ED4}" srcOrd="0" destOrd="0" presId="urn:microsoft.com/office/officeart/2005/8/layout/hierarchy1"/>
    <dgm:cxn modelId="{97F7377C-19C0-41A1-9479-BB2409F7A772}" type="presParOf" srcId="{36A6AFF5-8718-48C2-B19D-021158AB5ED4}" destId="{6211489C-DF67-403C-B5E6-794D7BF035FF}" srcOrd="0" destOrd="0" presId="urn:microsoft.com/office/officeart/2005/8/layout/hierarchy1"/>
    <dgm:cxn modelId="{C8481DE8-4115-40C4-A284-D9FA57AB8D88}" type="presParOf" srcId="{36A6AFF5-8718-48C2-B19D-021158AB5ED4}" destId="{384A7BD8-ADDD-44AD-94C1-F89A9610435D}" srcOrd="1" destOrd="0" presId="urn:microsoft.com/office/officeart/2005/8/layout/hierarchy1"/>
    <dgm:cxn modelId="{825CE21D-7D7E-4FE0-84D1-91299F72918B}" type="presParOf" srcId="{3B16CBDB-4288-457F-849E-0EB08F51B2DB}" destId="{C0CC9483-B44E-4C7D-B8AC-197C4E17ED29}" srcOrd="1" destOrd="0" presId="urn:microsoft.com/office/officeart/2005/8/layout/hierarchy1"/>
    <dgm:cxn modelId="{75488188-9756-4E02-BDC8-F0DB17F16E0B}" type="presParOf" srcId="{FF0A9D8D-5D40-43FD-9CEB-56BEF89BA8A6}" destId="{17E3B122-37DA-431E-9BF9-715F226909B6}" srcOrd="2" destOrd="0" presId="urn:microsoft.com/office/officeart/2005/8/layout/hierarchy1"/>
    <dgm:cxn modelId="{EDEA662F-07EA-4C3C-BFB6-21AD8CF82AD0}" type="presParOf" srcId="{17E3B122-37DA-431E-9BF9-715F226909B6}" destId="{2A162F4A-F862-48A3-862D-24DAC7054D8F}" srcOrd="0" destOrd="0" presId="urn:microsoft.com/office/officeart/2005/8/layout/hierarchy1"/>
    <dgm:cxn modelId="{A612C378-9243-4175-955E-4A50CBA93133}" type="presParOf" srcId="{2A162F4A-F862-48A3-862D-24DAC7054D8F}" destId="{B8290AF6-CD76-4008-AC14-9A291650ACBA}" srcOrd="0" destOrd="0" presId="urn:microsoft.com/office/officeart/2005/8/layout/hierarchy1"/>
    <dgm:cxn modelId="{DE1489C2-44B6-4B8B-AF62-234F563B0F52}" type="presParOf" srcId="{2A162F4A-F862-48A3-862D-24DAC7054D8F}" destId="{1A44F0A9-7FEF-4D27-9046-21E9256FC8A5}" srcOrd="1" destOrd="0" presId="urn:microsoft.com/office/officeart/2005/8/layout/hierarchy1"/>
    <dgm:cxn modelId="{BC09DAEF-6532-4A76-B9EA-1F1258672380}" type="presParOf" srcId="{17E3B122-37DA-431E-9BF9-715F226909B6}" destId="{26BD1200-A03B-42FD-AA4D-E849E42E4F26}" srcOrd="1" destOrd="0" presId="urn:microsoft.com/office/officeart/2005/8/layout/hierarchy1"/>
    <dgm:cxn modelId="{255487A3-DCA8-46A5-8A8A-A211902BE670}" type="presParOf" srcId="{FF0A9D8D-5D40-43FD-9CEB-56BEF89BA8A6}" destId="{C7CDF78F-9715-4CD0-973A-44E3ED356EC2}" srcOrd="3" destOrd="0" presId="urn:microsoft.com/office/officeart/2005/8/layout/hierarchy1"/>
    <dgm:cxn modelId="{4E127B01-72AE-40BC-8DF7-079A4F4FA1D3}" type="presParOf" srcId="{C7CDF78F-9715-4CD0-973A-44E3ED356EC2}" destId="{7A34ABD4-41BD-450D-91FE-AAB7E019DB54}" srcOrd="0" destOrd="0" presId="urn:microsoft.com/office/officeart/2005/8/layout/hierarchy1"/>
    <dgm:cxn modelId="{33CB3F96-DCA7-4117-8720-9D770D72A6DE}" type="presParOf" srcId="{7A34ABD4-41BD-450D-91FE-AAB7E019DB54}" destId="{40D3594C-175B-47D0-A19E-DCA63BA898A6}" srcOrd="0" destOrd="0" presId="urn:microsoft.com/office/officeart/2005/8/layout/hierarchy1"/>
    <dgm:cxn modelId="{EB31F0C2-FC7D-4415-A6A2-EB970AB1CDE1}" type="presParOf" srcId="{7A34ABD4-41BD-450D-91FE-AAB7E019DB54}" destId="{581CDE2F-21E5-413C-8A24-1F7D91F9F9FB}" srcOrd="1" destOrd="0" presId="urn:microsoft.com/office/officeart/2005/8/layout/hierarchy1"/>
    <dgm:cxn modelId="{76A30BDF-FE30-4A22-B3C7-C274A8D656BD}" type="presParOf" srcId="{C7CDF78F-9715-4CD0-973A-44E3ED356EC2}" destId="{6E1854AF-B386-4AAC-A384-2F5C748074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ED753-F2B7-4A5E-B2D6-7A9472A255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E2E2D6-6EB8-43C6-B211-862526E9EE3A}">
      <dgm:prSet/>
      <dgm:spPr/>
      <dgm:t>
        <a:bodyPr/>
        <a:lstStyle/>
        <a:p>
          <a:r>
            <a:rPr lang="en-US"/>
            <a:t>I hope you know what it is!</a:t>
          </a:r>
        </a:p>
      </dgm:t>
    </dgm:pt>
    <dgm:pt modelId="{BA5E9404-3634-462E-8CEB-444C0BA289B5}" type="parTrans" cxnId="{B45DB636-1668-40EA-8FEA-D91DE278C037}">
      <dgm:prSet/>
      <dgm:spPr/>
      <dgm:t>
        <a:bodyPr/>
        <a:lstStyle/>
        <a:p>
          <a:endParaRPr lang="en-US"/>
        </a:p>
      </dgm:t>
    </dgm:pt>
    <dgm:pt modelId="{70CCB88D-A4BE-4435-AB1C-3EE77852CDF1}" type="sibTrans" cxnId="{B45DB636-1668-40EA-8FEA-D91DE278C037}">
      <dgm:prSet/>
      <dgm:spPr/>
      <dgm:t>
        <a:bodyPr/>
        <a:lstStyle/>
        <a:p>
          <a:endParaRPr lang="en-US"/>
        </a:p>
      </dgm:t>
    </dgm:pt>
    <dgm:pt modelId="{EBE660EE-B55C-4D5F-A1CC-A2A60090ADA9}">
      <dgm:prSet/>
      <dgm:spPr/>
      <dgm:t>
        <a:bodyPr/>
        <a:lstStyle/>
        <a:p>
          <a:r>
            <a:rPr lang="en-US" dirty="0"/>
            <a:t>We created an interface for our </a:t>
          </a:r>
          <a:r>
            <a:rPr lang="en-US" dirty="0" err="1"/>
            <a:t>TaskManager</a:t>
          </a:r>
          <a:endParaRPr lang="en-US" dirty="0"/>
        </a:p>
      </dgm:t>
    </dgm:pt>
    <dgm:pt modelId="{7014760A-5F3E-4787-A3FA-5E196C045DAA}" type="parTrans" cxnId="{B72257F1-13D3-4673-BCA9-0F684497AFEC}">
      <dgm:prSet/>
      <dgm:spPr/>
      <dgm:t>
        <a:bodyPr/>
        <a:lstStyle/>
        <a:p>
          <a:endParaRPr lang="en-US"/>
        </a:p>
      </dgm:t>
    </dgm:pt>
    <dgm:pt modelId="{C1CF4BEF-1D6F-4BA1-845D-8A89D49C66DE}" type="sibTrans" cxnId="{B72257F1-13D3-4673-BCA9-0F684497AFEC}">
      <dgm:prSet/>
      <dgm:spPr/>
      <dgm:t>
        <a:bodyPr/>
        <a:lstStyle/>
        <a:p>
          <a:endParaRPr lang="en-US"/>
        </a:p>
      </dgm:t>
    </dgm:pt>
    <dgm:pt modelId="{0B1104D6-421A-4592-8707-7A630B15F8AA}">
      <dgm:prSet/>
      <dgm:spPr/>
      <dgm:t>
        <a:bodyPr/>
        <a:lstStyle/>
        <a:p>
          <a:r>
            <a:rPr lang="en-US" dirty="0"/>
            <a:t>Why? For what?</a:t>
          </a:r>
        </a:p>
      </dgm:t>
    </dgm:pt>
    <dgm:pt modelId="{A728853A-BC24-4D60-A8D9-24C6E05DDFAA}" type="parTrans" cxnId="{60EA4D11-4D44-44AD-A13B-561878971FCA}">
      <dgm:prSet/>
      <dgm:spPr/>
      <dgm:t>
        <a:bodyPr/>
        <a:lstStyle/>
        <a:p>
          <a:endParaRPr lang="en-US"/>
        </a:p>
      </dgm:t>
    </dgm:pt>
    <dgm:pt modelId="{4AAEF1A2-3BF9-4547-9A9D-3DCC35F14C06}" type="sibTrans" cxnId="{60EA4D11-4D44-44AD-A13B-561878971FCA}">
      <dgm:prSet/>
      <dgm:spPr/>
      <dgm:t>
        <a:bodyPr/>
        <a:lstStyle/>
        <a:p>
          <a:endParaRPr lang="en-US"/>
        </a:p>
      </dgm:t>
    </dgm:pt>
    <dgm:pt modelId="{97455432-D910-47D6-8D0F-26AD8E6820E9}">
      <dgm:prSet/>
      <dgm:spPr/>
      <dgm:t>
        <a:bodyPr/>
        <a:lstStyle/>
        <a:p>
          <a:r>
            <a:rPr lang="en-US"/>
            <a:t>Let’s make different type of tasks</a:t>
          </a:r>
        </a:p>
      </dgm:t>
    </dgm:pt>
    <dgm:pt modelId="{5BDE3087-A92F-4197-AC1E-192BD21F8E5D}" type="parTrans" cxnId="{EA342819-2DB6-48BB-B7C7-9E5CD3156E50}">
      <dgm:prSet/>
      <dgm:spPr/>
      <dgm:t>
        <a:bodyPr/>
        <a:lstStyle/>
        <a:p>
          <a:endParaRPr lang="en-US"/>
        </a:p>
      </dgm:t>
    </dgm:pt>
    <dgm:pt modelId="{BD6EE60D-B7BB-401A-BF16-631B6AE724DE}" type="sibTrans" cxnId="{EA342819-2DB6-48BB-B7C7-9E5CD3156E50}">
      <dgm:prSet/>
      <dgm:spPr/>
      <dgm:t>
        <a:bodyPr/>
        <a:lstStyle/>
        <a:p>
          <a:endParaRPr lang="en-US"/>
        </a:p>
      </dgm:t>
    </dgm:pt>
    <dgm:pt modelId="{A563D4C8-91B2-48FD-A7F0-505B58E34A05}">
      <dgm:prSet/>
      <dgm:spPr/>
      <dgm:t>
        <a:bodyPr/>
        <a:lstStyle/>
        <a:p>
          <a:r>
            <a:rPr lang="en-US"/>
            <a:t>Deadline task</a:t>
          </a:r>
        </a:p>
      </dgm:t>
    </dgm:pt>
    <dgm:pt modelId="{F872FDBB-0E52-4C1F-B767-D8986C05DEA4}" type="parTrans" cxnId="{193672F0-3C26-4A92-9142-05CC9264CDD9}">
      <dgm:prSet/>
      <dgm:spPr/>
      <dgm:t>
        <a:bodyPr/>
        <a:lstStyle/>
        <a:p>
          <a:endParaRPr lang="en-US"/>
        </a:p>
      </dgm:t>
    </dgm:pt>
    <dgm:pt modelId="{7C6C4797-27BA-43A5-85A7-B47E46C6069B}" type="sibTrans" cxnId="{193672F0-3C26-4A92-9142-05CC9264CDD9}">
      <dgm:prSet/>
      <dgm:spPr/>
      <dgm:t>
        <a:bodyPr/>
        <a:lstStyle/>
        <a:p>
          <a:endParaRPr lang="en-US"/>
        </a:p>
      </dgm:t>
    </dgm:pt>
    <dgm:pt modelId="{DEB6095A-E3EC-4CCF-92A6-1FC14F1FCED7}">
      <dgm:prSet/>
      <dgm:spPr/>
      <dgm:t>
        <a:bodyPr/>
        <a:lstStyle/>
        <a:p>
          <a:r>
            <a:rPr lang="en-US"/>
            <a:t>Meeting task</a:t>
          </a:r>
        </a:p>
      </dgm:t>
    </dgm:pt>
    <dgm:pt modelId="{2DC2D0A0-01FA-4366-AE35-7BEAB2CBF9A5}" type="parTrans" cxnId="{4F44E038-48EF-4FB7-AEFD-B1D066FF3E9B}">
      <dgm:prSet/>
      <dgm:spPr/>
      <dgm:t>
        <a:bodyPr/>
        <a:lstStyle/>
        <a:p>
          <a:endParaRPr lang="en-US"/>
        </a:p>
      </dgm:t>
    </dgm:pt>
    <dgm:pt modelId="{1A610322-1D18-4DD5-A57F-F96F9D7D4FF8}" type="sibTrans" cxnId="{4F44E038-48EF-4FB7-AEFD-B1D066FF3E9B}">
      <dgm:prSet/>
      <dgm:spPr/>
      <dgm:t>
        <a:bodyPr/>
        <a:lstStyle/>
        <a:p>
          <a:endParaRPr lang="en-US"/>
        </a:p>
      </dgm:t>
    </dgm:pt>
    <dgm:pt modelId="{D41EAADD-5D0D-4350-ABE5-9B3D490FB8AA}">
      <dgm:prSet/>
      <dgm:spPr/>
      <dgm:t>
        <a:bodyPr/>
        <a:lstStyle/>
        <a:p>
          <a:r>
            <a:rPr lang="en-US"/>
            <a:t>Task of tasks</a:t>
          </a:r>
        </a:p>
      </dgm:t>
    </dgm:pt>
    <dgm:pt modelId="{FBA661AA-9E93-4F35-9877-4EB74059188D}" type="parTrans" cxnId="{CBF6BC95-5CC6-4637-BF72-E62D75F53BCC}">
      <dgm:prSet/>
      <dgm:spPr/>
      <dgm:t>
        <a:bodyPr/>
        <a:lstStyle/>
        <a:p>
          <a:endParaRPr lang="en-US"/>
        </a:p>
      </dgm:t>
    </dgm:pt>
    <dgm:pt modelId="{09344FA7-C273-4740-8E31-34957F1A1877}" type="sibTrans" cxnId="{CBF6BC95-5CC6-4637-BF72-E62D75F53BCC}">
      <dgm:prSet/>
      <dgm:spPr/>
      <dgm:t>
        <a:bodyPr/>
        <a:lstStyle/>
        <a:p>
          <a:endParaRPr lang="en-US"/>
        </a:p>
      </dgm:t>
    </dgm:pt>
    <dgm:pt modelId="{F39F9100-DC4C-4FD1-A8E1-47D8C719DAEB}" type="pres">
      <dgm:prSet presAssocID="{3A6ED753-F2B7-4A5E-B2D6-7A9472A255D1}" presName="root" presStyleCnt="0">
        <dgm:presLayoutVars>
          <dgm:dir/>
          <dgm:resizeHandles val="exact"/>
        </dgm:presLayoutVars>
      </dgm:prSet>
      <dgm:spPr/>
    </dgm:pt>
    <dgm:pt modelId="{D76B5F8B-754A-498C-8FA1-000FDC389E39}" type="pres">
      <dgm:prSet presAssocID="{42E2E2D6-6EB8-43C6-B211-862526E9EE3A}" presName="compNode" presStyleCnt="0"/>
      <dgm:spPr/>
    </dgm:pt>
    <dgm:pt modelId="{C5836C1D-0D64-4CCE-AA0C-A5142CDA9822}" type="pres">
      <dgm:prSet presAssocID="{42E2E2D6-6EB8-43C6-B211-862526E9EE3A}" presName="bgRect" presStyleLbl="bgShp" presStyleIdx="0" presStyleCnt="3"/>
      <dgm:spPr/>
    </dgm:pt>
    <dgm:pt modelId="{7C58E46C-E349-4245-A84E-841C9378B313}" type="pres">
      <dgm:prSet presAssocID="{42E2E2D6-6EB8-43C6-B211-862526E9EE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BDA9C1DC-C93E-4E3F-9957-DCD47E3B4A8A}" type="pres">
      <dgm:prSet presAssocID="{42E2E2D6-6EB8-43C6-B211-862526E9EE3A}" presName="spaceRect" presStyleCnt="0"/>
      <dgm:spPr/>
    </dgm:pt>
    <dgm:pt modelId="{CAF7D59D-7A0B-490A-8F81-7947B84031F6}" type="pres">
      <dgm:prSet presAssocID="{42E2E2D6-6EB8-43C6-B211-862526E9EE3A}" presName="parTx" presStyleLbl="revTx" presStyleIdx="0" presStyleCnt="5">
        <dgm:presLayoutVars>
          <dgm:chMax val="0"/>
          <dgm:chPref val="0"/>
        </dgm:presLayoutVars>
      </dgm:prSet>
      <dgm:spPr/>
    </dgm:pt>
    <dgm:pt modelId="{FBE45991-6F1F-4F1D-895A-272D455D24BB}" type="pres">
      <dgm:prSet presAssocID="{70CCB88D-A4BE-4435-AB1C-3EE77852CDF1}" presName="sibTrans" presStyleCnt="0"/>
      <dgm:spPr/>
    </dgm:pt>
    <dgm:pt modelId="{3252D0D6-9AD6-4AE4-AB91-6A46DEF3BD3C}" type="pres">
      <dgm:prSet presAssocID="{EBE660EE-B55C-4D5F-A1CC-A2A60090ADA9}" presName="compNode" presStyleCnt="0"/>
      <dgm:spPr/>
    </dgm:pt>
    <dgm:pt modelId="{5FDA8BF5-0EDA-43B5-9F49-008666B24B77}" type="pres">
      <dgm:prSet presAssocID="{EBE660EE-B55C-4D5F-A1CC-A2A60090ADA9}" presName="bgRect" presStyleLbl="bgShp" presStyleIdx="1" presStyleCnt="3"/>
      <dgm:spPr/>
    </dgm:pt>
    <dgm:pt modelId="{454A3293-F2FB-43E9-A245-BC153F835550}" type="pres">
      <dgm:prSet presAssocID="{EBE660EE-B55C-4D5F-A1CC-A2A60090AD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9C285430-3389-4207-B1D3-E0C63D58A4B8}" type="pres">
      <dgm:prSet presAssocID="{EBE660EE-B55C-4D5F-A1CC-A2A60090ADA9}" presName="spaceRect" presStyleCnt="0"/>
      <dgm:spPr/>
    </dgm:pt>
    <dgm:pt modelId="{1E8421CB-F63C-440F-96AA-3E3E78A02632}" type="pres">
      <dgm:prSet presAssocID="{EBE660EE-B55C-4D5F-A1CC-A2A60090ADA9}" presName="parTx" presStyleLbl="revTx" presStyleIdx="1" presStyleCnt="5">
        <dgm:presLayoutVars>
          <dgm:chMax val="0"/>
          <dgm:chPref val="0"/>
        </dgm:presLayoutVars>
      </dgm:prSet>
      <dgm:spPr/>
    </dgm:pt>
    <dgm:pt modelId="{76558E60-4F42-4839-88D5-E9AEBD5E9433}" type="pres">
      <dgm:prSet presAssocID="{EBE660EE-B55C-4D5F-A1CC-A2A60090ADA9}" presName="desTx" presStyleLbl="revTx" presStyleIdx="2" presStyleCnt="5">
        <dgm:presLayoutVars/>
      </dgm:prSet>
      <dgm:spPr/>
    </dgm:pt>
    <dgm:pt modelId="{6E9B67D5-9B8E-459C-B61F-E1240F10CC02}" type="pres">
      <dgm:prSet presAssocID="{C1CF4BEF-1D6F-4BA1-845D-8A89D49C66DE}" presName="sibTrans" presStyleCnt="0"/>
      <dgm:spPr/>
    </dgm:pt>
    <dgm:pt modelId="{74C1204D-3956-482E-9926-FA4E9C21CA6C}" type="pres">
      <dgm:prSet presAssocID="{97455432-D910-47D6-8D0F-26AD8E6820E9}" presName="compNode" presStyleCnt="0"/>
      <dgm:spPr/>
    </dgm:pt>
    <dgm:pt modelId="{66FB7D04-6935-452A-AEE2-33620FDFE64F}" type="pres">
      <dgm:prSet presAssocID="{97455432-D910-47D6-8D0F-26AD8E6820E9}" presName="bgRect" presStyleLbl="bgShp" presStyleIdx="2" presStyleCnt="3"/>
      <dgm:spPr/>
    </dgm:pt>
    <dgm:pt modelId="{AF9909F7-B9E0-44A2-BA33-C21ABA93C922}" type="pres">
      <dgm:prSet presAssocID="{97455432-D910-47D6-8D0F-26AD8E6820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56427DC-AC42-434F-B13C-8A535C833962}" type="pres">
      <dgm:prSet presAssocID="{97455432-D910-47D6-8D0F-26AD8E6820E9}" presName="spaceRect" presStyleCnt="0"/>
      <dgm:spPr/>
    </dgm:pt>
    <dgm:pt modelId="{87662861-B716-431C-8678-C2C09E609D28}" type="pres">
      <dgm:prSet presAssocID="{97455432-D910-47D6-8D0F-26AD8E6820E9}" presName="parTx" presStyleLbl="revTx" presStyleIdx="3" presStyleCnt="5">
        <dgm:presLayoutVars>
          <dgm:chMax val="0"/>
          <dgm:chPref val="0"/>
        </dgm:presLayoutVars>
      </dgm:prSet>
      <dgm:spPr/>
    </dgm:pt>
    <dgm:pt modelId="{FE00B2C5-68CA-48EA-ABFF-D477EC2EF0F4}" type="pres">
      <dgm:prSet presAssocID="{97455432-D910-47D6-8D0F-26AD8E6820E9}" presName="desTx" presStyleLbl="revTx" presStyleIdx="4" presStyleCnt="5">
        <dgm:presLayoutVars/>
      </dgm:prSet>
      <dgm:spPr/>
    </dgm:pt>
  </dgm:ptLst>
  <dgm:cxnLst>
    <dgm:cxn modelId="{BD4C2A03-03BA-4158-B9AA-A425DF6FDBB1}" type="presOf" srcId="{97455432-D910-47D6-8D0F-26AD8E6820E9}" destId="{87662861-B716-431C-8678-C2C09E609D28}" srcOrd="0" destOrd="0" presId="urn:microsoft.com/office/officeart/2018/2/layout/IconVerticalSolidList"/>
    <dgm:cxn modelId="{60EA4D11-4D44-44AD-A13B-561878971FCA}" srcId="{EBE660EE-B55C-4D5F-A1CC-A2A60090ADA9}" destId="{0B1104D6-421A-4592-8707-7A630B15F8AA}" srcOrd="0" destOrd="0" parTransId="{A728853A-BC24-4D60-A8D9-24C6E05DDFAA}" sibTransId="{4AAEF1A2-3BF9-4547-9A9D-3DCC35F14C06}"/>
    <dgm:cxn modelId="{EA342819-2DB6-48BB-B7C7-9E5CD3156E50}" srcId="{3A6ED753-F2B7-4A5E-B2D6-7A9472A255D1}" destId="{97455432-D910-47D6-8D0F-26AD8E6820E9}" srcOrd="2" destOrd="0" parTransId="{5BDE3087-A92F-4197-AC1E-192BD21F8E5D}" sibTransId="{BD6EE60D-B7BB-401A-BF16-631B6AE724DE}"/>
    <dgm:cxn modelId="{B45DB636-1668-40EA-8FEA-D91DE278C037}" srcId="{3A6ED753-F2B7-4A5E-B2D6-7A9472A255D1}" destId="{42E2E2D6-6EB8-43C6-B211-862526E9EE3A}" srcOrd="0" destOrd="0" parTransId="{BA5E9404-3634-462E-8CEB-444C0BA289B5}" sibTransId="{70CCB88D-A4BE-4435-AB1C-3EE77852CDF1}"/>
    <dgm:cxn modelId="{4F44E038-48EF-4FB7-AEFD-B1D066FF3E9B}" srcId="{97455432-D910-47D6-8D0F-26AD8E6820E9}" destId="{DEB6095A-E3EC-4CCF-92A6-1FC14F1FCED7}" srcOrd="1" destOrd="0" parTransId="{2DC2D0A0-01FA-4366-AE35-7BEAB2CBF9A5}" sibTransId="{1A610322-1D18-4DD5-A57F-F96F9D7D4FF8}"/>
    <dgm:cxn modelId="{5333A53F-50B3-4768-9976-60C810B6ABC0}" type="presOf" srcId="{42E2E2D6-6EB8-43C6-B211-862526E9EE3A}" destId="{CAF7D59D-7A0B-490A-8F81-7947B84031F6}" srcOrd="0" destOrd="0" presId="urn:microsoft.com/office/officeart/2018/2/layout/IconVerticalSolidList"/>
    <dgm:cxn modelId="{895FB65A-9C53-41A7-84A6-EDA6C06E2F5E}" type="presOf" srcId="{DEB6095A-E3EC-4CCF-92A6-1FC14F1FCED7}" destId="{FE00B2C5-68CA-48EA-ABFF-D477EC2EF0F4}" srcOrd="0" destOrd="1" presId="urn:microsoft.com/office/officeart/2018/2/layout/IconVerticalSolidList"/>
    <dgm:cxn modelId="{6957FD5A-293B-4973-A62C-05BE0777BC96}" type="presOf" srcId="{3A6ED753-F2B7-4A5E-B2D6-7A9472A255D1}" destId="{F39F9100-DC4C-4FD1-A8E1-47D8C719DAEB}" srcOrd="0" destOrd="0" presId="urn:microsoft.com/office/officeart/2018/2/layout/IconVerticalSolidList"/>
    <dgm:cxn modelId="{CBF6BC95-5CC6-4637-BF72-E62D75F53BCC}" srcId="{97455432-D910-47D6-8D0F-26AD8E6820E9}" destId="{D41EAADD-5D0D-4350-ABE5-9B3D490FB8AA}" srcOrd="2" destOrd="0" parTransId="{FBA661AA-9E93-4F35-9877-4EB74059188D}" sibTransId="{09344FA7-C273-4740-8E31-34957F1A1877}"/>
    <dgm:cxn modelId="{C174B5A4-96F8-467D-BCE0-994F9B1EE163}" type="presOf" srcId="{0B1104D6-421A-4592-8707-7A630B15F8AA}" destId="{76558E60-4F42-4839-88D5-E9AEBD5E9433}" srcOrd="0" destOrd="0" presId="urn:microsoft.com/office/officeart/2018/2/layout/IconVerticalSolidList"/>
    <dgm:cxn modelId="{2DBC80B1-8B38-4F71-8CF2-B6374A8D6E7B}" type="presOf" srcId="{D41EAADD-5D0D-4350-ABE5-9B3D490FB8AA}" destId="{FE00B2C5-68CA-48EA-ABFF-D477EC2EF0F4}" srcOrd="0" destOrd="2" presId="urn:microsoft.com/office/officeart/2018/2/layout/IconVerticalSolidList"/>
    <dgm:cxn modelId="{004B76CC-F1C4-4D6A-9AAD-A7068D9F601E}" type="presOf" srcId="{A563D4C8-91B2-48FD-A7F0-505B58E34A05}" destId="{FE00B2C5-68CA-48EA-ABFF-D477EC2EF0F4}" srcOrd="0" destOrd="0" presId="urn:microsoft.com/office/officeart/2018/2/layout/IconVerticalSolidList"/>
    <dgm:cxn modelId="{81B49DDB-97EA-47BF-A6BF-A7AC7D4EC039}" type="presOf" srcId="{EBE660EE-B55C-4D5F-A1CC-A2A60090ADA9}" destId="{1E8421CB-F63C-440F-96AA-3E3E78A02632}" srcOrd="0" destOrd="0" presId="urn:microsoft.com/office/officeart/2018/2/layout/IconVerticalSolidList"/>
    <dgm:cxn modelId="{193672F0-3C26-4A92-9142-05CC9264CDD9}" srcId="{97455432-D910-47D6-8D0F-26AD8E6820E9}" destId="{A563D4C8-91B2-48FD-A7F0-505B58E34A05}" srcOrd="0" destOrd="0" parTransId="{F872FDBB-0E52-4C1F-B767-D8986C05DEA4}" sibTransId="{7C6C4797-27BA-43A5-85A7-B47E46C6069B}"/>
    <dgm:cxn modelId="{B72257F1-13D3-4673-BCA9-0F684497AFEC}" srcId="{3A6ED753-F2B7-4A5E-B2D6-7A9472A255D1}" destId="{EBE660EE-B55C-4D5F-A1CC-A2A60090ADA9}" srcOrd="1" destOrd="0" parTransId="{7014760A-5F3E-4787-A3FA-5E196C045DAA}" sibTransId="{C1CF4BEF-1D6F-4BA1-845D-8A89D49C66DE}"/>
    <dgm:cxn modelId="{775E757E-E5AA-41D0-A6A1-44083B867A58}" type="presParOf" srcId="{F39F9100-DC4C-4FD1-A8E1-47D8C719DAEB}" destId="{D76B5F8B-754A-498C-8FA1-000FDC389E39}" srcOrd="0" destOrd="0" presId="urn:microsoft.com/office/officeart/2018/2/layout/IconVerticalSolidList"/>
    <dgm:cxn modelId="{35868774-2717-4CBB-A559-E253E8DD31F5}" type="presParOf" srcId="{D76B5F8B-754A-498C-8FA1-000FDC389E39}" destId="{C5836C1D-0D64-4CCE-AA0C-A5142CDA9822}" srcOrd="0" destOrd="0" presId="urn:microsoft.com/office/officeart/2018/2/layout/IconVerticalSolidList"/>
    <dgm:cxn modelId="{03D02BF9-2169-4077-9C50-0A6952E2E9BA}" type="presParOf" srcId="{D76B5F8B-754A-498C-8FA1-000FDC389E39}" destId="{7C58E46C-E349-4245-A84E-841C9378B313}" srcOrd="1" destOrd="0" presId="urn:microsoft.com/office/officeart/2018/2/layout/IconVerticalSolidList"/>
    <dgm:cxn modelId="{3ACFCD6A-5B36-4715-9A8F-071C20D38582}" type="presParOf" srcId="{D76B5F8B-754A-498C-8FA1-000FDC389E39}" destId="{BDA9C1DC-C93E-4E3F-9957-DCD47E3B4A8A}" srcOrd="2" destOrd="0" presId="urn:microsoft.com/office/officeart/2018/2/layout/IconVerticalSolidList"/>
    <dgm:cxn modelId="{004F2AA5-BFB0-4493-BD2D-FA6A4BC9169E}" type="presParOf" srcId="{D76B5F8B-754A-498C-8FA1-000FDC389E39}" destId="{CAF7D59D-7A0B-490A-8F81-7947B84031F6}" srcOrd="3" destOrd="0" presId="urn:microsoft.com/office/officeart/2018/2/layout/IconVerticalSolidList"/>
    <dgm:cxn modelId="{39513D81-F587-4A2A-A047-1FC4119FF9F6}" type="presParOf" srcId="{F39F9100-DC4C-4FD1-A8E1-47D8C719DAEB}" destId="{FBE45991-6F1F-4F1D-895A-272D455D24BB}" srcOrd="1" destOrd="0" presId="urn:microsoft.com/office/officeart/2018/2/layout/IconVerticalSolidList"/>
    <dgm:cxn modelId="{AB48C410-85DD-4E4A-9F1B-47F2184BF1FB}" type="presParOf" srcId="{F39F9100-DC4C-4FD1-A8E1-47D8C719DAEB}" destId="{3252D0D6-9AD6-4AE4-AB91-6A46DEF3BD3C}" srcOrd="2" destOrd="0" presId="urn:microsoft.com/office/officeart/2018/2/layout/IconVerticalSolidList"/>
    <dgm:cxn modelId="{1BD9DBC9-0055-425B-B9B6-BACAE4C7A2DB}" type="presParOf" srcId="{3252D0D6-9AD6-4AE4-AB91-6A46DEF3BD3C}" destId="{5FDA8BF5-0EDA-43B5-9F49-008666B24B77}" srcOrd="0" destOrd="0" presId="urn:microsoft.com/office/officeart/2018/2/layout/IconVerticalSolidList"/>
    <dgm:cxn modelId="{C19F5308-07A9-4D98-A6E3-1D63202AD4C4}" type="presParOf" srcId="{3252D0D6-9AD6-4AE4-AB91-6A46DEF3BD3C}" destId="{454A3293-F2FB-43E9-A245-BC153F835550}" srcOrd="1" destOrd="0" presId="urn:microsoft.com/office/officeart/2018/2/layout/IconVerticalSolidList"/>
    <dgm:cxn modelId="{5351B6E8-3D00-43F3-9CF2-848FD0915578}" type="presParOf" srcId="{3252D0D6-9AD6-4AE4-AB91-6A46DEF3BD3C}" destId="{9C285430-3389-4207-B1D3-E0C63D58A4B8}" srcOrd="2" destOrd="0" presId="urn:microsoft.com/office/officeart/2018/2/layout/IconVerticalSolidList"/>
    <dgm:cxn modelId="{3600F426-DC0A-47FA-9F69-EE411AD4F58D}" type="presParOf" srcId="{3252D0D6-9AD6-4AE4-AB91-6A46DEF3BD3C}" destId="{1E8421CB-F63C-440F-96AA-3E3E78A02632}" srcOrd="3" destOrd="0" presId="urn:microsoft.com/office/officeart/2018/2/layout/IconVerticalSolidList"/>
    <dgm:cxn modelId="{E19E8872-8D2B-456E-9D82-3785E533F201}" type="presParOf" srcId="{3252D0D6-9AD6-4AE4-AB91-6A46DEF3BD3C}" destId="{76558E60-4F42-4839-88D5-E9AEBD5E9433}" srcOrd="4" destOrd="0" presId="urn:microsoft.com/office/officeart/2018/2/layout/IconVerticalSolidList"/>
    <dgm:cxn modelId="{547D859A-7DAB-48A2-A369-39A6AF0BA9AE}" type="presParOf" srcId="{F39F9100-DC4C-4FD1-A8E1-47D8C719DAEB}" destId="{6E9B67D5-9B8E-459C-B61F-E1240F10CC02}" srcOrd="3" destOrd="0" presId="urn:microsoft.com/office/officeart/2018/2/layout/IconVerticalSolidList"/>
    <dgm:cxn modelId="{5C7AB7A2-57A7-496B-8CEC-E086C0949D0F}" type="presParOf" srcId="{F39F9100-DC4C-4FD1-A8E1-47D8C719DAEB}" destId="{74C1204D-3956-482E-9926-FA4E9C21CA6C}" srcOrd="4" destOrd="0" presId="urn:microsoft.com/office/officeart/2018/2/layout/IconVerticalSolidList"/>
    <dgm:cxn modelId="{088BFB5D-1928-4E34-82BE-C6D37BCC0E5F}" type="presParOf" srcId="{74C1204D-3956-482E-9926-FA4E9C21CA6C}" destId="{66FB7D04-6935-452A-AEE2-33620FDFE64F}" srcOrd="0" destOrd="0" presId="urn:microsoft.com/office/officeart/2018/2/layout/IconVerticalSolidList"/>
    <dgm:cxn modelId="{E26FF969-D0F1-4FF5-9B26-DF670E787F69}" type="presParOf" srcId="{74C1204D-3956-482E-9926-FA4E9C21CA6C}" destId="{AF9909F7-B9E0-44A2-BA33-C21ABA93C922}" srcOrd="1" destOrd="0" presId="urn:microsoft.com/office/officeart/2018/2/layout/IconVerticalSolidList"/>
    <dgm:cxn modelId="{DE575EA2-64D5-410C-89CC-E4923E5C27C0}" type="presParOf" srcId="{74C1204D-3956-482E-9926-FA4E9C21CA6C}" destId="{856427DC-AC42-434F-B13C-8A535C833962}" srcOrd="2" destOrd="0" presId="urn:microsoft.com/office/officeart/2018/2/layout/IconVerticalSolidList"/>
    <dgm:cxn modelId="{44F8EDA9-8F6E-4898-B0E5-C23564E586C3}" type="presParOf" srcId="{74C1204D-3956-482E-9926-FA4E9C21CA6C}" destId="{87662861-B716-431C-8678-C2C09E609D28}" srcOrd="3" destOrd="0" presId="urn:microsoft.com/office/officeart/2018/2/layout/IconVerticalSolidList"/>
    <dgm:cxn modelId="{1677699C-DE31-44D9-A08C-1E4705AE5E8A}" type="presParOf" srcId="{74C1204D-3956-482E-9926-FA4E9C21CA6C}" destId="{FE00B2C5-68CA-48EA-ABFF-D477EC2EF0F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63336C-F740-4619-9C8F-05AEF111AAA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A354110-5F9E-46C2-9996-2D7B51C44AA0}">
      <dgm:prSet/>
      <dgm:spPr/>
      <dgm:t>
        <a:bodyPr/>
        <a:lstStyle/>
        <a:p>
          <a:pPr>
            <a:defRPr cap="all"/>
          </a:pPr>
          <a:r>
            <a:rPr lang="en-US"/>
            <a:t>To make sure everything work</a:t>
          </a:r>
        </a:p>
      </dgm:t>
    </dgm:pt>
    <dgm:pt modelId="{24A8A454-539C-47F8-B039-A5365EBC5D0B}" type="parTrans" cxnId="{9744F667-A0E2-4CA4-B888-5B8BFA98122A}">
      <dgm:prSet/>
      <dgm:spPr/>
      <dgm:t>
        <a:bodyPr/>
        <a:lstStyle/>
        <a:p>
          <a:endParaRPr lang="en-US"/>
        </a:p>
      </dgm:t>
    </dgm:pt>
    <dgm:pt modelId="{B2354FE4-D194-411C-AEE9-79B8245E2F18}" type="sibTrans" cxnId="{9744F667-A0E2-4CA4-B888-5B8BFA98122A}">
      <dgm:prSet/>
      <dgm:spPr/>
      <dgm:t>
        <a:bodyPr/>
        <a:lstStyle/>
        <a:p>
          <a:endParaRPr lang="en-US"/>
        </a:p>
      </dgm:t>
    </dgm:pt>
    <dgm:pt modelId="{44F37404-4EBC-4FB3-9762-4A5128DB9F33}">
      <dgm:prSet/>
      <dgm:spPr/>
      <dgm:t>
        <a:bodyPr/>
        <a:lstStyle/>
        <a:p>
          <a:pPr>
            <a:defRPr cap="all"/>
          </a:pPr>
          <a:r>
            <a:rPr lang="en-US"/>
            <a:t>To allow future developers (and ourselves) to make changes with security</a:t>
          </a:r>
        </a:p>
      </dgm:t>
    </dgm:pt>
    <dgm:pt modelId="{A52F589C-FAD8-40A0-8667-6EAE0199BEDB}" type="parTrans" cxnId="{32DF03BC-41C6-4869-84B5-DE37A17AD868}">
      <dgm:prSet/>
      <dgm:spPr/>
      <dgm:t>
        <a:bodyPr/>
        <a:lstStyle/>
        <a:p>
          <a:endParaRPr lang="en-US"/>
        </a:p>
      </dgm:t>
    </dgm:pt>
    <dgm:pt modelId="{305BFF55-9155-4622-B679-0A69DD64B501}" type="sibTrans" cxnId="{32DF03BC-41C6-4869-84B5-DE37A17AD868}">
      <dgm:prSet/>
      <dgm:spPr/>
      <dgm:t>
        <a:bodyPr/>
        <a:lstStyle/>
        <a:p>
          <a:endParaRPr lang="en-US"/>
        </a:p>
      </dgm:t>
    </dgm:pt>
    <dgm:pt modelId="{73E714BD-6CAC-4FF4-9D56-CA9014F7BC89}" type="pres">
      <dgm:prSet presAssocID="{B563336C-F740-4619-9C8F-05AEF111AAA4}" presName="root" presStyleCnt="0">
        <dgm:presLayoutVars>
          <dgm:dir/>
          <dgm:resizeHandles val="exact"/>
        </dgm:presLayoutVars>
      </dgm:prSet>
      <dgm:spPr/>
    </dgm:pt>
    <dgm:pt modelId="{BDDF3F26-FF5C-4086-AD56-F283A39B2957}" type="pres">
      <dgm:prSet presAssocID="{BA354110-5F9E-46C2-9996-2D7B51C44AA0}" presName="compNode" presStyleCnt="0"/>
      <dgm:spPr/>
    </dgm:pt>
    <dgm:pt modelId="{A6149409-03BA-4FA2-8EE0-3B8E38B41193}" type="pres">
      <dgm:prSet presAssocID="{BA354110-5F9E-46C2-9996-2D7B51C44AA0}" presName="iconBgRect" presStyleLbl="bgShp" presStyleIdx="0" presStyleCnt="2"/>
      <dgm:spPr/>
    </dgm:pt>
    <dgm:pt modelId="{4174C49C-F5F0-48D5-B518-951A273E520D}" type="pres">
      <dgm:prSet presAssocID="{BA354110-5F9E-46C2-9996-2D7B51C44A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18D2F3-AFE1-4325-92C7-5223C8CEB1B2}" type="pres">
      <dgm:prSet presAssocID="{BA354110-5F9E-46C2-9996-2D7B51C44AA0}" presName="spaceRect" presStyleCnt="0"/>
      <dgm:spPr/>
    </dgm:pt>
    <dgm:pt modelId="{6E63B76E-AA85-4C71-94F1-D6FA03B07292}" type="pres">
      <dgm:prSet presAssocID="{BA354110-5F9E-46C2-9996-2D7B51C44AA0}" presName="textRect" presStyleLbl="revTx" presStyleIdx="0" presStyleCnt="2">
        <dgm:presLayoutVars>
          <dgm:chMax val="1"/>
          <dgm:chPref val="1"/>
        </dgm:presLayoutVars>
      </dgm:prSet>
      <dgm:spPr/>
    </dgm:pt>
    <dgm:pt modelId="{78B8EB2C-8862-4274-87A2-34D766D08E27}" type="pres">
      <dgm:prSet presAssocID="{B2354FE4-D194-411C-AEE9-79B8245E2F18}" presName="sibTrans" presStyleCnt="0"/>
      <dgm:spPr/>
    </dgm:pt>
    <dgm:pt modelId="{22C59A51-4012-4727-92ED-1E1682F27218}" type="pres">
      <dgm:prSet presAssocID="{44F37404-4EBC-4FB3-9762-4A5128DB9F33}" presName="compNode" presStyleCnt="0"/>
      <dgm:spPr/>
    </dgm:pt>
    <dgm:pt modelId="{D3E7E51B-9F34-4814-AF14-9626E38BE388}" type="pres">
      <dgm:prSet presAssocID="{44F37404-4EBC-4FB3-9762-4A5128DB9F33}" presName="iconBgRect" presStyleLbl="bgShp" presStyleIdx="1" presStyleCnt="2"/>
      <dgm:spPr/>
    </dgm:pt>
    <dgm:pt modelId="{D48FCE08-2D0D-4DE7-A538-767F2B91888E}" type="pres">
      <dgm:prSet presAssocID="{44F37404-4EBC-4FB3-9762-4A5128DB9F3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3C642CD-24F0-4EEB-8C02-1096FAE0A3ED}" type="pres">
      <dgm:prSet presAssocID="{44F37404-4EBC-4FB3-9762-4A5128DB9F33}" presName="spaceRect" presStyleCnt="0"/>
      <dgm:spPr/>
    </dgm:pt>
    <dgm:pt modelId="{584595E2-EA6D-4186-8DF7-9457580E6363}" type="pres">
      <dgm:prSet presAssocID="{44F37404-4EBC-4FB3-9762-4A5128DB9F3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744F667-A0E2-4CA4-B888-5B8BFA98122A}" srcId="{B563336C-F740-4619-9C8F-05AEF111AAA4}" destId="{BA354110-5F9E-46C2-9996-2D7B51C44AA0}" srcOrd="0" destOrd="0" parTransId="{24A8A454-539C-47F8-B039-A5365EBC5D0B}" sibTransId="{B2354FE4-D194-411C-AEE9-79B8245E2F18}"/>
    <dgm:cxn modelId="{195F6C70-492F-44A6-BADC-98E79DCCAF5C}" type="presOf" srcId="{BA354110-5F9E-46C2-9996-2D7B51C44AA0}" destId="{6E63B76E-AA85-4C71-94F1-D6FA03B07292}" srcOrd="0" destOrd="0" presId="urn:microsoft.com/office/officeart/2018/5/layout/IconCircleLabelList"/>
    <dgm:cxn modelId="{76699EA0-6AA8-47A8-969C-F0E6D81C6061}" type="presOf" srcId="{B563336C-F740-4619-9C8F-05AEF111AAA4}" destId="{73E714BD-6CAC-4FF4-9D56-CA9014F7BC89}" srcOrd="0" destOrd="0" presId="urn:microsoft.com/office/officeart/2018/5/layout/IconCircleLabelList"/>
    <dgm:cxn modelId="{32DF03BC-41C6-4869-84B5-DE37A17AD868}" srcId="{B563336C-F740-4619-9C8F-05AEF111AAA4}" destId="{44F37404-4EBC-4FB3-9762-4A5128DB9F33}" srcOrd="1" destOrd="0" parTransId="{A52F589C-FAD8-40A0-8667-6EAE0199BEDB}" sibTransId="{305BFF55-9155-4622-B679-0A69DD64B501}"/>
    <dgm:cxn modelId="{C462BFE2-4382-47BB-8665-1F66A37CB9F0}" type="presOf" srcId="{44F37404-4EBC-4FB3-9762-4A5128DB9F33}" destId="{584595E2-EA6D-4186-8DF7-9457580E6363}" srcOrd="0" destOrd="0" presId="urn:microsoft.com/office/officeart/2018/5/layout/IconCircleLabelList"/>
    <dgm:cxn modelId="{CD30B659-8B46-46F2-8F73-F34F9DB1CCD1}" type="presParOf" srcId="{73E714BD-6CAC-4FF4-9D56-CA9014F7BC89}" destId="{BDDF3F26-FF5C-4086-AD56-F283A39B2957}" srcOrd="0" destOrd="0" presId="urn:microsoft.com/office/officeart/2018/5/layout/IconCircleLabelList"/>
    <dgm:cxn modelId="{64005319-C056-4F5E-A0E5-16A0882F1051}" type="presParOf" srcId="{BDDF3F26-FF5C-4086-AD56-F283A39B2957}" destId="{A6149409-03BA-4FA2-8EE0-3B8E38B41193}" srcOrd="0" destOrd="0" presId="urn:microsoft.com/office/officeart/2018/5/layout/IconCircleLabelList"/>
    <dgm:cxn modelId="{35D7B563-FC73-4B6A-AC6A-39E5F3684130}" type="presParOf" srcId="{BDDF3F26-FF5C-4086-AD56-F283A39B2957}" destId="{4174C49C-F5F0-48D5-B518-951A273E520D}" srcOrd="1" destOrd="0" presId="urn:microsoft.com/office/officeart/2018/5/layout/IconCircleLabelList"/>
    <dgm:cxn modelId="{46886CDD-7D35-4352-BFE1-C805B2BE3862}" type="presParOf" srcId="{BDDF3F26-FF5C-4086-AD56-F283A39B2957}" destId="{6618D2F3-AFE1-4325-92C7-5223C8CEB1B2}" srcOrd="2" destOrd="0" presId="urn:microsoft.com/office/officeart/2018/5/layout/IconCircleLabelList"/>
    <dgm:cxn modelId="{14770F63-F23E-47F0-85A3-A896252BB2B7}" type="presParOf" srcId="{BDDF3F26-FF5C-4086-AD56-F283A39B2957}" destId="{6E63B76E-AA85-4C71-94F1-D6FA03B07292}" srcOrd="3" destOrd="0" presId="urn:microsoft.com/office/officeart/2018/5/layout/IconCircleLabelList"/>
    <dgm:cxn modelId="{9FEC495F-C9E2-4649-9074-F2085F32D906}" type="presParOf" srcId="{73E714BD-6CAC-4FF4-9D56-CA9014F7BC89}" destId="{78B8EB2C-8862-4274-87A2-34D766D08E27}" srcOrd="1" destOrd="0" presId="urn:microsoft.com/office/officeart/2018/5/layout/IconCircleLabelList"/>
    <dgm:cxn modelId="{9049B1C0-3247-4206-8A37-27F327B6D769}" type="presParOf" srcId="{73E714BD-6CAC-4FF4-9D56-CA9014F7BC89}" destId="{22C59A51-4012-4727-92ED-1E1682F27218}" srcOrd="2" destOrd="0" presId="urn:microsoft.com/office/officeart/2018/5/layout/IconCircleLabelList"/>
    <dgm:cxn modelId="{56974C46-DBF5-4E27-B54E-B751D68AC53A}" type="presParOf" srcId="{22C59A51-4012-4727-92ED-1E1682F27218}" destId="{D3E7E51B-9F34-4814-AF14-9626E38BE388}" srcOrd="0" destOrd="0" presId="urn:microsoft.com/office/officeart/2018/5/layout/IconCircleLabelList"/>
    <dgm:cxn modelId="{A7BD1C65-3046-46D1-9F60-56991785C3C1}" type="presParOf" srcId="{22C59A51-4012-4727-92ED-1E1682F27218}" destId="{D48FCE08-2D0D-4DE7-A538-767F2B91888E}" srcOrd="1" destOrd="0" presId="urn:microsoft.com/office/officeart/2018/5/layout/IconCircleLabelList"/>
    <dgm:cxn modelId="{10463455-BC33-4EF5-A5B2-22F574A5DEBB}" type="presParOf" srcId="{22C59A51-4012-4727-92ED-1E1682F27218}" destId="{A3C642CD-24F0-4EEB-8C02-1096FAE0A3ED}" srcOrd="2" destOrd="0" presId="urn:microsoft.com/office/officeart/2018/5/layout/IconCircleLabelList"/>
    <dgm:cxn modelId="{2FFF5824-9026-48F7-AC4D-B6A5AC01DDA1}" type="presParOf" srcId="{22C59A51-4012-4727-92ED-1E1682F27218}" destId="{584595E2-EA6D-4186-8DF7-9457580E63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F3BEB9-6CE4-46BE-AEBB-71B5E56CE75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5EE062-749F-4029-882D-3BB114856F14}">
      <dgm:prSet/>
      <dgm:spPr/>
      <dgm:t>
        <a:bodyPr/>
        <a:lstStyle/>
        <a:p>
          <a:r>
            <a:rPr lang="en-US"/>
            <a:t>Everything</a:t>
          </a:r>
        </a:p>
      </dgm:t>
    </dgm:pt>
    <dgm:pt modelId="{88FF9C7C-E020-444B-82A2-669692D12DEF}" type="parTrans" cxnId="{C539EA0D-C46A-412A-8D7F-869BE33A884D}">
      <dgm:prSet/>
      <dgm:spPr/>
      <dgm:t>
        <a:bodyPr/>
        <a:lstStyle/>
        <a:p>
          <a:endParaRPr lang="en-US"/>
        </a:p>
      </dgm:t>
    </dgm:pt>
    <dgm:pt modelId="{8866CF4D-1E74-4C6B-B593-C9B1AEEB89E6}" type="sibTrans" cxnId="{C539EA0D-C46A-412A-8D7F-869BE33A884D}">
      <dgm:prSet/>
      <dgm:spPr/>
      <dgm:t>
        <a:bodyPr/>
        <a:lstStyle/>
        <a:p>
          <a:endParaRPr lang="en-US"/>
        </a:p>
      </dgm:t>
    </dgm:pt>
    <dgm:pt modelId="{950EB108-5A4D-4B2D-9D10-CDB9D019B397}">
      <dgm:prSet/>
      <dgm:spPr/>
      <dgm:t>
        <a:bodyPr/>
        <a:lstStyle/>
        <a:p>
          <a:r>
            <a:rPr lang="en-US"/>
            <a:t>But</a:t>
          </a:r>
        </a:p>
      </dgm:t>
    </dgm:pt>
    <dgm:pt modelId="{762F23F6-0964-4BB0-881B-5C782FBA8D1C}" type="parTrans" cxnId="{86DB6A17-5546-4448-B465-242C37E88469}">
      <dgm:prSet/>
      <dgm:spPr/>
      <dgm:t>
        <a:bodyPr/>
        <a:lstStyle/>
        <a:p>
          <a:endParaRPr lang="en-US"/>
        </a:p>
      </dgm:t>
    </dgm:pt>
    <dgm:pt modelId="{9984F382-C6DA-41D3-B580-4A23324C0C40}" type="sibTrans" cxnId="{86DB6A17-5546-4448-B465-242C37E88469}">
      <dgm:prSet/>
      <dgm:spPr/>
      <dgm:t>
        <a:bodyPr/>
        <a:lstStyle/>
        <a:p>
          <a:endParaRPr lang="en-US"/>
        </a:p>
      </dgm:t>
    </dgm:pt>
    <dgm:pt modelId="{1ED00658-F670-428B-BBB4-1D02734EEA54}">
      <dgm:prSet/>
      <dgm:spPr/>
      <dgm:t>
        <a:bodyPr/>
        <a:lstStyle/>
        <a:p>
          <a:r>
            <a:rPr lang="en-US" dirty="0"/>
            <a:t>We don’t test IO</a:t>
          </a:r>
          <a:br>
            <a:rPr lang="en-US" dirty="0"/>
          </a:br>
          <a:r>
            <a:rPr lang="en-US" dirty="0"/>
            <a:t>We mock it</a:t>
          </a:r>
        </a:p>
      </dgm:t>
    </dgm:pt>
    <dgm:pt modelId="{A7341AB0-BFF4-49CE-B73D-B84A679ED2DE}" type="parTrans" cxnId="{4ED887CE-634B-4F06-BA79-5EA564550EBA}">
      <dgm:prSet/>
      <dgm:spPr/>
      <dgm:t>
        <a:bodyPr/>
        <a:lstStyle/>
        <a:p>
          <a:endParaRPr lang="en-US"/>
        </a:p>
      </dgm:t>
    </dgm:pt>
    <dgm:pt modelId="{5923D6C9-D51E-40AC-8AB3-D8C8B3390E77}" type="sibTrans" cxnId="{4ED887CE-634B-4F06-BA79-5EA564550EBA}">
      <dgm:prSet/>
      <dgm:spPr/>
      <dgm:t>
        <a:bodyPr/>
        <a:lstStyle/>
        <a:p>
          <a:endParaRPr lang="en-US"/>
        </a:p>
      </dgm:t>
    </dgm:pt>
    <dgm:pt modelId="{2F4BCD8E-37F0-4DE6-9716-7C72C9BD5C8A}" type="pres">
      <dgm:prSet presAssocID="{3EF3BEB9-6CE4-46BE-AEBB-71B5E56CE7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D9B2FF-06C0-4D00-AF5D-121B3031C44F}" type="pres">
      <dgm:prSet presAssocID="{B75EE062-749F-4029-882D-3BB114856F14}" presName="hierRoot1" presStyleCnt="0"/>
      <dgm:spPr/>
    </dgm:pt>
    <dgm:pt modelId="{8133C43D-BF31-4B72-B799-9C14B6AA49EF}" type="pres">
      <dgm:prSet presAssocID="{B75EE062-749F-4029-882D-3BB114856F14}" presName="composite" presStyleCnt="0"/>
      <dgm:spPr/>
    </dgm:pt>
    <dgm:pt modelId="{52872B39-44CE-45EA-B85E-1FB62A8FC4D7}" type="pres">
      <dgm:prSet presAssocID="{B75EE062-749F-4029-882D-3BB114856F14}" presName="background" presStyleLbl="node0" presStyleIdx="0" presStyleCnt="3"/>
      <dgm:spPr/>
    </dgm:pt>
    <dgm:pt modelId="{88F6EF4A-D41A-46FD-A04B-14A61116E5B4}" type="pres">
      <dgm:prSet presAssocID="{B75EE062-749F-4029-882D-3BB114856F14}" presName="text" presStyleLbl="fgAcc0" presStyleIdx="0" presStyleCnt="3">
        <dgm:presLayoutVars>
          <dgm:chPref val="3"/>
        </dgm:presLayoutVars>
      </dgm:prSet>
      <dgm:spPr/>
    </dgm:pt>
    <dgm:pt modelId="{22DC053E-11BF-47A5-BE73-0B408DED14FD}" type="pres">
      <dgm:prSet presAssocID="{B75EE062-749F-4029-882D-3BB114856F14}" presName="hierChild2" presStyleCnt="0"/>
      <dgm:spPr/>
    </dgm:pt>
    <dgm:pt modelId="{D7D46CE1-8771-4D7A-BC5D-CCD24DCE58DA}" type="pres">
      <dgm:prSet presAssocID="{950EB108-5A4D-4B2D-9D10-CDB9D019B397}" presName="hierRoot1" presStyleCnt="0"/>
      <dgm:spPr/>
    </dgm:pt>
    <dgm:pt modelId="{5C2E4CB1-4994-42F8-B005-FBF26A74A92A}" type="pres">
      <dgm:prSet presAssocID="{950EB108-5A4D-4B2D-9D10-CDB9D019B397}" presName="composite" presStyleCnt="0"/>
      <dgm:spPr/>
    </dgm:pt>
    <dgm:pt modelId="{216228B3-AD34-4035-98F9-104116D7AADD}" type="pres">
      <dgm:prSet presAssocID="{950EB108-5A4D-4B2D-9D10-CDB9D019B397}" presName="background" presStyleLbl="node0" presStyleIdx="1" presStyleCnt="3"/>
      <dgm:spPr/>
    </dgm:pt>
    <dgm:pt modelId="{814AEEB4-0010-437A-9229-128FD2BE36D3}" type="pres">
      <dgm:prSet presAssocID="{950EB108-5A4D-4B2D-9D10-CDB9D019B397}" presName="text" presStyleLbl="fgAcc0" presStyleIdx="1" presStyleCnt="3">
        <dgm:presLayoutVars>
          <dgm:chPref val="3"/>
        </dgm:presLayoutVars>
      </dgm:prSet>
      <dgm:spPr/>
    </dgm:pt>
    <dgm:pt modelId="{71C289AC-46F0-4E01-9194-19434EBDFB44}" type="pres">
      <dgm:prSet presAssocID="{950EB108-5A4D-4B2D-9D10-CDB9D019B397}" presName="hierChild2" presStyleCnt="0"/>
      <dgm:spPr/>
    </dgm:pt>
    <dgm:pt modelId="{BFBD072C-24BF-4F7B-B69B-81E2F41B7A21}" type="pres">
      <dgm:prSet presAssocID="{1ED00658-F670-428B-BBB4-1D02734EEA54}" presName="hierRoot1" presStyleCnt="0"/>
      <dgm:spPr/>
    </dgm:pt>
    <dgm:pt modelId="{35C48838-BB48-46DF-9301-B1EA91F5F5A1}" type="pres">
      <dgm:prSet presAssocID="{1ED00658-F670-428B-BBB4-1D02734EEA54}" presName="composite" presStyleCnt="0"/>
      <dgm:spPr/>
    </dgm:pt>
    <dgm:pt modelId="{90F74587-4ADC-46FF-9940-24E29330502C}" type="pres">
      <dgm:prSet presAssocID="{1ED00658-F670-428B-BBB4-1D02734EEA54}" presName="background" presStyleLbl="node0" presStyleIdx="2" presStyleCnt="3"/>
      <dgm:spPr/>
    </dgm:pt>
    <dgm:pt modelId="{9505334F-A57F-49E8-9BBF-AF54F0B4DB73}" type="pres">
      <dgm:prSet presAssocID="{1ED00658-F670-428B-BBB4-1D02734EEA54}" presName="text" presStyleLbl="fgAcc0" presStyleIdx="2" presStyleCnt="3">
        <dgm:presLayoutVars>
          <dgm:chPref val="3"/>
        </dgm:presLayoutVars>
      </dgm:prSet>
      <dgm:spPr/>
    </dgm:pt>
    <dgm:pt modelId="{09BA2EBD-FC8B-4ABE-A76C-77D9720963CA}" type="pres">
      <dgm:prSet presAssocID="{1ED00658-F670-428B-BBB4-1D02734EEA54}" presName="hierChild2" presStyleCnt="0"/>
      <dgm:spPr/>
    </dgm:pt>
  </dgm:ptLst>
  <dgm:cxnLst>
    <dgm:cxn modelId="{B73E3603-76E7-42C7-A8CE-09C98EAA6A01}" type="presOf" srcId="{3EF3BEB9-6CE4-46BE-AEBB-71B5E56CE75F}" destId="{2F4BCD8E-37F0-4DE6-9716-7C72C9BD5C8A}" srcOrd="0" destOrd="0" presId="urn:microsoft.com/office/officeart/2005/8/layout/hierarchy1"/>
    <dgm:cxn modelId="{59769A05-B6CC-4B32-BDFD-E33AD9E5B121}" type="presOf" srcId="{1ED00658-F670-428B-BBB4-1D02734EEA54}" destId="{9505334F-A57F-49E8-9BBF-AF54F0B4DB73}" srcOrd="0" destOrd="0" presId="urn:microsoft.com/office/officeart/2005/8/layout/hierarchy1"/>
    <dgm:cxn modelId="{C539EA0D-C46A-412A-8D7F-869BE33A884D}" srcId="{3EF3BEB9-6CE4-46BE-AEBB-71B5E56CE75F}" destId="{B75EE062-749F-4029-882D-3BB114856F14}" srcOrd="0" destOrd="0" parTransId="{88FF9C7C-E020-444B-82A2-669692D12DEF}" sibTransId="{8866CF4D-1E74-4C6B-B593-C9B1AEEB89E6}"/>
    <dgm:cxn modelId="{EF30CC13-2C7F-4DE2-A0F7-7DC0D8BCDE4F}" type="presOf" srcId="{B75EE062-749F-4029-882D-3BB114856F14}" destId="{88F6EF4A-D41A-46FD-A04B-14A61116E5B4}" srcOrd="0" destOrd="0" presId="urn:microsoft.com/office/officeart/2005/8/layout/hierarchy1"/>
    <dgm:cxn modelId="{86DB6A17-5546-4448-B465-242C37E88469}" srcId="{3EF3BEB9-6CE4-46BE-AEBB-71B5E56CE75F}" destId="{950EB108-5A4D-4B2D-9D10-CDB9D019B397}" srcOrd="1" destOrd="0" parTransId="{762F23F6-0964-4BB0-881B-5C782FBA8D1C}" sibTransId="{9984F382-C6DA-41D3-B580-4A23324C0C40}"/>
    <dgm:cxn modelId="{3BDED35B-5363-46CF-83CE-F0CDE7FEC927}" type="presOf" srcId="{950EB108-5A4D-4B2D-9D10-CDB9D019B397}" destId="{814AEEB4-0010-437A-9229-128FD2BE36D3}" srcOrd="0" destOrd="0" presId="urn:microsoft.com/office/officeart/2005/8/layout/hierarchy1"/>
    <dgm:cxn modelId="{4ED887CE-634B-4F06-BA79-5EA564550EBA}" srcId="{3EF3BEB9-6CE4-46BE-AEBB-71B5E56CE75F}" destId="{1ED00658-F670-428B-BBB4-1D02734EEA54}" srcOrd="2" destOrd="0" parTransId="{A7341AB0-BFF4-49CE-B73D-B84A679ED2DE}" sibTransId="{5923D6C9-D51E-40AC-8AB3-D8C8B3390E77}"/>
    <dgm:cxn modelId="{4BABFD4C-CF6C-4F49-9CB8-6C844CDE3687}" type="presParOf" srcId="{2F4BCD8E-37F0-4DE6-9716-7C72C9BD5C8A}" destId="{ECD9B2FF-06C0-4D00-AF5D-121B3031C44F}" srcOrd="0" destOrd="0" presId="urn:microsoft.com/office/officeart/2005/8/layout/hierarchy1"/>
    <dgm:cxn modelId="{D424BA02-85E2-4530-A7F0-76EF72454A31}" type="presParOf" srcId="{ECD9B2FF-06C0-4D00-AF5D-121B3031C44F}" destId="{8133C43D-BF31-4B72-B799-9C14B6AA49EF}" srcOrd="0" destOrd="0" presId="urn:microsoft.com/office/officeart/2005/8/layout/hierarchy1"/>
    <dgm:cxn modelId="{71283A58-1C84-491F-BB34-ECAC3533AA78}" type="presParOf" srcId="{8133C43D-BF31-4B72-B799-9C14B6AA49EF}" destId="{52872B39-44CE-45EA-B85E-1FB62A8FC4D7}" srcOrd="0" destOrd="0" presId="urn:microsoft.com/office/officeart/2005/8/layout/hierarchy1"/>
    <dgm:cxn modelId="{D5F2BF3E-DAEC-4452-AD04-11685A2804A0}" type="presParOf" srcId="{8133C43D-BF31-4B72-B799-9C14B6AA49EF}" destId="{88F6EF4A-D41A-46FD-A04B-14A61116E5B4}" srcOrd="1" destOrd="0" presId="urn:microsoft.com/office/officeart/2005/8/layout/hierarchy1"/>
    <dgm:cxn modelId="{C3D48529-0BC4-4509-9602-248E400CC693}" type="presParOf" srcId="{ECD9B2FF-06C0-4D00-AF5D-121B3031C44F}" destId="{22DC053E-11BF-47A5-BE73-0B408DED14FD}" srcOrd="1" destOrd="0" presId="urn:microsoft.com/office/officeart/2005/8/layout/hierarchy1"/>
    <dgm:cxn modelId="{A12E89DC-7FFE-4DDF-8857-F5F7600C1A86}" type="presParOf" srcId="{2F4BCD8E-37F0-4DE6-9716-7C72C9BD5C8A}" destId="{D7D46CE1-8771-4D7A-BC5D-CCD24DCE58DA}" srcOrd="1" destOrd="0" presId="urn:microsoft.com/office/officeart/2005/8/layout/hierarchy1"/>
    <dgm:cxn modelId="{F1318814-E7E6-49E0-BEC7-317ACBC91842}" type="presParOf" srcId="{D7D46CE1-8771-4D7A-BC5D-CCD24DCE58DA}" destId="{5C2E4CB1-4994-42F8-B005-FBF26A74A92A}" srcOrd="0" destOrd="0" presId="urn:microsoft.com/office/officeart/2005/8/layout/hierarchy1"/>
    <dgm:cxn modelId="{17F80DD6-2A0F-419D-99A7-5EC268C59C97}" type="presParOf" srcId="{5C2E4CB1-4994-42F8-B005-FBF26A74A92A}" destId="{216228B3-AD34-4035-98F9-104116D7AADD}" srcOrd="0" destOrd="0" presId="urn:microsoft.com/office/officeart/2005/8/layout/hierarchy1"/>
    <dgm:cxn modelId="{E88B4BBA-ED7A-4D1A-9646-F88E64F6104F}" type="presParOf" srcId="{5C2E4CB1-4994-42F8-B005-FBF26A74A92A}" destId="{814AEEB4-0010-437A-9229-128FD2BE36D3}" srcOrd="1" destOrd="0" presId="urn:microsoft.com/office/officeart/2005/8/layout/hierarchy1"/>
    <dgm:cxn modelId="{E83D3798-D956-4D04-A5C6-46913BDE42F7}" type="presParOf" srcId="{D7D46CE1-8771-4D7A-BC5D-CCD24DCE58DA}" destId="{71C289AC-46F0-4E01-9194-19434EBDFB44}" srcOrd="1" destOrd="0" presId="urn:microsoft.com/office/officeart/2005/8/layout/hierarchy1"/>
    <dgm:cxn modelId="{483B5E33-5059-4EE7-AE2A-DDB3158021E7}" type="presParOf" srcId="{2F4BCD8E-37F0-4DE6-9716-7C72C9BD5C8A}" destId="{BFBD072C-24BF-4F7B-B69B-81E2F41B7A21}" srcOrd="2" destOrd="0" presId="urn:microsoft.com/office/officeart/2005/8/layout/hierarchy1"/>
    <dgm:cxn modelId="{EBE53BA2-DFBD-4D84-AE3D-36AE13BD8DDE}" type="presParOf" srcId="{BFBD072C-24BF-4F7B-B69B-81E2F41B7A21}" destId="{35C48838-BB48-46DF-9301-B1EA91F5F5A1}" srcOrd="0" destOrd="0" presId="urn:microsoft.com/office/officeart/2005/8/layout/hierarchy1"/>
    <dgm:cxn modelId="{CA346EBF-FD13-425F-8C0E-EEBCE0133A55}" type="presParOf" srcId="{35C48838-BB48-46DF-9301-B1EA91F5F5A1}" destId="{90F74587-4ADC-46FF-9940-24E29330502C}" srcOrd="0" destOrd="0" presId="urn:microsoft.com/office/officeart/2005/8/layout/hierarchy1"/>
    <dgm:cxn modelId="{E123529B-F9D4-4415-9F99-F4033BC32889}" type="presParOf" srcId="{35C48838-BB48-46DF-9301-B1EA91F5F5A1}" destId="{9505334F-A57F-49E8-9BBF-AF54F0B4DB73}" srcOrd="1" destOrd="0" presId="urn:microsoft.com/office/officeart/2005/8/layout/hierarchy1"/>
    <dgm:cxn modelId="{5B817029-5DFB-4E7F-B57A-5DDBC4C45639}" type="presParOf" srcId="{BFBD072C-24BF-4F7B-B69B-81E2F41B7A21}" destId="{09BA2EBD-FC8B-4ABE-A76C-77D9720963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838411-C0DF-4468-B5BA-1B75217E66A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193202-741F-413E-BB54-E748DA157C5D}">
      <dgm:prSet/>
      <dgm:spPr/>
      <dgm:t>
        <a:bodyPr/>
        <a:lstStyle/>
        <a:p>
          <a:r>
            <a:rPr lang="en-US"/>
            <a:t>xUnit</a:t>
          </a:r>
        </a:p>
      </dgm:t>
    </dgm:pt>
    <dgm:pt modelId="{F2383B28-A472-40EC-BB57-704F664E221A}" type="parTrans" cxnId="{4CFF5024-8A03-4DA3-A177-9B9A91C72AF9}">
      <dgm:prSet/>
      <dgm:spPr/>
      <dgm:t>
        <a:bodyPr/>
        <a:lstStyle/>
        <a:p>
          <a:endParaRPr lang="en-US"/>
        </a:p>
      </dgm:t>
    </dgm:pt>
    <dgm:pt modelId="{0687A3A1-EA4E-40C2-A74A-DAA86CDF01FE}" type="sibTrans" cxnId="{4CFF5024-8A03-4DA3-A177-9B9A91C72AF9}">
      <dgm:prSet/>
      <dgm:spPr/>
      <dgm:t>
        <a:bodyPr/>
        <a:lstStyle/>
        <a:p>
          <a:endParaRPr lang="en-US"/>
        </a:p>
      </dgm:t>
    </dgm:pt>
    <dgm:pt modelId="{F23F2B80-4145-451B-9462-A4D0A36CDAC8}">
      <dgm:prSet/>
      <dgm:spPr/>
      <dgm:t>
        <a:bodyPr/>
        <a:lstStyle/>
        <a:p>
          <a:r>
            <a:rPr lang="en-US"/>
            <a:t>Moq (Later on)</a:t>
          </a:r>
        </a:p>
      </dgm:t>
    </dgm:pt>
    <dgm:pt modelId="{58639F76-0381-4BA6-AA0E-D0B6E61B9B44}" type="parTrans" cxnId="{2D7DB727-9430-43DC-9B34-0F31FCCF6C84}">
      <dgm:prSet/>
      <dgm:spPr/>
      <dgm:t>
        <a:bodyPr/>
        <a:lstStyle/>
        <a:p>
          <a:endParaRPr lang="en-US"/>
        </a:p>
      </dgm:t>
    </dgm:pt>
    <dgm:pt modelId="{39A835F1-835B-4355-9959-8F2D5E83A0EC}" type="sibTrans" cxnId="{2D7DB727-9430-43DC-9B34-0F31FCCF6C84}">
      <dgm:prSet/>
      <dgm:spPr/>
      <dgm:t>
        <a:bodyPr/>
        <a:lstStyle/>
        <a:p>
          <a:endParaRPr lang="en-US"/>
        </a:p>
      </dgm:t>
    </dgm:pt>
    <dgm:pt modelId="{E8BAF364-E94B-447D-B89E-E407F56CBBC7}">
      <dgm:prSet/>
      <dgm:spPr/>
      <dgm:t>
        <a:bodyPr/>
        <a:lstStyle/>
        <a:p>
          <a:r>
            <a:rPr lang="en-US"/>
            <a:t>Naming convention: WhatWeTest_InputToTest_ExpectedResult</a:t>
          </a:r>
        </a:p>
      </dgm:t>
    </dgm:pt>
    <dgm:pt modelId="{11B9BFA3-E043-4A3D-8A7B-0F6B904EFCBB}" type="parTrans" cxnId="{0533C2AD-4980-4FB3-A17C-9AA12DFC6601}">
      <dgm:prSet/>
      <dgm:spPr/>
      <dgm:t>
        <a:bodyPr/>
        <a:lstStyle/>
        <a:p>
          <a:endParaRPr lang="en-US"/>
        </a:p>
      </dgm:t>
    </dgm:pt>
    <dgm:pt modelId="{43375A58-ECA8-45E3-A6CD-161BDB62776D}" type="sibTrans" cxnId="{0533C2AD-4980-4FB3-A17C-9AA12DFC6601}">
      <dgm:prSet/>
      <dgm:spPr/>
      <dgm:t>
        <a:bodyPr/>
        <a:lstStyle/>
        <a:p>
          <a:endParaRPr lang="en-US"/>
        </a:p>
      </dgm:t>
    </dgm:pt>
    <dgm:pt modelId="{75D412B6-7043-4DE4-8FA2-1EBB9A399CB4}">
      <dgm:prSet/>
      <dgm:spPr/>
      <dgm:t>
        <a:bodyPr/>
        <a:lstStyle/>
        <a:p>
          <a:r>
            <a:rPr lang="en-US"/>
            <a:t>Let’s start!</a:t>
          </a:r>
        </a:p>
      </dgm:t>
    </dgm:pt>
    <dgm:pt modelId="{A0785E83-877C-4FB8-B23B-53B086048239}" type="parTrans" cxnId="{2B0322F6-95A5-44D6-8BCF-225E3900EFF0}">
      <dgm:prSet/>
      <dgm:spPr/>
      <dgm:t>
        <a:bodyPr/>
        <a:lstStyle/>
        <a:p>
          <a:endParaRPr lang="en-US"/>
        </a:p>
      </dgm:t>
    </dgm:pt>
    <dgm:pt modelId="{296AC6ED-44A9-45AF-A720-79C315B9DD92}" type="sibTrans" cxnId="{2B0322F6-95A5-44D6-8BCF-225E3900EFF0}">
      <dgm:prSet/>
      <dgm:spPr/>
      <dgm:t>
        <a:bodyPr/>
        <a:lstStyle/>
        <a:p>
          <a:endParaRPr lang="en-US"/>
        </a:p>
      </dgm:t>
    </dgm:pt>
    <dgm:pt modelId="{F2A6E971-6F11-43F5-9413-76ED67935F99}" type="pres">
      <dgm:prSet presAssocID="{6A838411-C0DF-4468-B5BA-1B75217E66AC}" presName="linear" presStyleCnt="0">
        <dgm:presLayoutVars>
          <dgm:animLvl val="lvl"/>
          <dgm:resizeHandles val="exact"/>
        </dgm:presLayoutVars>
      </dgm:prSet>
      <dgm:spPr/>
    </dgm:pt>
    <dgm:pt modelId="{0800DFAA-E11C-43D7-88FD-9FB6FB54F74E}" type="pres">
      <dgm:prSet presAssocID="{1F193202-741F-413E-BB54-E748DA157C5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2DEE8F-4AEA-4BDB-A1ED-9594667E7AA2}" type="pres">
      <dgm:prSet presAssocID="{0687A3A1-EA4E-40C2-A74A-DAA86CDF01FE}" presName="spacer" presStyleCnt="0"/>
      <dgm:spPr/>
    </dgm:pt>
    <dgm:pt modelId="{A94AE4FA-4188-410F-A185-B67854920909}" type="pres">
      <dgm:prSet presAssocID="{F23F2B80-4145-451B-9462-A4D0A36CDA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F0B68E-BB85-49A7-82FF-9B888A24C591}" type="pres">
      <dgm:prSet presAssocID="{39A835F1-835B-4355-9959-8F2D5E83A0EC}" presName="spacer" presStyleCnt="0"/>
      <dgm:spPr/>
    </dgm:pt>
    <dgm:pt modelId="{3EA79B10-3C75-4EED-A212-14C65C4DE4F6}" type="pres">
      <dgm:prSet presAssocID="{E8BAF364-E94B-447D-B89E-E407F56CBBC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4241E7A-1F51-4911-847F-9569058A1547}" type="pres">
      <dgm:prSet presAssocID="{43375A58-ECA8-45E3-A6CD-161BDB62776D}" presName="spacer" presStyleCnt="0"/>
      <dgm:spPr/>
    </dgm:pt>
    <dgm:pt modelId="{43F2A11F-7A50-465A-970F-495DFBB69D0F}" type="pres">
      <dgm:prSet presAssocID="{75D412B6-7043-4DE4-8FA2-1EBB9A399CB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CFF5024-8A03-4DA3-A177-9B9A91C72AF9}" srcId="{6A838411-C0DF-4468-B5BA-1B75217E66AC}" destId="{1F193202-741F-413E-BB54-E748DA157C5D}" srcOrd="0" destOrd="0" parTransId="{F2383B28-A472-40EC-BB57-704F664E221A}" sibTransId="{0687A3A1-EA4E-40C2-A74A-DAA86CDF01FE}"/>
    <dgm:cxn modelId="{2D7DB727-9430-43DC-9B34-0F31FCCF6C84}" srcId="{6A838411-C0DF-4468-B5BA-1B75217E66AC}" destId="{F23F2B80-4145-451B-9462-A4D0A36CDAC8}" srcOrd="1" destOrd="0" parTransId="{58639F76-0381-4BA6-AA0E-D0B6E61B9B44}" sibTransId="{39A835F1-835B-4355-9959-8F2D5E83A0EC}"/>
    <dgm:cxn modelId="{7300456A-6419-4C98-BD93-E167E364D2C3}" type="presOf" srcId="{E8BAF364-E94B-447D-B89E-E407F56CBBC7}" destId="{3EA79B10-3C75-4EED-A212-14C65C4DE4F6}" srcOrd="0" destOrd="0" presId="urn:microsoft.com/office/officeart/2005/8/layout/vList2"/>
    <dgm:cxn modelId="{29F82C81-7BBB-44BB-9C84-69370BBD6144}" type="presOf" srcId="{6A838411-C0DF-4468-B5BA-1B75217E66AC}" destId="{F2A6E971-6F11-43F5-9413-76ED67935F99}" srcOrd="0" destOrd="0" presId="urn:microsoft.com/office/officeart/2005/8/layout/vList2"/>
    <dgm:cxn modelId="{0533C2AD-4980-4FB3-A17C-9AA12DFC6601}" srcId="{6A838411-C0DF-4468-B5BA-1B75217E66AC}" destId="{E8BAF364-E94B-447D-B89E-E407F56CBBC7}" srcOrd="2" destOrd="0" parTransId="{11B9BFA3-E043-4A3D-8A7B-0F6B904EFCBB}" sibTransId="{43375A58-ECA8-45E3-A6CD-161BDB62776D}"/>
    <dgm:cxn modelId="{39B05FD6-C402-4773-A429-4C0180DF4446}" type="presOf" srcId="{75D412B6-7043-4DE4-8FA2-1EBB9A399CB4}" destId="{43F2A11F-7A50-465A-970F-495DFBB69D0F}" srcOrd="0" destOrd="0" presId="urn:microsoft.com/office/officeart/2005/8/layout/vList2"/>
    <dgm:cxn modelId="{70C6BCDF-369D-42C4-90BF-06EAFAFFC3B0}" type="presOf" srcId="{F23F2B80-4145-451B-9462-A4D0A36CDAC8}" destId="{A94AE4FA-4188-410F-A185-B67854920909}" srcOrd="0" destOrd="0" presId="urn:microsoft.com/office/officeart/2005/8/layout/vList2"/>
    <dgm:cxn modelId="{2B0322F6-95A5-44D6-8BCF-225E3900EFF0}" srcId="{6A838411-C0DF-4468-B5BA-1B75217E66AC}" destId="{75D412B6-7043-4DE4-8FA2-1EBB9A399CB4}" srcOrd="3" destOrd="0" parTransId="{A0785E83-877C-4FB8-B23B-53B086048239}" sibTransId="{296AC6ED-44A9-45AF-A720-79C315B9DD92}"/>
    <dgm:cxn modelId="{801E12FD-937E-4846-B3FE-D5C78FB606A5}" type="presOf" srcId="{1F193202-741F-413E-BB54-E748DA157C5D}" destId="{0800DFAA-E11C-43D7-88FD-9FB6FB54F74E}" srcOrd="0" destOrd="0" presId="urn:microsoft.com/office/officeart/2005/8/layout/vList2"/>
    <dgm:cxn modelId="{455824D3-4C68-41D6-B977-DAE3A5DA0E02}" type="presParOf" srcId="{F2A6E971-6F11-43F5-9413-76ED67935F99}" destId="{0800DFAA-E11C-43D7-88FD-9FB6FB54F74E}" srcOrd="0" destOrd="0" presId="urn:microsoft.com/office/officeart/2005/8/layout/vList2"/>
    <dgm:cxn modelId="{7169C048-D1AA-430B-B91E-DC8575A682D2}" type="presParOf" srcId="{F2A6E971-6F11-43F5-9413-76ED67935F99}" destId="{1B2DEE8F-4AEA-4BDB-A1ED-9594667E7AA2}" srcOrd="1" destOrd="0" presId="urn:microsoft.com/office/officeart/2005/8/layout/vList2"/>
    <dgm:cxn modelId="{D0EC757E-6600-46E9-A9F1-24F3C5B05163}" type="presParOf" srcId="{F2A6E971-6F11-43F5-9413-76ED67935F99}" destId="{A94AE4FA-4188-410F-A185-B67854920909}" srcOrd="2" destOrd="0" presId="urn:microsoft.com/office/officeart/2005/8/layout/vList2"/>
    <dgm:cxn modelId="{3FB6DE47-F16C-48BD-8ACD-7ADFE3F89AFA}" type="presParOf" srcId="{F2A6E971-6F11-43F5-9413-76ED67935F99}" destId="{91F0B68E-BB85-49A7-82FF-9B888A24C591}" srcOrd="3" destOrd="0" presId="urn:microsoft.com/office/officeart/2005/8/layout/vList2"/>
    <dgm:cxn modelId="{80A06EEE-3E6E-432F-B18D-6165D7341194}" type="presParOf" srcId="{F2A6E971-6F11-43F5-9413-76ED67935F99}" destId="{3EA79B10-3C75-4EED-A212-14C65C4DE4F6}" srcOrd="4" destOrd="0" presId="urn:microsoft.com/office/officeart/2005/8/layout/vList2"/>
    <dgm:cxn modelId="{D338E8F2-424F-49D0-A0F0-CF84F849271D}" type="presParOf" srcId="{F2A6E971-6F11-43F5-9413-76ED67935F99}" destId="{C4241E7A-1F51-4911-847F-9569058A1547}" srcOrd="5" destOrd="0" presId="urn:microsoft.com/office/officeart/2005/8/layout/vList2"/>
    <dgm:cxn modelId="{F140EBA6-617E-4806-8A01-0929684A8B7D}" type="presParOf" srcId="{F2A6E971-6F11-43F5-9413-76ED67935F99}" destId="{43F2A11F-7A50-465A-970F-495DFBB69D0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3BE35-3DCB-44E2-BB57-21F356CD3A85}">
      <dsp:nvSpPr>
        <dsp:cNvPr id="0" name=""/>
        <dsp:cNvSpPr/>
      </dsp:nvSpPr>
      <dsp:spPr>
        <a:xfrm>
          <a:off x="705027" y="483827"/>
          <a:ext cx="752311" cy="7523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35E0B-D6E4-4A71-A93B-CE45E0CEBFE5}">
      <dsp:nvSpPr>
        <dsp:cNvPr id="0" name=""/>
        <dsp:cNvSpPr/>
      </dsp:nvSpPr>
      <dsp:spPr>
        <a:xfrm>
          <a:off x="6452" y="1326544"/>
          <a:ext cx="2149461" cy="37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Collections</a:t>
          </a:r>
        </a:p>
      </dsp:txBody>
      <dsp:txXfrm>
        <a:off x="6452" y="1326544"/>
        <a:ext cx="2149461" cy="372797"/>
      </dsp:txXfrm>
    </dsp:sp>
    <dsp:sp modelId="{4E2CD8B0-C514-48E8-B1D0-9125EACF8621}">
      <dsp:nvSpPr>
        <dsp:cNvPr id="0" name=""/>
        <dsp:cNvSpPr/>
      </dsp:nvSpPr>
      <dsp:spPr>
        <a:xfrm>
          <a:off x="6452" y="1741390"/>
          <a:ext cx="2149461" cy="8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LINQ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Yield</a:t>
          </a:r>
        </a:p>
      </dsp:txBody>
      <dsp:txXfrm>
        <a:off x="6452" y="1741390"/>
        <a:ext cx="2149461" cy="844892"/>
      </dsp:txXfrm>
    </dsp:sp>
    <dsp:sp modelId="{7250546C-3ABB-42D3-8EDA-9B18E15D8F98}">
      <dsp:nvSpPr>
        <dsp:cNvPr id="0" name=""/>
        <dsp:cNvSpPr/>
      </dsp:nvSpPr>
      <dsp:spPr>
        <a:xfrm>
          <a:off x="3230644" y="483827"/>
          <a:ext cx="752311" cy="7523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56A27-45DC-4DDC-BE00-C6FB2A32F950}">
      <dsp:nvSpPr>
        <dsp:cNvPr id="0" name=""/>
        <dsp:cNvSpPr/>
      </dsp:nvSpPr>
      <dsp:spPr>
        <a:xfrm>
          <a:off x="2532069" y="1326544"/>
          <a:ext cx="2149461" cy="37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OOP - Object Oriented Design</a:t>
          </a:r>
        </a:p>
      </dsp:txBody>
      <dsp:txXfrm>
        <a:off x="2532069" y="1326544"/>
        <a:ext cx="2149461" cy="372797"/>
      </dsp:txXfrm>
    </dsp:sp>
    <dsp:sp modelId="{DF30A6CC-F1C8-4DF5-A53A-78A86B0D0733}">
      <dsp:nvSpPr>
        <dsp:cNvPr id="0" name=""/>
        <dsp:cNvSpPr/>
      </dsp:nvSpPr>
      <dsp:spPr>
        <a:xfrm>
          <a:off x="2532069" y="1741390"/>
          <a:ext cx="2149461" cy="8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Classes, Abstract Classes, Interfaces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Private, Protected, Public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Inheritance, overriding, overloading</a:t>
          </a:r>
        </a:p>
      </dsp:txBody>
      <dsp:txXfrm>
        <a:off x="2532069" y="1741390"/>
        <a:ext cx="2149461" cy="844892"/>
      </dsp:txXfrm>
    </dsp:sp>
    <dsp:sp modelId="{4A52040A-E618-4957-BD8A-8DCFD328638A}">
      <dsp:nvSpPr>
        <dsp:cNvPr id="0" name=""/>
        <dsp:cNvSpPr/>
      </dsp:nvSpPr>
      <dsp:spPr>
        <a:xfrm>
          <a:off x="5756261" y="483827"/>
          <a:ext cx="752311" cy="7523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64BF2-7CA4-40E3-B8A3-BA660C517D2C}">
      <dsp:nvSpPr>
        <dsp:cNvPr id="0" name=""/>
        <dsp:cNvSpPr/>
      </dsp:nvSpPr>
      <dsp:spPr>
        <a:xfrm>
          <a:off x="5057686" y="1326544"/>
          <a:ext cx="2149461" cy="37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Unit Testing</a:t>
          </a:r>
        </a:p>
      </dsp:txBody>
      <dsp:txXfrm>
        <a:off x="5057686" y="1326544"/>
        <a:ext cx="2149461" cy="372797"/>
      </dsp:txXfrm>
    </dsp:sp>
    <dsp:sp modelId="{7FC786A1-9890-41B1-BDC5-B86276FB3294}">
      <dsp:nvSpPr>
        <dsp:cNvPr id="0" name=""/>
        <dsp:cNvSpPr/>
      </dsp:nvSpPr>
      <dsp:spPr>
        <a:xfrm>
          <a:off x="5057686" y="1741390"/>
          <a:ext cx="2149461" cy="8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Why? JK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Mocking</a:t>
          </a:r>
        </a:p>
      </dsp:txBody>
      <dsp:txXfrm>
        <a:off x="5057686" y="1741390"/>
        <a:ext cx="2149461" cy="844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B3490-31DA-41C8-B12E-151683C3CA76}">
      <dsp:nvSpPr>
        <dsp:cNvPr id="0" name=""/>
        <dsp:cNvSpPr/>
      </dsp:nvSpPr>
      <dsp:spPr>
        <a:xfrm>
          <a:off x="2113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E2A07-7B41-47E4-B050-D69F58216C79}">
      <dsp:nvSpPr>
        <dsp:cNvPr id="0" name=""/>
        <dsp:cNvSpPr/>
      </dsp:nvSpPr>
      <dsp:spPr>
        <a:xfrm>
          <a:off x="169773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List, Array, HashMap</a:t>
          </a:r>
        </a:p>
      </dsp:txBody>
      <dsp:txXfrm>
        <a:off x="197837" y="1163669"/>
        <a:ext cx="1452810" cy="902048"/>
      </dsp:txXfrm>
    </dsp:sp>
    <dsp:sp modelId="{6211489C-DF67-403C-B5E6-794D7BF035FF}">
      <dsp:nvSpPr>
        <dsp:cNvPr id="0" name=""/>
        <dsp:cNvSpPr/>
      </dsp:nvSpPr>
      <dsp:spPr>
        <a:xfrm>
          <a:off x="1846371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A7BD8-ADDD-44AD-94C1-F89A9610435D}">
      <dsp:nvSpPr>
        <dsp:cNvPr id="0" name=""/>
        <dsp:cNvSpPr/>
      </dsp:nvSpPr>
      <dsp:spPr>
        <a:xfrm>
          <a:off x="2014031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Enumerable</a:t>
          </a:r>
        </a:p>
      </dsp:txBody>
      <dsp:txXfrm>
        <a:off x="2042095" y="1163669"/>
        <a:ext cx="1452810" cy="902048"/>
      </dsp:txXfrm>
    </dsp:sp>
    <dsp:sp modelId="{B8290AF6-CD76-4008-AC14-9A291650ACBA}">
      <dsp:nvSpPr>
        <dsp:cNvPr id="0" name=""/>
        <dsp:cNvSpPr/>
      </dsp:nvSpPr>
      <dsp:spPr>
        <a:xfrm>
          <a:off x="3690629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4F0A9-7FEF-4D27-9046-21E9256FC8A5}">
      <dsp:nvSpPr>
        <dsp:cNvPr id="0" name=""/>
        <dsp:cNvSpPr/>
      </dsp:nvSpPr>
      <dsp:spPr>
        <a:xfrm>
          <a:off x="3858289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Linq</a:t>
          </a:r>
        </a:p>
      </dsp:txBody>
      <dsp:txXfrm>
        <a:off x="3886353" y="1163669"/>
        <a:ext cx="1452810" cy="902048"/>
      </dsp:txXfrm>
    </dsp:sp>
    <dsp:sp modelId="{40D3594C-175B-47D0-A19E-DCA63BA898A6}">
      <dsp:nvSpPr>
        <dsp:cNvPr id="0" name=""/>
        <dsp:cNvSpPr/>
      </dsp:nvSpPr>
      <dsp:spPr>
        <a:xfrm>
          <a:off x="5534888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DE2F-21E5-413C-8A24-1F7D91F9F9FB}">
      <dsp:nvSpPr>
        <dsp:cNvPr id="0" name=""/>
        <dsp:cNvSpPr/>
      </dsp:nvSpPr>
      <dsp:spPr>
        <a:xfrm>
          <a:off x="5702548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Yield</a:t>
          </a:r>
        </a:p>
      </dsp:txBody>
      <dsp:txXfrm>
        <a:off x="5730612" y="1163669"/>
        <a:ext cx="1452810" cy="902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36C1D-0D64-4CCE-AA0C-A5142CDA9822}">
      <dsp:nvSpPr>
        <dsp:cNvPr id="0" name=""/>
        <dsp:cNvSpPr/>
      </dsp:nvSpPr>
      <dsp:spPr>
        <a:xfrm>
          <a:off x="0" y="374"/>
          <a:ext cx="7213600" cy="8769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8E46C-E349-4245-A84E-841C9378B313}">
      <dsp:nvSpPr>
        <dsp:cNvPr id="0" name=""/>
        <dsp:cNvSpPr/>
      </dsp:nvSpPr>
      <dsp:spPr>
        <a:xfrm>
          <a:off x="265280" y="197690"/>
          <a:ext cx="482328" cy="482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7D59D-7A0B-490A-8F81-7947B84031F6}">
      <dsp:nvSpPr>
        <dsp:cNvPr id="0" name=""/>
        <dsp:cNvSpPr/>
      </dsp:nvSpPr>
      <dsp:spPr>
        <a:xfrm>
          <a:off x="1012889" y="374"/>
          <a:ext cx="620071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hope you know what it is!</a:t>
          </a:r>
        </a:p>
      </dsp:txBody>
      <dsp:txXfrm>
        <a:off x="1012889" y="374"/>
        <a:ext cx="6200710" cy="876960"/>
      </dsp:txXfrm>
    </dsp:sp>
    <dsp:sp modelId="{5FDA8BF5-0EDA-43B5-9F49-008666B24B77}">
      <dsp:nvSpPr>
        <dsp:cNvPr id="0" name=""/>
        <dsp:cNvSpPr/>
      </dsp:nvSpPr>
      <dsp:spPr>
        <a:xfrm>
          <a:off x="0" y="1096575"/>
          <a:ext cx="7213600" cy="8769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A3293-F2FB-43E9-A245-BC153F835550}">
      <dsp:nvSpPr>
        <dsp:cNvPr id="0" name=""/>
        <dsp:cNvSpPr/>
      </dsp:nvSpPr>
      <dsp:spPr>
        <a:xfrm>
          <a:off x="265280" y="1293891"/>
          <a:ext cx="482328" cy="482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421CB-F63C-440F-96AA-3E3E78A02632}">
      <dsp:nvSpPr>
        <dsp:cNvPr id="0" name=""/>
        <dsp:cNvSpPr/>
      </dsp:nvSpPr>
      <dsp:spPr>
        <a:xfrm>
          <a:off x="1012889" y="1096575"/>
          <a:ext cx="324612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 created an interface for our </a:t>
          </a:r>
          <a:r>
            <a:rPr lang="en-US" sz="2100" kern="1200" dirty="0" err="1"/>
            <a:t>TaskManager</a:t>
          </a:r>
          <a:endParaRPr lang="en-US" sz="2100" kern="1200" dirty="0"/>
        </a:p>
      </dsp:txBody>
      <dsp:txXfrm>
        <a:off x="1012889" y="1096575"/>
        <a:ext cx="3246120" cy="876960"/>
      </dsp:txXfrm>
    </dsp:sp>
    <dsp:sp modelId="{76558E60-4F42-4839-88D5-E9AEBD5E9433}">
      <dsp:nvSpPr>
        <dsp:cNvPr id="0" name=""/>
        <dsp:cNvSpPr/>
      </dsp:nvSpPr>
      <dsp:spPr>
        <a:xfrm>
          <a:off x="4259009" y="1096575"/>
          <a:ext cx="295459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Why? For what?</a:t>
          </a:r>
        </a:p>
      </dsp:txBody>
      <dsp:txXfrm>
        <a:off x="4259009" y="1096575"/>
        <a:ext cx="2954590" cy="876960"/>
      </dsp:txXfrm>
    </dsp:sp>
    <dsp:sp modelId="{66FB7D04-6935-452A-AEE2-33620FDFE64F}">
      <dsp:nvSpPr>
        <dsp:cNvPr id="0" name=""/>
        <dsp:cNvSpPr/>
      </dsp:nvSpPr>
      <dsp:spPr>
        <a:xfrm>
          <a:off x="0" y="2192775"/>
          <a:ext cx="7213600" cy="8769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909F7-B9E0-44A2-BA33-C21ABA93C922}">
      <dsp:nvSpPr>
        <dsp:cNvPr id="0" name=""/>
        <dsp:cNvSpPr/>
      </dsp:nvSpPr>
      <dsp:spPr>
        <a:xfrm>
          <a:off x="265280" y="2390091"/>
          <a:ext cx="482328" cy="482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62861-B716-431C-8678-C2C09E609D28}">
      <dsp:nvSpPr>
        <dsp:cNvPr id="0" name=""/>
        <dsp:cNvSpPr/>
      </dsp:nvSpPr>
      <dsp:spPr>
        <a:xfrm>
          <a:off x="1012889" y="2192775"/>
          <a:ext cx="324612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Let’s make different type of tasks</a:t>
          </a:r>
        </a:p>
      </dsp:txBody>
      <dsp:txXfrm>
        <a:off x="1012889" y="2192775"/>
        <a:ext cx="3246120" cy="876960"/>
      </dsp:txXfrm>
    </dsp:sp>
    <dsp:sp modelId="{FE00B2C5-68CA-48EA-ABFF-D477EC2EF0F4}">
      <dsp:nvSpPr>
        <dsp:cNvPr id="0" name=""/>
        <dsp:cNvSpPr/>
      </dsp:nvSpPr>
      <dsp:spPr>
        <a:xfrm>
          <a:off x="4259009" y="2192775"/>
          <a:ext cx="295459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Deadline task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Meeting task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Task of tasks</a:t>
          </a:r>
        </a:p>
      </dsp:txBody>
      <dsp:txXfrm>
        <a:off x="4259009" y="2192775"/>
        <a:ext cx="2954590" cy="876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49409-03BA-4FA2-8EE0-3B8E38B41193}">
      <dsp:nvSpPr>
        <dsp:cNvPr id="0" name=""/>
        <dsp:cNvSpPr/>
      </dsp:nvSpPr>
      <dsp:spPr>
        <a:xfrm>
          <a:off x="996237" y="5055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4C49C-F5F0-48D5-B518-951A273E520D}">
      <dsp:nvSpPr>
        <dsp:cNvPr id="0" name=""/>
        <dsp:cNvSpPr/>
      </dsp:nvSpPr>
      <dsp:spPr>
        <a:xfrm>
          <a:off x="1376487" y="38530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3B76E-AA85-4C71-94F1-D6FA03B07292}">
      <dsp:nvSpPr>
        <dsp:cNvPr id="0" name=""/>
        <dsp:cNvSpPr/>
      </dsp:nvSpPr>
      <dsp:spPr>
        <a:xfrm>
          <a:off x="425862" y="234505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To make sure everything work</a:t>
          </a:r>
        </a:p>
      </dsp:txBody>
      <dsp:txXfrm>
        <a:off x="425862" y="2345055"/>
        <a:ext cx="2925000" cy="720000"/>
      </dsp:txXfrm>
    </dsp:sp>
    <dsp:sp modelId="{D3E7E51B-9F34-4814-AF14-9626E38BE388}">
      <dsp:nvSpPr>
        <dsp:cNvPr id="0" name=""/>
        <dsp:cNvSpPr/>
      </dsp:nvSpPr>
      <dsp:spPr>
        <a:xfrm>
          <a:off x="4433112" y="5055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FCE08-2D0D-4DE7-A538-767F2B91888E}">
      <dsp:nvSpPr>
        <dsp:cNvPr id="0" name=""/>
        <dsp:cNvSpPr/>
      </dsp:nvSpPr>
      <dsp:spPr>
        <a:xfrm>
          <a:off x="4813362" y="3853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595E2-EA6D-4186-8DF7-9457580E6363}">
      <dsp:nvSpPr>
        <dsp:cNvPr id="0" name=""/>
        <dsp:cNvSpPr/>
      </dsp:nvSpPr>
      <dsp:spPr>
        <a:xfrm>
          <a:off x="3862737" y="234505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To allow future developers (and ourselves) to make changes with security</a:t>
          </a:r>
        </a:p>
      </dsp:txBody>
      <dsp:txXfrm>
        <a:off x="3862737" y="2345055"/>
        <a:ext cx="2925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72B39-44CE-45EA-B85E-1FB62A8FC4D7}">
      <dsp:nvSpPr>
        <dsp:cNvPr id="0" name=""/>
        <dsp:cNvSpPr/>
      </dsp:nvSpPr>
      <dsp:spPr>
        <a:xfrm>
          <a:off x="0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6EF4A-D41A-46FD-A04B-14A61116E5B4}">
      <dsp:nvSpPr>
        <dsp:cNvPr id="0" name=""/>
        <dsp:cNvSpPr/>
      </dsp:nvSpPr>
      <dsp:spPr>
        <a:xfrm>
          <a:off x="225425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Everything</a:t>
          </a:r>
        </a:p>
      </dsp:txBody>
      <dsp:txXfrm>
        <a:off x="263158" y="1035713"/>
        <a:ext cx="1953358" cy="1212837"/>
      </dsp:txXfrm>
    </dsp:sp>
    <dsp:sp modelId="{216228B3-AD34-4035-98F9-104116D7AADD}">
      <dsp:nvSpPr>
        <dsp:cNvPr id="0" name=""/>
        <dsp:cNvSpPr/>
      </dsp:nvSpPr>
      <dsp:spPr>
        <a:xfrm>
          <a:off x="2479675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AEEB4-0010-437A-9229-128FD2BE36D3}">
      <dsp:nvSpPr>
        <dsp:cNvPr id="0" name=""/>
        <dsp:cNvSpPr/>
      </dsp:nvSpPr>
      <dsp:spPr>
        <a:xfrm>
          <a:off x="2705100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But</a:t>
          </a:r>
        </a:p>
      </dsp:txBody>
      <dsp:txXfrm>
        <a:off x="2742833" y="1035713"/>
        <a:ext cx="1953358" cy="1212837"/>
      </dsp:txXfrm>
    </dsp:sp>
    <dsp:sp modelId="{90F74587-4ADC-46FF-9940-24E29330502C}">
      <dsp:nvSpPr>
        <dsp:cNvPr id="0" name=""/>
        <dsp:cNvSpPr/>
      </dsp:nvSpPr>
      <dsp:spPr>
        <a:xfrm>
          <a:off x="4959349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5334F-A57F-49E8-9BBF-AF54F0B4DB73}">
      <dsp:nvSpPr>
        <dsp:cNvPr id="0" name=""/>
        <dsp:cNvSpPr/>
      </dsp:nvSpPr>
      <dsp:spPr>
        <a:xfrm>
          <a:off x="5184774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don’t test IO</a:t>
          </a:r>
          <a:br>
            <a:rPr lang="en-US" sz="2500" kern="1200" dirty="0"/>
          </a:br>
          <a:r>
            <a:rPr lang="en-US" sz="2500" kern="1200" dirty="0"/>
            <a:t>We mock it</a:t>
          </a:r>
        </a:p>
      </dsp:txBody>
      <dsp:txXfrm>
        <a:off x="5222507" y="1035713"/>
        <a:ext cx="1953358" cy="12128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0DFAA-E11C-43D7-88FD-9FB6FB54F74E}">
      <dsp:nvSpPr>
        <dsp:cNvPr id="0" name=""/>
        <dsp:cNvSpPr/>
      </dsp:nvSpPr>
      <dsp:spPr>
        <a:xfrm>
          <a:off x="0" y="563775"/>
          <a:ext cx="7213600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xUnit</a:t>
          </a:r>
        </a:p>
      </dsp:txBody>
      <dsp:txXfrm>
        <a:off x="21704" y="585479"/>
        <a:ext cx="7170192" cy="401192"/>
      </dsp:txXfrm>
    </dsp:sp>
    <dsp:sp modelId="{A94AE4FA-4188-410F-A185-B67854920909}">
      <dsp:nvSpPr>
        <dsp:cNvPr id="0" name=""/>
        <dsp:cNvSpPr/>
      </dsp:nvSpPr>
      <dsp:spPr>
        <a:xfrm>
          <a:off x="0" y="1063095"/>
          <a:ext cx="7213600" cy="444600"/>
        </a:xfrm>
        <a:prstGeom prst="round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Moq (Later on)</a:t>
          </a:r>
        </a:p>
      </dsp:txBody>
      <dsp:txXfrm>
        <a:off x="21704" y="1084799"/>
        <a:ext cx="7170192" cy="401192"/>
      </dsp:txXfrm>
    </dsp:sp>
    <dsp:sp modelId="{3EA79B10-3C75-4EED-A212-14C65C4DE4F6}">
      <dsp:nvSpPr>
        <dsp:cNvPr id="0" name=""/>
        <dsp:cNvSpPr/>
      </dsp:nvSpPr>
      <dsp:spPr>
        <a:xfrm>
          <a:off x="0" y="1562415"/>
          <a:ext cx="7213600" cy="444600"/>
        </a:xfrm>
        <a:prstGeom prst="round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Naming convention: WhatWeTest_InputToTest_ExpectedResult</a:t>
          </a:r>
        </a:p>
      </dsp:txBody>
      <dsp:txXfrm>
        <a:off x="21704" y="1584119"/>
        <a:ext cx="7170192" cy="401192"/>
      </dsp:txXfrm>
    </dsp:sp>
    <dsp:sp modelId="{43F2A11F-7A50-465A-970F-495DFBB69D0F}">
      <dsp:nvSpPr>
        <dsp:cNvPr id="0" name=""/>
        <dsp:cNvSpPr/>
      </dsp:nvSpPr>
      <dsp:spPr>
        <a:xfrm>
          <a:off x="0" y="2061735"/>
          <a:ext cx="7213600" cy="44460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Let’s start!</a:t>
          </a:r>
        </a:p>
      </dsp:txBody>
      <dsp:txXfrm>
        <a:off x="21704" y="2083439"/>
        <a:ext cx="7170192" cy="4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c63d6d9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c63d6d9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dk1"/>
                </a:solidFill>
              </a:rPr>
              <a:t>OOP: Encapsulation, Abstraction, Inheritence, Polymorphism</a:t>
            </a: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7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dk1"/>
                </a:solidFill>
              </a:rPr>
              <a:t>“Has a” vs “Is a”</a:t>
            </a: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700" b="1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✅ Use </a:t>
            </a:r>
            <a:r>
              <a:rPr lang="en-US" sz="3200" b="1" dirty="0"/>
              <a:t>interfaces</a:t>
            </a:r>
            <a:r>
              <a:rPr lang="en-US" sz="3200" dirty="0"/>
              <a:t> to define contracts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✅ Use </a:t>
            </a:r>
            <a:r>
              <a:rPr lang="en-US" sz="3200" b="1" dirty="0"/>
              <a:t>composition</a:t>
            </a:r>
            <a:r>
              <a:rPr lang="en-US" sz="3200" dirty="0"/>
              <a:t> to build functionality from small parts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⚠️ Use </a:t>
            </a:r>
            <a:r>
              <a:rPr lang="en-US" sz="3200" b="1" dirty="0"/>
              <a:t>inheritance</a:t>
            </a:r>
            <a:r>
              <a:rPr lang="en-US" sz="3200" dirty="0"/>
              <a:t> only when there's a clear </a:t>
            </a:r>
            <a:r>
              <a:rPr lang="en-US" sz="3200" b="1" dirty="0"/>
              <a:t>"is a"</a:t>
            </a:r>
            <a:r>
              <a:rPr lang="en-US" sz="3200" dirty="0"/>
              <a:t> relationship and shared behavior</a:t>
            </a: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7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7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dk1"/>
                </a:solidFill>
              </a:rPr>
              <a:t>🆚 </a:t>
            </a:r>
            <a:r>
              <a:rPr lang="en" sz="17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r>
              <a:rPr lang="en" sz="1700" b="1" dirty="0">
                <a:solidFill>
                  <a:schemeClr val="dk1"/>
                </a:solidFill>
              </a:rPr>
              <a:t> vs </a:t>
            </a:r>
            <a:r>
              <a:rPr lang="en" sz="17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700" b="1" dirty="0">
                <a:solidFill>
                  <a:schemeClr val="dk1"/>
                </a:solidFill>
              </a:rPr>
              <a:t> in C#</a:t>
            </a:r>
            <a:endParaRPr sz="17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</a:rPr>
              <a:t>✅ </a:t>
            </a:r>
            <a:r>
              <a:rPr lang="en" sz="13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endParaRPr sz="1300"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Used when the base method is marked as </a:t>
            </a: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virtual</a:t>
            </a:r>
            <a:r>
              <a:rPr lang="en" dirty="0">
                <a:solidFill>
                  <a:schemeClr val="dk1"/>
                </a:solidFill>
              </a:rPr>
              <a:t> (or </a:t>
            </a: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abstract</a:t>
            </a:r>
            <a:r>
              <a:rPr lang="en" dirty="0">
                <a:solidFill>
                  <a:schemeClr val="dk1"/>
                </a:solidFill>
              </a:rPr>
              <a:t>).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Enables </a:t>
            </a:r>
            <a:r>
              <a:rPr lang="en" b="1" dirty="0">
                <a:solidFill>
                  <a:schemeClr val="dk1"/>
                </a:solidFill>
              </a:rPr>
              <a:t>true polymorphism</a:t>
            </a:r>
            <a:r>
              <a:rPr lang="en" dirty="0">
                <a:solidFill>
                  <a:schemeClr val="dk1"/>
                </a:solidFill>
              </a:rPr>
              <a:t>: the derived method gets called even if you're using a base class reference.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TaskItem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virtual void PrintSummary() =&gt; Console.WriteLine("Task");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MeetingTask : TaskItem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override void PrintSummary() =&gt; Console.WriteLine("Meeting Task");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TaskItem t = new MeetingTask();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t.PrintSummary(); // ✅ "Meeting Task"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</a:rPr>
              <a:t>🆕 </a:t>
            </a:r>
            <a:r>
              <a:rPr lang="en" sz="13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endParaRPr sz="1300"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 dirty="0">
                <a:solidFill>
                  <a:schemeClr val="dk1"/>
                </a:solidFill>
              </a:rPr>
              <a:t>Hides</a:t>
            </a:r>
            <a:r>
              <a:rPr lang="en" dirty="0">
                <a:solidFill>
                  <a:schemeClr val="dk1"/>
                </a:solidFill>
              </a:rPr>
              <a:t> the base method — not overriding, just replacing it in the derived class </a:t>
            </a:r>
            <a:r>
              <a:rPr lang="en" i="1" dirty="0">
                <a:solidFill>
                  <a:schemeClr val="dk1"/>
                </a:solidFill>
              </a:rPr>
              <a:t>if accessed through that type</a:t>
            </a:r>
            <a:r>
              <a:rPr lang="en" dirty="0">
                <a:solidFill>
                  <a:schemeClr val="dk1"/>
                </a:solidFill>
              </a:rPr>
              <a:t>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Base method still runs if you're using a base class reference.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csharp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CopyEdit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TaskItem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void PrintSummary() =&gt; Console.WriteLine("Task");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MeetingTask : TaskItem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new void PrintSummary() =&gt; Console.WriteLine("Meeting Task");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TaskItem t = new MeetingTask();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t.PrintSummary(); // 😬 "Task"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MeetingTask mt = new MeetingTask();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mt.PrintSummary(); // ✅ "Meeting Task"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rgbClr val="595959"/>
                </a:solidFill>
              </a:rPr>
              <a:t>You almost always would want to use override</a:t>
            </a:r>
            <a:endParaRPr sz="14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c63d6d9c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c63d6d9c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c63d6d9c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c63d6d9c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c63d6d9c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c63d6d9c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c63d6d9c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c63d6d9c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 </a:t>
            </a:r>
            <a:r>
              <a:rPr lang="en-US" dirty="0" err="1"/>
              <a:t>UnitTest</a:t>
            </a:r>
            <a:r>
              <a:rPr lang="en-US" dirty="0"/>
              <a:t>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</a:t>
            </a:r>
            <a:r>
              <a:rPr lang="en-US" dirty="0" err="1"/>
              <a:t>InMemoryTaskRepository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c63d6d9c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c63d6d9c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try should fail as the file is consistent.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talk about Moq and IFileSystem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System.IO.Abstractions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Won’t work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4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da61c83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da61c83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mock?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 </a:t>
            </a:r>
            <a:r>
              <a:rPr lang="en-US" dirty="0" err="1"/>
              <a:t>Moq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context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c63d6d9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c63d6d9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c63d6d9c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c63d6d9c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76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✅ What are Generics?</a:t>
            </a:r>
          </a:p>
          <a:p>
            <a:pPr lvl="1"/>
            <a:r>
              <a:rPr lang="en-US" b="1" dirty="0"/>
              <a:t>Generic types</a:t>
            </a:r>
            <a:r>
              <a:rPr lang="en-US" dirty="0"/>
              <a:t> allow you to write flexible, reusable code.</a:t>
            </a:r>
          </a:p>
          <a:p>
            <a:pPr lvl="1"/>
            <a:r>
              <a:rPr lang="en-US" dirty="0"/>
              <a:t>They let you define </a:t>
            </a:r>
            <a:r>
              <a:rPr lang="en-US" b="1" dirty="0"/>
              <a:t>classes, interfaces, and methods</a:t>
            </a:r>
            <a:r>
              <a:rPr lang="en-US" dirty="0"/>
              <a:t> with a placeholder type (T).</a:t>
            </a:r>
          </a:p>
          <a:p>
            <a:r>
              <a:rPr lang="en-US" b="1" dirty="0"/>
              <a:t>📦 Why use them?</a:t>
            </a:r>
          </a:p>
          <a:p>
            <a:pPr lvl="1"/>
            <a:r>
              <a:rPr lang="en-US" b="1" dirty="0"/>
              <a:t>Type safety</a:t>
            </a:r>
            <a:r>
              <a:rPr lang="en-US" dirty="0"/>
              <a:t> at compile-time (no casting)</a:t>
            </a:r>
          </a:p>
          <a:p>
            <a:pPr lvl="1"/>
            <a:r>
              <a:rPr lang="en-US" b="1" dirty="0"/>
              <a:t>Code reuse</a:t>
            </a:r>
            <a:r>
              <a:rPr lang="en-US" dirty="0"/>
              <a:t> (one class for any data type)</a:t>
            </a:r>
          </a:p>
          <a:p>
            <a:pPr lvl="1"/>
            <a:r>
              <a:rPr lang="en-US" b="1" dirty="0"/>
              <a:t>Better performance</a:t>
            </a:r>
            <a:r>
              <a:rPr lang="en-US" dirty="0"/>
              <a:t> (no boxing/unboxing)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0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Let’s do this!</a:t>
            </a:r>
          </a:p>
        </p:txBody>
      </p:sp>
    </p:spTree>
    <p:extLst>
      <p:ext uri="{BB962C8B-B14F-4D97-AF65-F5344CB8AC3E}">
        <p14:creationId xmlns:p14="http://schemas.microsoft.com/office/powerpoint/2010/main" val="205060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c63d6d9c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c63d6d9c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Together: Return all tasks where the </a:t>
            </a:r>
            <a:r>
              <a:rPr lang="en" b="1" dirty="0">
                <a:solidFill>
                  <a:schemeClr val="dk1"/>
                </a:solidFill>
              </a:rPr>
              <a:t>title starts with "Fix"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Get all </a:t>
            </a:r>
            <a:r>
              <a:rPr lang="en" b="1" dirty="0">
                <a:solidFill>
                  <a:schemeClr val="dk1"/>
                </a:solidFill>
              </a:rPr>
              <a:t>titles</a:t>
            </a:r>
            <a:r>
              <a:rPr lang="en" dirty="0">
                <a:solidFill>
                  <a:schemeClr val="dk1"/>
                </a:solidFill>
              </a:rPr>
              <a:t> of tasks that have a </a:t>
            </a:r>
            <a:r>
              <a:rPr lang="en" b="1" dirty="0">
                <a:solidFill>
                  <a:schemeClr val="dk1"/>
                </a:solidFill>
              </a:rPr>
              <a:t>non-empty description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Count how many tasks have the word </a:t>
            </a:r>
            <a:r>
              <a:rPr lang="en" b="1" dirty="0">
                <a:solidFill>
                  <a:schemeClr val="dk1"/>
                </a:solidFill>
              </a:rPr>
              <a:t>"urgent"</a:t>
            </a:r>
            <a:r>
              <a:rPr lang="en" dirty="0">
                <a:solidFill>
                  <a:schemeClr val="dk1"/>
                </a:solidFill>
              </a:rPr>
              <a:t> in the </a:t>
            </a:r>
            <a:r>
              <a:rPr lang="en" b="1" dirty="0">
                <a:solidFill>
                  <a:schemeClr val="dk1"/>
                </a:solidFill>
              </a:rPr>
              <a:t>description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Return a list of </a:t>
            </a:r>
            <a:r>
              <a:rPr lang="en" b="1" dirty="0">
                <a:solidFill>
                  <a:schemeClr val="dk1"/>
                </a:solidFill>
              </a:rPr>
              <a:t>IDs</a:t>
            </a:r>
            <a:r>
              <a:rPr lang="en" dirty="0">
                <a:solidFill>
                  <a:schemeClr val="dk1"/>
                </a:solidFill>
              </a:rPr>
              <a:t> of tasks whose title is longer than 20 characters.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Return the task with the </a:t>
            </a:r>
            <a:r>
              <a:rPr lang="en" b="1" dirty="0">
                <a:solidFill>
                  <a:schemeClr val="dk1"/>
                </a:solidFill>
              </a:rPr>
              <a:t>longest description</a:t>
            </a:r>
            <a:r>
              <a:rPr lang="en" dirty="0">
                <a:solidFill>
                  <a:schemeClr val="dk1"/>
                </a:solidFill>
              </a:rPr>
              <a:t> (null-safe).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Group tasks by the first letter of the title.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files vs Enumerate files example</a:t>
            </a:r>
          </a:p>
        </p:txBody>
      </p:sp>
    </p:spTree>
    <p:extLst>
      <p:ext uri="{BB962C8B-B14F-4D97-AF65-F5344CB8AC3E}">
        <p14:creationId xmlns:p14="http://schemas.microsoft.com/office/powerpoint/2010/main" val="1634973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They need to implement: “get tasks by predicate”</a:t>
            </a:r>
          </a:p>
        </p:txBody>
      </p:sp>
    </p:spTree>
    <p:extLst>
      <p:ext uri="{BB962C8B-B14F-4D97-AF65-F5344CB8AC3E}">
        <p14:creationId xmlns:p14="http://schemas.microsoft.com/office/powerpoint/2010/main" val="149336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03818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58160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8864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10118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17900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98475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73115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852190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2759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629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25786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70313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39814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98558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48907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905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8653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34795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80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tx1"/>
                </a:solidFill>
              </a:rPr>
              <a:t>OOP, Unit Tests, Collections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Day 2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688C-8033-37B7-A560-8A176352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5E98-6BCB-688D-7CAE-772334F9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</a:t>
            </a:r>
          </a:p>
          <a:p>
            <a:r>
              <a:rPr lang="en-US" dirty="0"/>
              <a:t>Count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Find</a:t>
            </a:r>
          </a:p>
          <a:p>
            <a:r>
              <a:rPr lang="en-US" dirty="0"/>
              <a:t>First</a:t>
            </a:r>
          </a:p>
          <a:p>
            <a:r>
              <a:rPr lang="en-US" dirty="0"/>
              <a:t>Any, All</a:t>
            </a:r>
          </a:p>
          <a:p>
            <a:r>
              <a:rPr lang="en-US" dirty="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88858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Linq (exercise)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            List&lt;TaskItem&gt; tasks = new()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{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    new TaskItem { Title = "Fix television" },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    new TaskItem { Title = "fix computer" },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    new TaskItem { Title = "Fix fridge", Description = "This is urgent!" },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    new TaskItem { Title = "This is a very long title to demonstrate something. What? I don't know", Description = "[Urgent]" },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    new TaskItem { Title = "Water the plants" },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    new TaskItem { Title = "Take out the trash" },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050" dirty="0"/>
              <a:t>            };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BEEF-71C6-2A38-EB69-573E4A74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yield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C0E2F-B3AF-F34C-8E82-FC0B0E3F4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Lazy evaluation</a:t>
            </a:r>
          </a:p>
          <a:p>
            <a:pPr>
              <a:lnSpc>
                <a:spcPct val="150000"/>
              </a:lnSpc>
            </a:pPr>
            <a:r>
              <a:rPr lang="en-US" dirty="0"/>
              <a:t>Cleaner code for filters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IEnumerable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3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764D-0B08-2720-83D9-62ADC95D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 vs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8A431-3113-35D3-1695-201CEBA00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Pass a function as a parameter</a:t>
            </a:r>
          </a:p>
          <a:p>
            <a:pPr>
              <a:lnSpc>
                <a:spcPct val="150000"/>
              </a:lnSpc>
            </a:pPr>
            <a:r>
              <a:rPr lang="en-US" dirty="0"/>
              <a:t>Action&lt;X, Y, Z&gt; - A function that receives (X, Y, Z) as parameters and returns nothing</a:t>
            </a:r>
          </a:p>
          <a:p>
            <a:pPr>
              <a:lnSpc>
                <a:spcPct val="150000"/>
              </a:lnSpc>
            </a:pPr>
            <a:r>
              <a:rPr lang="en-US" dirty="0"/>
              <a:t>Func&lt;X, Y, Z&gt; - A function that receives (X, Y) as parameters and returns Z</a:t>
            </a:r>
          </a:p>
        </p:txBody>
      </p:sp>
    </p:spTree>
    <p:extLst>
      <p:ext uri="{BB962C8B-B14F-4D97-AF65-F5344CB8AC3E}">
        <p14:creationId xmlns:p14="http://schemas.microsoft.com/office/powerpoint/2010/main" val="319888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/>
              <a:t>OOP</a:t>
            </a:r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81" name="Google Shape;79;p17">
            <a:extLst>
              <a:ext uri="{FF2B5EF4-FFF2-40B4-BE49-F238E27FC236}">
                <a16:creationId xmlns:a16="http://schemas.microsoft.com/office/drawing/2014/main" id="{856960AD-E0E4-AEE2-4FF7-CA23085D14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668900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 What? How?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Why?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93" name="Google Shape;91;p19">
            <a:extLst>
              <a:ext uri="{FF2B5EF4-FFF2-40B4-BE49-F238E27FC236}">
                <a16:creationId xmlns:a16="http://schemas.microsoft.com/office/drawing/2014/main" id="{182B19F1-3028-C097-0B93-8DAEDE243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0132295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A6149409-03BA-4FA2-8EE0-3B8E38B411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4174C49C-F5F0-48D5-B518-951A273E52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6E63B76E-AA85-4C71-94F1-D6FA03B07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D48FCE08-2D0D-4DE7-A538-767F2B918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D3E7E51B-9F34-4814-AF14-9626E38BE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584595E2-EA6D-4186-8DF7-9457580E6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3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What?</a:t>
            </a:r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99" name="Google Shape;97;p20">
            <a:extLst>
              <a:ext uri="{FF2B5EF4-FFF2-40B4-BE49-F238E27FC236}">
                <a16:creationId xmlns:a16="http://schemas.microsoft.com/office/drawing/2014/main" id="{121F7D44-4176-0BE7-32CC-5D37E3748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457569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52872B39-44CE-45EA-B85E-1FB62A8FC4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88F6EF4A-D41A-46FD-A04B-14A61116E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216228B3-AD34-4035-98F9-104116D7AA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814AEEB4-0010-437A-9229-128FD2BE3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90F74587-4ADC-46FF-9940-24E293305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9505334F-A57F-49E8-9BBF-AF54F0B4D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9" grpId="0">
        <p:bldSub>
          <a:bldDgm bld="lvl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How?</a:t>
            </a:r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05" name="Google Shape;103;p21">
            <a:extLst>
              <a:ext uri="{FF2B5EF4-FFF2-40B4-BE49-F238E27FC236}">
                <a16:creationId xmlns:a16="http://schemas.microsoft.com/office/drawing/2014/main" id="{0B5C4DA7-22BF-35F2-2BBC-3EA87F880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316597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5FB0-FE6B-170C-F015-C84D201F4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Lunch Break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2804B08-62F9-3428-8E40-D331BBCD5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5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WIFM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A1EFDAC4-F419-7CE2-68CA-D801A3139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131045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Bef>
                <a:spcPts val="1000"/>
              </a:spcBef>
              <a:buSzPct val="80000"/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Let’s save our tasks in our file system!</a:t>
            </a:r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1130300" y="1047750"/>
            <a:ext cx="5825202" cy="19903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4200"/>
              <a:t>FileSystemTaskManager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0D9655-B5B2-CD4F-9B8E-642A6D50E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move our tests to the new </a:t>
            </a:r>
            <a:r>
              <a:rPr lang="en-US" dirty="0" err="1"/>
              <a:t>TaskManager</a:t>
            </a:r>
            <a:r>
              <a:rPr lang="en-US" dirty="0"/>
              <a:t>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E0CD4E-DBBB-A325-106A-818BBF622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0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16" name="Picture 115" descr="Gray 3D concept art">
            <a:extLst>
              <a:ext uri="{FF2B5EF4-FFF2-40B4-BE49-F238E27FC236}">
                <a16:creationId xmlns:a16="http://schemas.microsoft.com/office/drawing/2014/main" id="{B1CE99A7-E07C-2DBC-4632-C0ED9F3B62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</a:blip>
          <a:srcRect l="13779" r="17968" b="-2"/>
          <a:stretch>
            <a:fillRect/>
          </a:stretch>
        </p:blipFill>
        <p:spPr>
          <a:xfrm>
            <a:off x="3842657" y="10"/>
            <a:ext cx="5298961" cy="5143490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501649" y="1258999"/>
            <a:ext cx="3842636" cy="17768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/>
              <a:t>Mock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Collections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EEB9EACC-2962-3836-386A-1B44477E9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400278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8D78-925B-6C3D-3C12-19BB57B1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(Boxing / Unboxing)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710BD-736D-1905-AA20-D41E6FED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2520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Boxing is the process of converting a value type (like int, bool, struct) into a reference type (object)</a:t>
            </a:r>
          </a:p>
          <a:p>
            <a:pPr>
              <a:lnSpc>
                <a:spcPct val="150000"/>
              </a:lnSpc>
            </a:pPr>
            <a:r>
              <a:rPr lang="en-US" dirty="0"/>
              <a:t>The value is copied into a new object on the heap</a:t>
            </a:r>
          </a:p>
          <a:p>
            <a:pPr>
              <a:lnSpc>
                <a:spcPct val="150000"/>
              </a:lnSpc>
            </a:pPr>
            <a:r>
              <a:rPr lang="en-US" dirty="0"/>
              <a:t>This creates </a:t>
            </a:r>
            <a:r>
              <a:rPr lang="en-US" b="1" dirty="0"/>
              <a:t>heap allocation </a:t>
            </a:r>
            <a:r>
              <a:rPr lang="en-US" dirty="0"/>
              <a:t>and </a:t>
            </a:r>
            <a:r>
              <a:rPr lang="en-US" b="1" dirty="0"/>
              <a:t>performance overhead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092D3C-006B-70D4-66E6-162AB3D5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3" y="2709137"/>
            <a:ext cx="6646334" cy="11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5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1959-CA32-6296-9670-53DEEF71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(Boxing / Unboxing)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ABCDF-F029-B4CE-82F6-E7C554478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Extra GC pressure: every boxed value = heap allocation.</a:t>
            </a:r>
          </a:p>
          <a:p>
            <a:pPr>
              <a:lnSpc>
                <a:spcPct val="200000"/>
              </a:lnSpc>
            </a:pPr>
            <a:r>
              <a:rPr lang="en-US" dirty="0"/>
              <a:t>Slower execution: both boxing and unboxing are more expensive than just using value types directly.</a:t>
            </a:r>
          </a:p>
          <a:p>
            <a:pPr>
              <a:lnSpc>
                <a:spcPct val="200000"/>
              </a:lnSpc>
            </a:pPr>
            <a:r>
              <a:rPr lang="en-US" dirty="0"/>
              <a:t>Unboxing ((string)…) is unsafe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D7654-DA61-7973-D550-BA78C209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188" y="2860675"/>
            <a:ext cx="6487624" cy="146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883D-1922-4374-11F5-E5DA298C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Generics - &lt;T&gt;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B029E-CC41-74C7-E633-97E68E9C7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What is generics?</a:t>
            </a:r>
          </a:p>
          <a:p>
            <a:pPr>
              <a:lnSpc>
                <a:spcPct val="200000"/>
              </a:lnSpc>
            </a:pPr>
            <a:r>
              <a:rPr lang="en-US" dirty="0"/>
              <a:t>When is it useful?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2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2E6B-4640-AB1F-4BFD-46EB9B49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Generics - Constraints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87C1F-F3FB-3FD3-2FCB-BC4CA81C0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6" y="1539019"/>
            <a:ext cx="6451600" cy="23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78E0-8978-BED9-D36C-E325FBC90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ITaskRepository</a:t>
            </a:r>
            <a:r>
              <a:rPr lang="en-US" dirty="0"/>
              <a:t> - Generic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56ADF6-8E45-4C82-190D-63B8D7263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6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60FF2-EDB3-54A4-D3AA-6E44A4232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Linq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5E1B0F-F4A9-0ACB-0CF3-DA71503FA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LINQ is a concise, readable way to query and manipulate data collections using SQL-like syntax directly in C#</a:t>
            </a:r>
          </a:p>
        </p:txBody>
      </p:sp>
    </p:spTree>
    <p:extLst>
      <p:ext uri="{BB962C8B-B14F-4D97-AF65-F5344CB8AC3E}">
        <p14:creationId xmlns:p14="http://schemas.microsoft.com/office/powerpoint/2010/main" val="27521485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1149</TotalTime>
  <Words>935</Words>
  <Application>Microsoft Office PowerPoint</Application>
  <PresentationFormat>On-screen Show (16:9)</PresentationFormat>
  <Paragraphs>160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Roboto Mono</vt:lpstr>
      <vt:lpstr>Wingdings 3</vt:lpstr>
      <vt:lpstr>Trebuchet MS</vt:lpstr>
      <vt:lpstr>Wingdings</vt:lpstr>
      <vt:lpstr>Facet</vt:lpstr>
      <vt:lpstr>Day 2</vt:lpstr>
      <vt:lpstr>WIFM</vt:lpstr>
      <vt:lpstr>Collections</vt:lpstr>
      <vt:lpstr>(Boxing / Unboxing)</vt:lpstr>
      <vt:lpstr>(Boxing / Unboxing)</vt:lpstr>
      <vt:lpstr>Generics - &lt;T&gt;</vt:lpstr>
      <vt:lpstr>Generics - Constraints</vt:lpstr>
      <vt:lpstr>ITaskRepository - Generic</vt:lpstr>
      <vt:lpstr>Linq</vt:lpstr>
      <vt:lpstr>Linq</vt:lpstr>
      <vt:lpstr>Linq (exercise)</vt:lpstr>
      <vt:lpstr>yield</vt:lpstr>
      <vt:lpstr>Func vs Action</vt:lpstr>
      <vt:lpstr>OOP</vt:lpstr>
      <vt:lpstr>Tests</vt:lpstr>
      <vt:lpstr>Why?</vt:lpstr>
      <vt:lpstr>What?</vt:lpstr>
      <vt:lpstr>How?</vt:lpstr>
      <vt:lpstr>Lunch Break</vt:lpstr>
      <vt:lpstr>FileSystemTaskManager</vt:lpstr>
      <vt:lpstr>Let’s move our tests to the new TaskManager!</vt:lpstr>
      <vt:lpstr>Mock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Javier Dorfsman</cp:lastModifiedBy>
  <cp:revision>50</cp:revision>
  <dcterms:modified xsi:type="dcterms:W3CDTF">2025-06-07T07:29:53Z</dcterms:modified>
</cp:coreProperties>
</file>