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8" r:id="rId7"/>
    <p:sldId id="267" r:id="rId8"/>
    <p:sldId id="266" r:id="rId9"/>
    <p:sldId id="261" r:id="rId10"/>
    <p:sldId id="271" r:id="rId11"/>
    <p:sldId id="263" r:id="rId12"/>
    <p:sldId id="272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B3E1D-C1B9-4D20-9C4B-FB4AC1D9D51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01665-5B0E-4A0F-AE7F-9B43C3959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2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01665-5B0E-4A0F-AE7F-9B43C39591B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73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C721AE-371F-4061-A710-FB53F36D695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9CE0A9-D663-482E-87A5-280E2F76E6F0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6480048" cy="1656184"/>
          </a:xfrm>
        </p:spPr>
        <p:txBody>
          <a:bodyPr>
            <a:normAutofit fontScale="90000"/>
          </a:bodyPr>
          <a:lstStyle/>
          <a:p>
            <a:r>
              <a:rPr lang="es-ES" sz="8800" dirty="0" smtClean="0"/>
              <a:t>BOOTSTRAP 4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157873" y="4932344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Ignacio Gómez González</a:t>
            </a:r>
          </a:p>
          <a:p>
            <a:r>
              <a:rPr lang="es-ES" sz="1600" dirty="0" smtClean="0"/>
              <a:t>Adrián Román Matellanes</a:t>
            </a:r>
          </a:p>
          <a:p>
            <a:r>
              <a:rPr lang="es-ES" sz="1600" dirty="0" smtClean="0"/>
              <a:t>Javier Alonso Ruiz</a:t>
            </a:r>
          </a:p>
          <a:p>
            <a:r>
              <a:rPr lang="es-ES" sz="1600" dirty="0" smtClean="0"/>
              <a:t>David Hernández Cuesta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7005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6016" y="260648"/>
            <a:ext cx="7772400" cy="1224136"/>
          </a:xfrm>
        </p:spPr>
        <p:txBody>
          <a:bodyPr/>
          <a:lstStyle/>
          <a:p>
            <a:pPr algn="l"/>
            <a:r>
              <a:rPr lang="es-ES" dirty="0" smtClean="0"/>
              <a:t>MENUS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79" y="2132856"/>
            <a:ext cx="4749437" cy="342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28579" y="1268760"/>
            <a:ext cx="3600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Navbar-dark</a:t>
            </a:r>
            <a:r>
              <a:rPr lang="es-ES" dirty="0" smtClean="0"/>
              <a:t>: La barra de navegación será oscura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Flex-column:Las</a:t>
            </a:r>
            <a:r>
              <a:rPr lang="es-ES" dirty="0" smtClean="0"/>
              <a:t> columnas serán de tipo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Nav-pills</a:t>
            </a:r>
            <a:r>
              <a:rPr lang="es-ES" dirty="0" smtClean="0"/>
              <a:t>: Los elementos de la barra de navegación serán de tipo botón.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Nav-item:Cada</a:t>
            </a:r>
            <a:r>
              <a:rPr lang="es-ES" dirty="0" smtClean="0"/>
              <a:t> uno de los elementos de la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Role=“</a:t>
            </a:r>
            <a:r>
              <a:rPr lang="es-ES" dirty="0" err="1" smtClean="0"/>
              <a:t>tablist</a:t>
            </a:r>
            <a:r>
              <a:rPr lang="es-ES" dirty="0" smtClean="0"/>
              <a:t>” para mejorar la accesibilidad.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Nav</a:t>
            </a:r>
            <a:r>
              <a:rPr lang="es-ES" dirty="0" smtClean="0"/>
              <a:t>-link: Los elementos a los que se asocie esta clase </a:t>
            </a:r>
            <a:r>
              <a:rPr lang="es-ES" dirty="0" err="1" smtClean="0"/>
              <a:t>sera</a:t>
            </a:r>
            <a:r>
              <a:rPr lang="es-ES" dirty="0" smtClean="0"/>
              <a:t> de tipo enlace.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5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588" y="231883"/>
            <a:ext cx="7772400" cy="1036877"/>
          </a:xfrm>
        </p:spPr>
        <p:txBody>
          <a:bodyPr/>
          <a:lstStyle/>
          <a:p>
            <a:pPr algn="l"/>
            <a:r>
              <a:rPr lang="es-ES" dirty="0" smtClean="0"/>
              <a:t>FORMULARIOS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1908"/>
            <a:ext cx="434414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19" y="1556792"/>
            <a:ext cx="4008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Class</a:t>
            </a:r>
            <a:r>
              <a:rPr lang="es-ES" dirty="0" smtClean="0"/>
              <a:t>=“</a:t>
            </a:r>
            <a:r>
              <a:rPr lang="es-ES" dirty="0" err="1" smtClean="0"/>
              <a:t>form-group</a:t>
            </a:r>
            <a:r>
              <a:rPr lang="es-ES" dirty="0" smtClean="0"/>
              <a:t>”:modifica </a:t>
            </a:r>
            <a:r>
              <a:rPr lang="es-ES" dirty="0"/>
              <a:t>la </a:t>
            </a:r>
            <a:r>
              <a:rPr lang="es-ES" dirty="0" smtClean="0"/>
              <a:t>clase</a:t>
            </a:r>
            <a:r>
              <a:rPr lang="es-ES" dirty="0"/>
              <a:t> para que se comporte como la fila de una </a:t>
            </a:r>
            <a:r>
              <a:rPr lang="es-ES" dirty="0" smtClean="0"/>
              <a:t>rejilla.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Class</a:t>
            </a:r>
            <a:r>
              <a:rPr lang="es-ES" dirty="0" smtClean="0"/>
              <a:t>=“</a:t>
            </a:r>
            <a:r>
              <a:rPr lang="es-ES" dirty="0" err="1" smtClean="0"/>
              <a:t>form</a:t>
            </a:r>
            <a:r>
              <a:rPr lang="es-ES" dirty="0" smtClean="0"/>
              <a:t>-</a:t>
            </a:r>
            <a:r>
              <a:rPr lang="es-ES" dirty="0" err="1" smtClean="0"/>
              <a:t>control”:en</a:t>
            </a:r>
            <a:r>
              <a:rPr lang="es-ES" dirty="0" smtClean="0"/>
              <a:t> </a:t>
            </a:r>
            <a:r>
              <a:rPr lang="es-ES" dirty="0"/>
              <a:t>los elementos </a:t>
            </a:r>
            <a:r>
              <a:rPr lang="es-ES" dirty="0"/>
              <a:t>&lt;</a:t>
            </a:r>
            <a:r>
              <a:rPr lang="es-ES" dirty="0" smtClean="0"/>
              <a:t>input&gt;la anchura </a:t>
            </a:r>
            <a:r>
              <a:rPr lang="es-ES" dirty="0"/>
              <a:t>se establece a </a:t>
            </a:r>
            <a:r>
              <a:rPr lang="es-ES" dirty="0" smtClean="0"/>
              <a:t>100</a:t>
            </a:r>
            <a:r>
              <a:rPr lang="es-ES" dirty="0"/>
              <a:t>%</a:t>
            </a:r>
            <a:r>
              <a:rPr lang="es-ES" dirty="0"/>
              <a:t>. 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Row</a:t>
            </a:r>
            <a:r>
              <a:rPr lang="es-ES" dirty="0" smtClean="0"/>
              <a:t> </a:t>
            </a:r>
            <a:r>
              <a:rPr lang="es-ES" dirty="0" err="1" smtClean="0"/>
              <a:t>justify</a:t>
            </a:r>
            <a:r>
              <a:rPr lang="es-ES" dirty="0" smtClean="0"/>
              <a:t>-</a:t>
            </a:r>
            <a:r>
              <a:rPr lang="es-ES" dirty="0" err="1" smtClean="0"/>
              <a:t>contentxs</a:t>
            </a:r>
            <a:r>
              <a:rPr lang="es-ES" dirty="0" smtClean="0"/>
              <a:t>-center: Justificamos el contenido de cada elemento al centro para todos los tamaños de pantalla.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Btn</a:t>
            </a:r>
            <a:r>
              <a:rPr lang="es-ES" dirty="0" smtClean="0"/>
              <a:t> </a:t>
            </a:r>
            <a:r>
              <a:rPr lang="es-ES" dirty="0" err="1" smtClean="0"/>
              <a:t>btn-success</a:t>
            </a:r>
            <a:r>
              <a:rPr lang="es-ES" dirty="0" smtClean="0"/>
              <a:t>: Para dar estilo a los botones.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5301208"/>
            <a:ext cx="885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9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764704"/>
            <a:ext cx="6480048" cy="2301240"/>
          </a:xfrm>
        </p:spPr>
        <p:txBody>
          <a:bodyPr>
            <a:normAutofit/>
          </a:bodyPr>
          <a:lstStyle/>
          <a:p>
            <a:pPr algn="ctr"/>
            <a:r>
              <a:rPr lang="es-ES" sz="8800" dirty="0" smtClean="0"/>
              <a:t>FIN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491880" y="4507207"/>
            <a:ext cx="5359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Ignacio Gómez González</a:t>
            </a:r>
          </a:p>
          <a:p>
            <a:r>
              <a:rPr lang="es-ES" sz="2800" dirty="0" smtClean="0"/>
              <a:t>Adrián Román Matellanes</a:t>
            </a:r>
          </a:p>
          <a:p>
            <a:r>
              <a:rPr lang="es-ES" sz="2800" dirty="0" smtClean="0"/>
              <a:t>Javier Alonso Ruiz</a:t>
            </a:r>
          </a:p>
          <a:p>
            <a:r>
              <a:rPr lang="es-ES" sz="2800" dirty="0" smtClean="0"/>
              <a:t>David Hernández Cuesta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408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7748" y="260648"/>
            <a:ext cx="7772400" cy="908720"/>
          </a:xfrm>
        </p:spPr>
        <p:txBody>
          <a:bodyPr/>
          <a:lstStyle/>
          <a:p>
            <a:pPr algn="ctr"/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1556793"/>
            <a:ext cx="7416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¿Qué Es </a:t>
            </a:r>
            <a:r>
              <a:rPr lang="es-ES" sz="2800" dirty="0" err="1" smtClean="0"/>
              <a:t>Bootstrap</a:t>
            </a:r>
            <a:r>
              <a:rPr lang="es-ES" sz="28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Compatibilidad con los Navegadores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Características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Bootstrap</a:t>
            </a:r>
            <a:r>
              <a:rPr lang="es-ES" sz="2800" dirty="0" smtClean="0"/>
              <a:t> </a:t>
            </a:r>
            <a:r>
              <a:rPr lang="es-ES" sz="2800" dirty="0" smtClean="0"/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Mobile </a:t>
            </a:r>
            <a:r>
              <a:rPr lang="es-ES" sz="2800" dirty="0" err="1" smtClean="0"/>
              <a:t>First</a:t>
            </a:r>
            <a:endParaRPr lang="es-E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Sistema </a:t>
            </a:r>
            <a:r>
              <a:rPr lang="es-ES" sz="2800" dirty="0" smtClean="0"/>
              <a:t>de Rejillas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Tablas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Menus</a:t>
            </a:r>
            <a:endParaRPr lang="es-E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Formularios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36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1470025"/>
          </a:xfrm>
        </p:spPr>
        <p:txBody>
          <a:bodyPr/>
          <a:lstStyle/>
          <a:p>
            <a:pPr algn="l"/>
            <a:r>
              <a:rPr lang="es-ES" dirty="0" smtClean="0"/>
              <a:t>¿QUE ES BOOTSTRAP?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3789040"/>
            <a:ext cx="4608512" cy="237626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chemeClr val="tx1"/>
                </a:solidFill>
              </a:rPr>
              <a:t>Bootstrap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>
                <a:solidFill>
                  <a:schemeClr val="tx1"/>
                </a:solidFill>
              </a:rPr>
              <a:t> es un </a:t>
            </a:r>
            <a:r>
              <a:rPr lang="es-ES" sz="2400" dirty="0" err="1">
                <a:solidFill>
                  <a:schemeClr val="tx1"/>
                </a:solidFill>
              </a:rPr>
              <a:t>framework</a:t>
            </a:r>
            <a:r>
              <a:rPr lang="es-ES" sz="2400" dirty="0">
                <a:solidFill>
                  <a:schemeClr val="tx1"/>
                </a:solidFill>
              </a:rPr>
              <a:t> basado en HTML, CSS y JavaScript para crear webs </a:t>
            </a:r>
            <a:r>
              <a:rPr lang="es-ES" sz="2400" dirty="0" err="1">
                <a:solidFill>
                  <a:schemeClr val="tx1"/>
                </a:solidFill>
              </a:rPr>
              <a:t>responsive</a:t>
            </a:r>
            <a:r>
              <a:rPr lang="es-ES" sz="2400" dirty="0">
                <a:solidFill>
                  <a:schemeClr val="tx1"/>
                </a:solidFill>
              </a:rPr>
              <a:t>, es decir, 100% adaptables a todo tipo de dispositivos móviles</a:t>
            </a:r>
            <a:r>
              <a:rPr lang="es-E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bootstr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92896"/>
            <a:ext cx="1798919" cy="20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59901" y="188640"/>
            <a:ext cx="11233247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 smtClean="0"/>
              <a:t>COMPATIBILIDAD CON LOS NAVEGADORES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6400800" cy="1752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Dispositivos Móviles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7" y="2000941"/>
            <a:ext cx="7992887" cy="236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395537" y="364886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8" y="4369440"/>
            <a:ext cx="7992887" cy="150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41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pPr algn="l"/>
            <a:r>
              <a:rPr lang="es-ES" dirty="0" smtClean="0"/>
              <a:t>CARACTERISTICAS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348880"/>
            <a:ext cx="6480720" cy="374441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Permite crear interfaces que se adapten a los diferentes navegadores, tanto de escritorio como </a:t>
            </a:r>
            <a:r>
              <a:rPr lang="es-ES" dirty="0" err="1">
                <a:solidFill>
                  <a:schemeClr val="tx1"/>
                </a:solidFill>
              </a:rPr>
              <a:t>tablets</a:t>
            </a:r>
            <a:r>
              <a:rPr lang="es-ES" dirty="0">
                <a:solidFill>
                  <a:schemeClr val="tx1"/>
                </a:solidFill>
              </a:rPr>
              <a:t> y móviles a distintas escalas y resoluciones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Se integra perfectamente con las </a:t>
            </a:r>
            <a:r>
              <a:rPr lang="es-ES" dirty="0" smtClean="0">
                <a:solidFill>
                  <a:schemeClr val="tx1"/>
                </a:solidFill>
              </a:rPr>
              <a:t>principales </a:t>
            </a:r>
            <a:r>
              <a:rPr lang="es-ES" dirty="0">
                <a:solidFill>
                  <a:schemeClr val="tx1"/>
                </a:solidFill>
              </a:rPr>
              <a:t>librerías </a:t>
            </a:r>
            <a:r>
              <a:rPr lang="es-ES" dirty="0" err="1">
                <a:solidFill>
                  <a:schemeClr val="tx1"/>
                </a:solidFill>
              </a:rPr>
              <a:t>Javascript</a:t>
            </a:r>
            <a:r>
              <a:rPr lang="es-ES" dirty="0">
                <a:solidFill>
                  <a:schemeClr val="tx1"/>
                </a:solidFill>
              </a:rPr>
              <a:t>, por ejemplo </a:t>
            </a:r>
            <a:r>
              <a:rPr lang="es-ES" dirty="0" err="1">
                <a:solidFill>
                  <a:schemeClr val="tx1"/>
                </a:solidFill>
              </a:rPr>
              <a:t>JQuery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Ofrece un diseño sólido usando LESS y estándares como CSS3/HTML5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Es un </a:t>
            </a:r>
            <a:r>
              <a:rPr lang="es-ES" dirty="0" err="1">
                <a:solidFill>
                  <a:schemeClr val="tx1"/>
                </a:solidFill>
              </a:rPr>
              <a:t>framework</a:t>
            </a:r>
            <a:r>
              <a:rPr lang="es-ES" dirty="0">
                <a:solidFill>
                  <a:schemeClr val="tx1"/>
                </a:solidFill>
              </a:rPr>
              <a:t> ligero que se integra de forma limpia en nuestro proyecto actual.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0" name="Picture 2" descr="Resultado de imagen de l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77072"/>
            <a:ext cx="1550702" cy="6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jQue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61" y="2564904"/>
            <a:ext cx="2110384" cy="10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7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376093"/>
            <a:ext cx="7772400" cy="1108692"/>
          </a:xfrm>
        </p:spPr>
        <p:txBody>
          <a:bodyPr/>
          <a:lstStyle/>
          <a:p>
            <a:pPr algn="l"/>
            <a:r>
              <a:rPr lang="es-ES" dirty="0" smtClean="0"/>
              <a:t>BOOTSTRAP 4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6120680" cy="460851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Soporte para </a:t>
            </a:r>
            <a:r>
              <a:rPr lang="es-ES" sz="2600" dirty="0" err="1" smtClean="0">
                <a:solidFill>
                  <a:schemeClr val="tx1"/>
                </a:solidFill>
              </a:rPr>
              <a:t>Flexbox</a:t>
            </a:r>
            <a:r>
              <a:rPr lang="es-ES" sz="26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Abandono de soporte para Internet Explorer </a:t>
            </a:r>
            <a:r>
              <a:rPr lang="es-ES" sz="2600" dirty="0" smtClean="0">
                <a:solidFill>
                  <a:schemeClr val="tx1"/>
                </a:solidFill>
              </a:rPr>
              <a:t>8.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Inclusión </a:t>
            </a:r>
            <a:r>
              <a:rPr lang="es-ES" sz="2600" dirty="0" err="1" smtClean="0">
                <a:solidFill>
                  <a:schemeClr val="tx1"/>
                </a:solidFill>
              </a:rPr>
              <a:t>ECMAScript</a:t>
            </a:r>
            <a:r>
              <a:rPr lang="es-ES" sz="2600" dirty="0" smtClean="0">
                <a:solidFill>
                  <a:schemeClr val="tx1"/>
                </a:solidFill>
              </a:rPr>
              <a:t> </a:t>
            </a:r>
            <a:r>
              <a:rPr lang="es-ES" sz="2600" dirty="0" smtClean="0">
                <a:solidFill>
                  <a:schemeClr val="tx1"/>
                </a:solidFill>
              </a:rPr>
              <a:t>6.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 err="1">
                <a:solidFill>
                  <a:schemeClr val="tx1"/>
                </a:solidFill>
              </a:rPr>
              <a:t>Tooltips</a:t>
            </a:r>
            <a:r>
              <a:rPr lang="es-ES" sz="2600" dirty="0">
                <a:solidFill>
                  <a:schemeClr val="tx1"/>
                </a:solidFill>
              </a:rPr>
              <a:t> avanzados con </a:t>
            </a:r>
            <a:r>
              <a:rPr lang="es-ES" sz="2600" dirty="0" err="1" smtClean="0">
                <a:solidFill>
                  <a:schemeClr val="tx1"/>
                </a:solidFill>
              </a:rPr>
              <a:t>Tether</a:t>
            </a:r>
            <a:r>
              <a:rPr lang="es-ES" sz="26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Nueva unidad de medida (rems</a:t>
            </a:r>
            <a:r>
              <a:rPr lang="es-ES" sz="2600" dirty="0" smtClean="0">
                <a:solidFill>
                  <a:schemeClr val="tx1"/>
                </a:solidFill>
              </a:rPr>
              <a:t>).</a:t>
            </a:r>
            <a:r>
              <a:rPr lang="es-ES" sz="2600" dirty="0">
                <a:solidFill>
                  <a:schemeClr val="tx1"/>
                </a:solidFill>
              </a:rPr>
              <a:t> </a:t>
            </a:r>
            <a:endParaRPr lang="es-E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Adiós al preprocesador LESS, bienvenido </a:t>
            </a:r>
            <a:r>
              <a:rPr lang="es-ES" sz="2600" dirty="0" err="1" smtClean="0">
                <a:solidFill>
                  <a:schemeClr val="tx1"/>
                </a:solidFill>
              </a:rPr>
              <a:t>Sass</a:t>
            </a:r>
            <a:r>
              <a:rPr lang="es-ES" sz="2600" dirty="0" smtClean="0">
                <a:solidFill>
                  <a:schemeClr val="tx1"/>
                </a:solidFill>
              </a:rPr>
              <a:t>.</a:t>
            </a:r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AutoShape 6" descr="Resultado de imagen de 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8" descr="Resultado de imagen de sa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0" descr="Resultado de imagen de sa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6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59307" y="332656"/>
            <a:ext cx="7772400" cy="1080120"/>
          </a:xfrm>
        </p:spPr>
        <p:txBody>
          <a:bodyPr/>
          <a:lstStyle/>
          <a:p>
            <a:pPr algn="l"/>
            <a:r>
              <a:rPr lang="es-ES" dirty="0" smtClean="0"/>
              <a:t>MOBILE FIRST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4392488" cy="3744416"/>
          </a:xfrm>
        </p:spPr>
        <p:txBody>
          <a:bodyPr>
            <a:normAutofit fontScale="3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7400" dirty="0" smtClean="0">
                <a:solidFill>
                  <a:schemeClr val="tx1"/>
                </a:solidFill>
              </a:rPr>
              <a:t>Mobile </a:t>
            </a:r>
            <a:r>
              <a:rPr lang="es-ES" sz="7400" dirty="0" err="1" smtClean="0">
                <a:solidFill>
                  <a:schemeClr val="tx1"/>
                </a:solidFill>
              </a:rPr>
              <a:t>First</a:t>
            </a:r>
            <a:r>
              <a:rPr lang="es-ES" sz="7400" dirty="0" smtClean="0">
                <a:solidFill>
                  <a:schemeClr val="tx1"/>
                </a:solidFill>
              </a:rPr>
              <a:t> se </a:t>
            </a:r>
            <a:r>
              <a:rPr lang="es-ES" sz="7400" dirty="0">
                <a:solidFill>
                  <a:schemeClr val="tx1"/>
                </a:solidFill>
              </a:rPr>
              <a:t>refiere a un modo de diseñar que tenga en </a:t>
            </a:r>
            <a:r>
              <a:rPr lang="es-ES" sz="7400" dirty="0" smtClean="0">
                <a:solidFill>
                  <a:schemeClr val="tx1"/>
                </a:solidFill>
              </a:rPr>
              <a:t>cuenta un </a:t>
            </a:r>
            <a:r>
              <a:rPr lang="es-ES" sz="7400" dirty="0">
                <a:solidFill>
                  <a:schemeClr val="tx1"/>
                </a:solidFill>
              </a:rPr>
              <a:t>dispositivo móvil. Pantallas reducidas en comparación a los monitores </a:t>
            </a:r>
            <a:r>
              <a:rPr lang="es-ES" sz="7400" dirty="0" smtClean="0">
                <a:solidFill>
                  <a:schemeClr val="tx1"/>
                </a:solidFill>
              </a:rPr>
              <a:t>y </a:t>
            </a:r>
            <a:r>
              <a:rPr lang="es-ES" sz="7400" dirty="0">
                <a:solidFill>
                  <a:schemeClr val="tx1"/>
                </a:solidFill>
              </a:rPr>
              <a:t>tras tener la maqueta preparada,  realizar un escalado, es decir, aumentar el tamaño y adaptarlo a una pantalla de escritorio.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026" name="Picture 2" descr="http://www.initcoms.com/blog/wp-content/uploads/2017/04/14955251486_67b5880508_c-e14932913089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323393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16632"/>
            <a:ext cx="7772400" cy="1470025"/>
          </a:xfrm>
        </p:spPr>
        <p:txBody>
          <a:bodyPr/>
          <a:lstStyle/>
          <a:p>
            <a:pPr algn="l"/>
            <a:r>
              <a:rPr lang="es-ES" dirty="0" smtClean="0"/>
              <a:t>      SISTEMA DE REJILLAS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6948772" cy="100811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sistema de rejilla de </a:t>
            </a:r>
            <a:r>
              <a:rPr lang="es-ES" dirty="0" err="1">
                <a:solidFill>
                  <a:schemeClr val="tx1"/>
                </a:solidFill>
              </a:rPr>
              <a:t>Bootstrap</a:t>
            </a:r>
            <a:r>
              <a:rPr lang="es-ES" dirty="0">
                <a:solidFill>
                  <a:schemeClr val="tx1"/>
                </a:solidFill>
              </a:rPr>
              <a:t> se basa en la creación o disposición del contenido de nuestra web dentro de rejillas </a:t>
            </a:r>
            <a:r>
              <a:rPr lang="es-ES" dirty="0" smtClean="0">
                <a:solidFill>
                  <a:schemeClr val="tx1"/>
                </a:solidFill>
              </a:rPr>
              <a:t>flexibles.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3444267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b="1" dirty="0" smtClean="0"/>
              <a:t>&lt;</a:t>
            </a:r>
            <a:r>
              <a:rPr lang="it-IT" b="1" dirty="0"/>
              <a:t>div class="col-xs-12 col-sm-3 col-md-3 col-lg-3 </a:t>
            </a:r>
            <a:r>
              <a:rPr lang="it-IT" b="1" dirty="0" smtClean="0"/>
              <a:t>"&gt;</a:t>
            </a:r>
          </a:p>
          <a:p>
            <a:pPr lvl="0"/>
            <a:r>
              <a:rPr lang="es-ES" dirty="0"/>
              <a:t>El sistema de rejilla de </a:t>
            </a:r>
            <a:r>
              <a:rPr lang="es-ES" dirty="0" err="1"/>
              <a:t>Bootstrap</a:t>
            </a:r>
            <a:r>
              <a:rPr lang="es-ES" dirty="0"/>
              <a:t> puede tener hasta 12 </a:t>
            </a:r>
            <a:r>
              <a:rPr lang="es-ES" dirty="0" smtClean="0"/>
              <a:t>columnas y en este caso indicamos que en el tamaño </a:t>
            </a:r>
            <a:r>
              <a:rPr lang="es-ES" dirty="0" err="1" smtClean="0"/>
              <a:t>xs</a:t>
            </a:r>
            <a:r>
              <a:rPr lang="es-ES" dirty="0" smtClean="0"/>
              <a:t> ocupara las 12 columnas y en el resto de los tamaños 3 columnas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43" y="3068960"/>
            <a:ext cx="4503551" cy="304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08785" y="3847165"/>
            <a:ext cx="3835215" cy="742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429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63512"/>
            <a:ext cx="7772400" cy="1470025"/>
          </a:xfrm>
        </p:spPr>
        <p:txBody>
          <a:bodyPr/>
          <a:lstStyle/>
          <a:p>
            <a:pPr algn="l"/>
            <a:r>
              <a:rPr lang="es-ES" dirty="0" smtClean="0"/>
              <a:t>TABLAS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3384376" cy="4392488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33537"/>
            <a:ext cx="35433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46804" y="227687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Class</a:t>
            </a:r>
            <a:r>
              <a:rPr lang="es-ES" dirty="0" smtClean="0"/>
              <a:t>=</a:t>
            </a:r>
            <a:r>
              <a:rPr lang="es-ES" dirty="0" err="1" smtClean="0"/>
              <a:t>table-striped</a:t>
            </a:r>
            <a:r>
              <a:rPr lang="es-ES" dirty="0" smtClean="0"/>
              <a:t>: Se utilizar para </a:t>
            </a:r>
            <a:r>
              <a:rPr lang="es-ES" dirty="0" err="1" smtClean="0"/>
              <a:t>altenar</a:t>
            </a:r>
            <a:r>
              <a:rPr lang="es-ES" dirty="0" smtClean="0"/>
              <a:t> el fondo de cada fila entre gris y blanco.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Thead-dark</a:t>
            </a:r>
            <a:r>
              <a:rPr lang="es-ES" dirty="0" smtClean="0"/>
              <a:t>:</a:t>
            </a:r>
            <a:r>
              <a:rPr lang="es-ES" dirty="0"/>
              <a:t> </a:t>
            </a:r>
            <a:r>
              <a:rPr lang="es-ES" dirty="0" smtClean="0"/>
              <a:t>El fondo de la fila </a:t>
            </a:r>
            <a:r>
              <a:rPr lang="es-ES" dirty="0" err="1" smtClean="0"/>
              <a:t>sera</a:t>
            </a:r>
            <a:r>
              <a:rPr lang="es-ES" dirty="0" smtClean="0"/>
              <a:t> de color negro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Th </a:t>
            </a:r>
            <a:r>
              <a:rPr lang="es-ES" dirty="0" err="1" smtClean="0"/>
              <a:t>scope</a:t>
            </a:r>
            <a:r>
              <a:rPr lang="es-ES" dirty="0" smtClean="0"/>
              <a:t>=“</a:t>
            </a:r>
            <a:r>
              <a:rPr lang="es-ES" dirty="0" err="1" smtClean="0"/>
              <a:t>col”:indica</a:t>
            </a:r>
            <a:r>
              <a:rPr lang="es-ES" dirty="0" smtClean="0"/>
              <a:t> </a:t>
            </a:r>
            <a:r>
              <a:rPr lang="es-ES" dirty="0"/>
              <a:t>que esta celda es la cabecera de todas las demás celdas que están en la misma columna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3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328</TotalTime>
  <Words>359</Words>
  <Application>Microsoft Office PowerPoint</Application>
  <PresentationFormat>Presentación en pantalla (4:3)</PresentationFormat>
  <Paragraphs>86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Técnico</vt:lpstr>
      <vt:lpstr>BOOTSTRAP 4  </vt:lpstr>
      <vt:lpstr>INDICE</vt:lpstr>
      <vt:lpstr>¿QUE ES BOOTSTRAP?</vt:lpstr>
      <vt:lpstr>COMPATIBILIDAD CON LOS NAVEGADORES </vt:lpstr>
      <vt:lpstr>CARACTERISTICAS</vt:lpstr>
      <vt:lpstr>BOOTSTRAP 4</vt:lpstr>
      <vt:lpstr>MOBILE FIRST</vt:lpstr>
      <vt:lpstr>      SISTEMA DE REJILLAS</vt:lpstr>
      <vt:lpstr>TABLAS</vt:lpstr>
      <vt:lpstr>MENUS</vt:lpstr>
      <vt:lpstr>FORMULARIOS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admin</dc:creator>
  <cp:lastModifiedBy>admin</cp:lastModifiedBy>
  <cp:revision>23</cp:revision>
  <dcterms:created xsi:type="dcterms:W3CDTF">2017-12-18T09:12:54Z</dcterms:created>
  <dcterms:modified xsi:type="dcterms:W3CDTF">2018-01-09T12:35:53Z</dcterms:modified>
</cp:coreProperties>
</file>