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CCFF"/>
    <a:srgbClr val="3399FF"/>
    <a:srgbClr val="99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37F17-EE77-4396-AA13-A6974D5ED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867454-3251-456A-9BBF-05125FE0F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F78E3-E127-4254-A4A6-E7AE5822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3FE27-1BAF-4DD7-9705-C223BC7A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0A54-C87D-426F-B7E3-1F0D4EF5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32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78153-E45B-44E1-9063-E6EEAA2A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F56286-472B-4E07-B58C-3B433F8EB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C50A9-ACC2-41E5-AB3B-1A8785A1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1FE79-216B-4DE6-AFB6-5609112C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F86F5-EE71-4D44-ADA5-6B1AE56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27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A80B11-BD61-4B7B-AE37-8FB6AAD36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7495DA-78E8-445A-8EE8-1AB9CA961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E4462-2671-4F09-AB5F-1C953DAF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C13945-73B4-4E7E-B561-F29C27A8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8386B-29FA-4207-AC3E-71109847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0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A6EFC-32DA-4308-AC9B-2B62DF5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EE10A-40C4-4B24-8C32-3D138637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C14CBE-3356-4589-8AFE-8D00F5A0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9CCE4-5F30-4E21-9A1D-B334F1C1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7BEDA0-1D62-4654-BD14-07727CF5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37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B80E8-4622-4B1B-923B-27F4FF7E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A8CB8A-F0EC-4675-A356-88E36AF5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82933-B8CD-4E20-989C-D2CE3406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5A46B-171E-4624-B8C3-6792A3F0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E9AC8-4A46-48FF-BFC9-7712620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F4AF-991E-4126-8C2D-FD2FCAE6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0B030-B115-443E-9F77-55DA7DFE1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4834F4-17A2-4701-999A-30932051C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3F6782-CBC3-4071-9234-72C0FD12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0A4A6-27B9-47A3-90B8-665361D4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8F205E-B7F9-46BE-AFAC-95B828AD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37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ACBC9-678B-40B4-88E5-44BD6874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781093-F5F2-4F12-A006-41C62D90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E3A7D-0D76-4491-9613-A1857AE68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0F6FE-47E0-4867-876D-7D60D3771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936CF4-E615-402C-9B13-87FA08C71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410895-A69A-49A9-9F9A-D130D6C1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62002C-E373-443F-A351-6093787F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96ABE8-62EB-4402-A1B5-0EC1EC9D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191CE-EECD-4E20-BD43-8F329853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025E4-7EC7-4973-A847-782873CE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2EE4E2-6EB8-462A-B847-003C02AA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EA435C-290F-4EBE-8F6B-A99667D3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5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24BEBF-3716-4A78-B8AF-3756C2EB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78C621-079B-4B3C-A657-568B7BB9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2A8C66-B034-4A91-B771-742C4757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8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65A97-BF31-45C5-9C2F-25D8355F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043E5-BB91-4436-A984-5630B37D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49BDA-6543-43BC-B157-2BB814D7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FB8023-2E36-4C3D-91C2-A325D0E6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C10B56-3A79-45C5-B959-0D868665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AD681A-A1C6-4F3F-B816-B22F1715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D6316-8421-4B2F-B4BB-1F5E40E3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47EDBE-2243-4197-8ECC-616BAF281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962B0A-314C-4C5D-8382-CB4BB804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501D6-DA0B-4D20-94FB-7149FD7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1F9EBC-0F29-4E3B-851E-9A2EEBA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5F7D82-FDDF-455A-BFCF-A9C80671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731DE8-3CBA-45B4-BC22-441241CC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F05C1A-1282-4256-8F24-55F2A74B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35FB3-372D-4B87-A6F2-B614E2E3E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F3D4-8844-4B8C-A01E-8C0CFB6B25B5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6102E-159E-4CA4-A79D-473A5E1D1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35A4E-7735-4B1B-AB90-240DB722E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8E25-A24A-4ACB-AAC7-B829921A51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10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8.jp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jp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093419C5-8A44-4C89-BC02-DFCEF18F70F4}"/>
              </a:ext>
            </a:extLst>
          </p:cNvPr>
          <p:cNvGrpSpPr/>
          <p:nvPr/>
        </p:nvGrpSpPr>
        <p:grpSpPr>
          <a:xfrm>
            <a:off x="1581180" y="375563"/>
            <a:ext cx="9029639" cy="1138775"/>
            <a:chOff x="1581182" y="808337"/>
            <a:chExt cx="9029638" cy="1138775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6CB60032-E921-4BC6-A014-906E8ED661CE}"/>
                </a:ext>
              </a:extLst>
            </p:cNvPr>
            <p:cNvGrpSpPr/>
            <p:nvPr/>
          </p:nvGrpSpPr>
          <p:grpSpPr>
            <a:xfrm>
              <a:off x="1581182" y="808339"/>
              <a:ext cx="2783262" cy="1138773"/>
              <a:chOff x="1337275" y="212721"/>
              <a:chExt cx="2783262" cy="1138773"/>
            </a:xfrm>
            <a:solidFill>
              <a:srgbClr val="99FF33"/>
            </a:solidFill>
          </p:grpSpPr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C3380FB-CFAD-4A0C-B773-CE6F15281224}"/>
                  </a:ext>
                </a:extLst>
              </p:cNvPr>
              <p:cNvSpPr txBox="1"/>
              <p:nvPr/>
            </p:nvSpPr>
            <p:spPr>
              <a:xfrm>
                <a:off x="1337275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1</a:t>
                </a:r>
              </a:p>
              <a:p>
                <a:r>
                  <a:rPr lang="es-ES" sz="3200" b="1" dirty="0"/>
                  <a:t>Pro</a:t>
                </a:r>
              </a:p>
              <a:p>
                <a:r>
                  <a:rPr lang="es-ES" b="1" dirty="0"/>
                  <a:t>1.008</a:t>
                </a: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A1D3C11-96BC-4A18-B78B-26E3807748E8}"/>
                  </a:ext>
                </a:extLst>
              </p:cNvPr>
              <p:cNvSpPr txBox="1"/>
              <p:nvPr/>
            </p:nvSpPr>
            <p:spPr>
              <a:xfrm>
                <a:off x="2265029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2</a:t>
                </a:r>
              </a:p>
              <a:p>
                <a:r>
                  <a:rPr lang="es-ES" sz="3200" b="1" dirty="0" err="1"/>
                  <a:t>yec</a:t>
                </a:r>
                <a:endParaRPr lang="es-ES" sz="4800" b="1" dirty="0"/>
              </a:p>
              <a:p>
                <a:r>
                  <a:rPr lang="es-ES" b="1" dirty="0"/>
                  <a:t>4.0026</a:t>
                </a: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68F07D8-AB4A-4117-ADB5-DA5F018563C9}"/>
                  </a:ext>
                </a:extLst>
              </p:cNvPr>
              <p:cNvSpPr txBox="1"/>
              <p:nvPr/>
            </p:nvSpPr>
            <p:spPr>
              <a:xfrm>
                <a:off x="3192783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3</a:t>
                </a:r>
              </a:p>
              <a:p>
                <a:r>
                  <a:rPr lang="es-ES" sz="3200" b="1" dirty="0" err="1"/>
                  <a:t>to</a:t>
                </a:r>
                <a:endParaRPr lang="es-ES" sz="3200" b="1" dirty="0"/>
              </a:p>
              <a:p>
                <a:r>
                  <a:rPr lang="es-ES" b="1" dirty="0"/>
                  <a:t>6.94</a:t>
                </a:r>
              </a:p>
            </p:txBody>
          </p:sp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3305A3B6-7150-4B06-8E72-E15C76757FA5}"/>
                </a:ext>
              </a:extLst>
            </p:cNvPr>
            <p:cNvGrpSpPr/>
            <p:nvPr/>
          </p:nvGrpSpPr>
          <p:grpSpPr>
            <a:xfrm>
              <a:off x="4704369" y="808338"/>
              <a:ext cx="1855512" cy="1138773"/>
              <a:chOff x="1337275" y="212721"/>
              <a:chExt cx="1855512" cy="1138773"/>
            </a:xfrm>
            <a:solidFill>
              <a:srgbClr val="FFFF66"/>
            </a:solidFill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27DF6BD-AA27-446E-A99E-129470F5CE43}"/>
                  </a:ext>
                </a:extLst>
              </p:cNvPr>
              <p:cNvSpPr txBox="1"/>
              <p:nvPr/>
            </p:nvSpPr>
            <p:spPr>
              <a:xfrm>
                <a:off x="1337275" y="212721"/>
                <a:ext cx="927756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4</a:t>
                </a:r>
              </a:p>
              <a:p>
                <a:r>
                  <a:rPr lang="es-ES" sz="3200" b="1" dirty="0"/>
                  <a:t>Ta</a:t>
                </a:r>
              </a:p>
              <a:p>
                <a:r>
                  <a:rPr lang="es-ES" b="1" dirty="0"/>
                  <a:t>9.0122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6DE2FE1-4BF0-48CC-952A-846A8D1B73E2}"/>
                  </a:ext>
                </a:extLst>
              </p:cNvPr>
              <p:cNvSpPr txBox="1"/>
              <p:nvPr/>
            </p:nvSpPr>
            <p:spPr>
              <a:xfrm>
                <a:off x="2265031" y="212721"/>
                <a:ext cx="927756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5</a:t>
                </a:r>
              </a:p>
              <a:p>
                <a:r>
                  <a:rPr lang="es-ES" sz="3200" b="1" dirty="0"/>
                  <a:t>bla</a:t>
                </a:r>
                <a:endParaRPr lang="es-ES" sz="4800" b="1" dirty="0"/>
              </a:p>
              <a:p>
                <a:r>
                  <a:rPr lang="es-ES" b="1" dirty="0"/>
                  <a:t>10.81</a:t>
                </a:r>
              </a:p>
            </p:txBody>
          </p:sp>
        </p:grp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95952099-129D-4CD0-B07E-FAAB8858A823}"/>
                </a:ext>
              </a:extLst>
            </p:cNvPr>
            <p:cNvGrpSpPr/>
            <p:nvPr/>
          </p:nvGrpSpPr>
          <p:grpSpPr>
            <a:xfrm>
              <a:off x="6899802" y="808337"/>
              <a:ext cx="3711018" cy="1138774"/>
              <a:chOff x="2637569" y="3359989"/>
              <a:chExt cx="3711018" cy="1138774"/>
            </a:xfrm>
            <a:solidFill>
              <a:srgbClr val="99FF33"/>
            </a:solidFill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D68F031C-5FB5-4F1C-A3A7-9B8069D04B18}"/>
                  </a:ext>
                </a:extLst>
              </p:cNvPr>
              <p:cNvGrpSpPr/>
              <p:nvPr/>
            </p:nvGrpSpPr>
            <p:grpSpPr>
              <a:xfrm>
                <a:off x="2637569" y="3359990"/>
                <a:ext cx="2783262" cy="1138773"/>
                <a:chOff x="1337275" y="212721"/>
                <a:chExt cx="2783262" cy="1138773"/>
              </a:xfrm>
              <a:grpFill/>
            </p:grpSpPr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9E445CB9-E605-4687-B29D-83D8A143FD1A}"/>
                    </a:ext>
                  </a:extLst>
                </p:cNvPr>
                <p:cNvSpPr txBox="1"/>
                <p:nvPr/>
              </p:nvSpPr>
              <p:spPr>
                <a:xfrm>
                  <a:off x="1337275" y="212721"/>
                  <a:ext cx="927754" cy="1138773"/>
                </a:xfrm>
                <a:prstGeom prst="rect">
                  <a:avLst/>
                </a:prstGeom>
                <a:solidFill>
                  <a:srgbClr val="3399FF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6</a:t>
                  </a:r>
                </a:p>
                <a:p>
                  <a:r>
                    <a:rPr lang="es-ES" sz="3200" b="1" dirty="0"/>
                    <a:t>Per</a:t>
                  </a:r>
                </a:p>
                <a:p>
                  <a:r>
                    <a:rPr lang="es-ES" b="1" dirty="0"/>
                    <a:t>12.011</a:t>
                  </a:r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8FDF9E76-E733-4EFB-B35B-26217B73F31F}"/>
                    </a:ext>
                  </a:extLst>
                </p:cNvPr>
                <p:cNvSpPr txBox="1"/>
                <p:nvPr/>
              </p:nvSpPr>
              <p:spPr>
                <a:xfrm>
                  <a:off x="2265029" y="212721"/>
                  <a:ext cx="927754" cy="1138773"/>
                </a:xfrm>
                <a:prstGeom prst="rect">
                  <a:avLst/>
                </a:prstGeom>
                <a:solidFill>
                  <a:srgbClr val="3399FF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7</a:t>
                  </a:r>
                </a:p>
                <a:p>
                  <a:r>
                    <a:rPr lang="es-ES" sz="3200" b="1" dirty="0" err="1"/>
                    <a:t>io</a:t>
                  </a:r>
                  <a:endParaRPr lang="es-ES" sz="4800" b="1" dirty="0"/>
                </a:p>
                <a:p>
                  <a:r>
                    <a:rPr lang="es-ES" b="1" dirty="0"/>
                    <a:t>14.07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10FE943B-8CB9-45A6-8458-D95BB00355DA}"/>
                    </a:ext>
                  </a:extLst>
                </p:cNvPr>
                <p:cNvSpPr txBox="1"/>
                <p:nvPr/>
              </p:nvSpPr>
              <p:spPr>
                <a:xfrm>
                  <a:off x="3192783" y="212721"/>
                  <a:ext cx="927754" cy="1138773"/>
                </a:xfrm>
                <a:prstGeom prst="rect">
                  <a:avLst/>
                </a:prstGeom>
                <a:solidFill>
                  <a:srgbClr val="3399FF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8</a:t>
                  </a:r>
                </a:p>
                <a:p>
                  <a:r>
                    <a:rPr lang="es-ES" sz="3200" b="1" dirty="0"/>
                    <a:t>di</a:t>
                  </a:r>
                </a:p>
                <a:p>
                  <a:r>
                    <a:rPr lang="es-ES" b="1" dirty="0"/>
                    <a:t>15.999</a:t>
                  </a:r>
                </a:p>
              </p:txBody>
            </p:sp>
          </p:grp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0FEDCED-6A62-48D5-BCA1-7A6551F20210}"/>
                  </a:ext>
                </a:extLst>
              </p:cNvPr>
              <p:cNvSpPr txBox="1"/>
              <p:nvPr/>
            </p:nvSpPr>
            <p:spPr>
              <a:xfrm>
                <a:off x="5420832" y="3359989"/>
                <a:ext cx="927755" cy="1138773"/>
              </a:xfrm>
              <a:prstGeom prst="rect">
                <a:avLst/>
              </a:prstGeom>
              <a:solidFill>
                <a:srgbClr val="3399FF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9</a:t>
                </a:r>
              </a:p>
              <a:p>
                <a:r>
                  <a:rPr lang="es-ES" sz="3200" b="1" dirty="0"/>
                  <a:t>ca</a:t>
                </a:r>
              </a:p>
              <a:p>
                <a:r>
                  <a:rPr lang="es-ES" b="1" dirty="0"/>
                  <a:t>18.988</a:t>
                </a:r>
              </a:p>
            </p:txBody>
          </p:sp>
        </p:grp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5B00B98-53FE-4E15-B184-D788A2C9A47A}"/>
              </a:ext>
            </a:extLst>
          </p:cNvPr>
          <p:cNvSpPr/>
          <p:nvPr/>
        </p:nvSpPr>
        <p:spPr>
          <a:xfrm>
            <a:off x="-843" y="6106895"/>
            <a:ext cx="941042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 del proyecto: Jaime Cortés Vázquez,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Francisco Javier Viera Chaves, Asier Herrería Oña.</a:t>
            </a:r>
            <a:endParaRPr lang="es-E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3C88E69-9442-46BD-97BC-A61EFE7A5CC2}"/>
              </a:ext>
            </a:extLst>
          </p:cNvPr>
          <p:cNvSpPr/>
          <p:nvPr/>
        </p:nvSpPr>
        <p:spPr>
          <a:xfrm>
            <a:off x="0" y="6482448"/>
            <a:ext cx="451481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 del proyecto: Luis Miguel Soria Morillo.</a:t>
            </a:r>
            <a:endParaRPr lang="es-E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" name="Imagen 39" descr="Imagen que contiene interior, pared, mesa, escritorio&#10;&#10;Descripción generada automáticamente">
            <a:extLst>
              <a:ext uri="{FF2B5EF4-FFF2-40B4-BE49-F238E27FC236}">
                <a16:creationId xmlns:a16="http://schemas.microsoft.com/office/drawing/2014/main" id="{E072234D-4B99-4C16-8923-86FB90366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0" b="19633"/>
          <a:stretch/>
        </p:blipFill>
        <p:spPr>
          <a:xfrm>
            <a:off x="2594995" y="2252829"/>
            <a:ext cx="7002011" cy="31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6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>
            <a:extLst>
              <a:ext uri="{FF2B5EF4-FFF2-40B4-BE49-F238E27FC236}">
                <a16:creationId xmlns:a16="http://schemas.microsoft.com/office/drawing/2014/main" id="{84CBD3E1-B545-4654-AFEC-80ECD695EDA9}"/>
              </a:ext>
            </a:extLst>
          </p:cNvPr>
          <p:cNvGrpSpPr/>
          <p:nvPr/>
        </p:nvGrpSpPr>
        <p:grpSpPr>
          <a:xfrm>
            <a:off x="4240491" y="363579"/>
            <a:ext cx="3711018" cy="1138773"/>
            <a:chOff x="1161739" y="383951"/>
            <a:chExt cx="3711018" cy="1138773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1F14E0C9-B611-4123-BA4F-835B9393E9FC}"/>
                </a:ext>
              </a:extLst>
            </p:cNvPr>
            <p:cNvGrpSpPr/>
            <p:nvPr/>
          </p:nvGrpSpPr>
          <p:grpSpPr>
            <a:xfrm>
              <a:off x="1161739" y="383951"/>
              <a:ext cx="2783263" cy="1138773"/>
              <a:chOff x="1337275" y="212721"/>
              <a:chExt cx="2783262" cy="1138773"/>
            </a:xfrm>
            <a:solidFill>
              <a:srgbClr val="99FF33"/>
            </a:solidFill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565EB8C9-7594-4F8B-8BB9-E74C03849529}"/>
                  </a:ext>
                </a:extLst>
              </p:cNvPr>
              <p:cNvSpPr txBox="1"/>
              <p:nvPr/>
            </p:nvSpPr>
            <p:spPr>
              <a:xfrm>
                <a:off x="1337275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1</a:t>
                </a:r>
              </a:p>
              <a:p>
                <a:r>
                  <a:rPr lang="es-ES" sz="3200" b="1" dirty="0"/>
                  <a:t>Es</a:t>
                </a:r>
              </a:p>
              <a:p>
                <a:r>
                  <a:rPr lang="es-ES" b="1" dirty="0"/>
                  <a:t>1.008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CD6F21E3-C759-4F37-BB07-BD7DE5B239A6}"/>
                  </a:ext>
                </a:extLst>
              </p:cNvPr>
              <p:cNvSpPr txBox="1"/>
              <p:nvPr/>
            </p:nvSpPr>
            <p:spPr>
              <a:xfrm>
                <a:off x="2265029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2</a:t>
                </a:r>
              </a:p>
              <a:p>
                <a:r>
                  <a:rPr lang="es-ES" sz="3200" b="1" dirty="0" err="1"/>
                  <a:t>truc</a:t>
                </a:r>
                <a:endParaRPr lang="es-ES" sz="4800" b="1" dirty="0"/>
              </a:p>
              <a:p>
                <a:r>
                  <a:rPr lang="es-ES" b="1" dirty="0"/>
                  <a:t>4.0026</a:t>
                </a:r>
              </a:p>
            </p:txBody>
          </p:sp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F186C82D-5A84-4AEF-92AA-B58F5183AF46}"/>
                  </a:ext>
                </a:extLst>
              </p:cNvPr>
              <p:cNvSpPr txBox="1"/>
              <p:nvPr/>
            </p:nvSpPr>
            <p:spPr>
              <a:xfrm>
                <a:off x="3192783" y="212721"/>
                <a:ext cx="927754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3</a:t>
                </a:r>
              </a:p>
              <a:p>
                <a:r>
                  <a:rPr lang="es-ES" sz="3200" b="1" dirty="0"/>
                  <a:t>tu</a:t>
                </a:r>
              </a:p>
              <a:p>
                <a:r>
                  <a:rPr lang="es-ES" b="1" dirty="0"/>
                  <a:t>6.94</a:t>
                </a:r>
              </a:p>
            </p:txBody>
          </p:sp>
        </p:grp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B019452B-1C80-4901-803B-1EFEB2ED6404}"/>
                </a:ext>
              </a:extLst>
            </p:cNvPr>
            <p:cNvSpPr txBox="1"/>
            <p:nvPr/>
          </p:nvSpPr>
          <p:spPr>
            <a:xfrm>
              <a:off x="3945001" y="383951"/>
              <a:ext cx="927756" cy="1138773"/>
            </a:xfrm>
            <a:prstGeom prst="rect">
              <a:avLst/>
            </a:prstGeom>
            <a:solidFill>
              <a:srgbClr val="99FF33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4</a:t>
              </a:r>
            </a:p>
            <a:p>
              <a:r>
                <a:rPr lang="es-ES" sz="3200" b="1" dirty="0" err="1"/>
                <a:t>ra</a:t>
              </a:r>
              <a:endParaRPr lang="es-ES" sz="3200" b="1" dirty="0"/>
            </a:p>
            <a:p>
              <a:r>
                <a:rPr lang="es-ES" b="1" dirty="0"/>
                <a:t>9.0122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31A7A5BE-5F29-4EE3-A5EA-517ABCB96F1C}"/>
              </a:ext>
            </a:extLst>
          </p:cNvPr>
          <p:cNvGrpSpPr/>
          <p:nvPr/>
        </p:nvGrpSpPr>
        <p:grpSpPr>
          <a:xfrm>
            <a:off x="1333810" y="2045084"/>
            <a:ext cx="9369821" cy="4276613"/>
            <a:chOff x="1333810" y="2045084"/>
            <a:chExt cx="9369821" cy="4276613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6E0EC0A7-A4DE-4800-A612-B5912D8EFB12}"/>
                </a:ext>
              </a:extLst>
            </p:cNvPr>
            <p:cNvGrpSpPr/>
            <p:nvPr/>
          </p:nvGrpSpPr>
          <p:grpSpPr>
            <a:xfrm>
              <a:off x="1333810" y="2045084"/>
              <a:ext cx="9369821" cy="4276613"/>
              <a:chOff x="1333810" y="2045084"/>
              <a:chExt cx="9369821" cy="4276613"/>
            </a:xfrm>
          </p:grpSpPr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331F8AD1-1B8E-4D4F-9C23-B4F05B7D32C6}"/>
                  </a:ext>
                </a:extLst>
              </p:cNvPr>
              <p:cNvGrpSpPr/>
              <p:nvPr/>
            </p:nvGrpSpPr>
            <p:grpSpPr>
              <a:xfrm>
                <a:off x="1488366" y="2045084"/>
                <a:ext cx="9215265" cy="3787907"/>
                <a:chOff x="451930" y="2231696"/>
                <a:chExt cx="9215265" cy="3787907"/>
              </a:xfrm>
            </p:grpSpPr>
            <p:pic>
              <p:nvPicPr>
                <p:cNvPr id="50" name="Imagen 49" descr="Imagen que contiene electrónica&#10;&#10;Descripción generada automáticamente">
                  <a:extLst>
                    <a:ext uri="{FF2B5EF4-FFF2-40B4-BE49-F238E27FC236}">
                      <a16:creationId xmlns:a16="http://schemas.microsoft.com/office/drawing/2014/main" id="{3FEF77FA-C7CC-4B95-BA86-2568C9B8D4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68" t="29252" r="5555" b="30340"/>
                <a:stretch/>
              </p:blipFill>
              <p:spPr>
                <a:xfrm>
                  <a:off x="7745090" y="4646357"/>
                  <a:ext cx="1922105" cy="858443"/>
                </a:xfrm>
                <a:prstGeom prst="rect">
                  <a:avLst/>
                </a:prstGeom>
              </p:spPr>
            </p:pic>
            <p:grpSp>
              <p:nvGrpSpPr>
                <p:cNvPr id="63" name="Grupo 62">
                  <a:extLst>
                    <a:ext uri="{FF2B5EF4-FFF2-40B4-BE49-F238E27FC236}">
                      <a16:creationId xmlns:a16="http://schemas.microsoft.com/office/drawing/2014/main" id="{02154946-B7DC-4C19-9A8E-32FA3367D05A}"/>
                    </a:ext>
                  </a:extLst>
                </p:cNvPr>
                <p:cNvGrpSpPr/>
                <p:nvPr/>
              </p:nvGrpSpPr>
              <p:grpSpPr>
                <a:xfrm>
                  <a:off x="451930" y="2231696"/>
                  <a:ext cx="6252384" cy="3787907"/>
                  <a:chOff x="451930" y="2231696"/>
                  <a:chExt cx="6252384" cy="3787907"/>
                </a:xfrm>
              </p:grpSpPr>
              <p:grpSp>
                <p:nvGrpSpPr>
                  <p:cNvPr id="61" name="Grupo 60">
                    <a:extLst>
                      <a:ext uri="{FF2B5EF4-FFF2-40B4-BE49-F238E27FC236}">
                        <a16:creationId xmlns:a16="http://schemas.microsoft.com/office/drawing/2014/main" id="{9DAC19A4-27DC-41B9-AFF4-8E9307BD517C}"/>
                      </a:ext>
                    </a:extLst>
                  </p:cNvPr>
                  <p:cNvGrpSpPr/>
                  <p:nvPr/>
                </p:nvGrpSpPr>
                <p:grpSpPr>
                  <a:xfrm>
                    <a:off x="451930" y="2231696"/>
                    <a:ext cx="6252384" cy="3787907"/>
                    <a:chOff x="451930" y="2278349"/>
                    <a:chExt cx="6252384" cy="3787907"/>
                  </a:xfrm>
                </p:grpSpPr>
                <p:grpSp>
                  <p:nvGrpSpPr>
                    <p:cNvPr id="57" name="Grupo 56">
                      <a:extLst>
                        <a:ext uri="{FF2B5EF4-FFF2-40B4-BE49-F238E27FC236}">
                          <a16:creationId xmlns:a16="http://schemas.microsoft.com/office/drawing/2014/main" id="{6331971B-94C3-41E5-8F24-0FDECC2CFA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1930" y="4202468"/>
                      <a:ext cx="4690023" cy="1863788"/>
                      <a:chOff x="381778" y="3429000"/>
                      <a:chExt cx="4690023" cy="1863788"/>
                    </a:xfrm>
                  </p:grpSpPr>
                  <p:pic>
                    <p:nvPicPr>
                      <p:cNvPr id="37" name="Imagen 36" descr="Imagen que contiene electrónica, circuito&#10;&#10;Descripción generada automáticamente">
                        <a:extLst>
                          <a:ext uri="{FF2B5EF4-FFF2-40B4-BE49-F238E27FC236}">
                            <a16:creationId xmlns:a16="http://schemas.microsoft.com/office/drawing/2014/main" id="{5F064DB3-D304-49A1-AE3C-69415416327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39573" y="3791599"/>
                        <a:ext cx="1530197" cy="108389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2" name="Imagen 41">
                        <a:extLst>
                          <a:ext uri="{FF2B5EF4-FFF2-40B4-BE49-F238E27FC236}">
                            <a16:creationId xmlns:a16="http://schemas.microsoft.com/office/drawing/2014/main" id="{414B5630-82B7-48F7-A010-F190C7EFCBC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233" t="5021" r="31932" b="7469"/>
                      <a:stretch/>
                    </p:blipFill>
                    <p:spPr>
                      <a:xfrm>
                        <a:off x="1536616" y="3429000"/>
                        <a:ext cx="805820" cy="18637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8" name="Imagen 47">
                        <a:extLst>
                          <a:ext uri="{FF2B5EF4-FFF2-40B4-BE49-F238E27FC236}">
                            <a16:creationId xmlns:a16="http://schemas.microsoft.com/office/drawing/2014/main" id="{A5DC6F1F-0220-42AF-A822-D4EE496F75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1778" y="4049488"/>
                        <a:ext cx="558281" cy="558281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52" name="Conector recto de flecha 51">
                        <a:extLst>
                          <a:ext uri="{FF2B5EF4-FFF2-40B4-BE49-F238E27FC236}">
                            <a16:creationId xmlns:a16="http://schemas.microsoft.com/office/drawing/2014/main" id="{1BAB83FD-1D9A-4A2C-B6BF-52D5CCEE7C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40059" y="4326936"/>
                        <a:ext cx="578475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ector recto de flecha 54">
                        <a:extLst>
                          <a:ext uri="{FF2B5EF4-FFF2-40B4-BE49-F238E27FC236}">
                            <a16:creationId xmlns:a16="http://schemas.microsoft.com/office/drawing/2014/main" id="{28BB03B6-5BDC-4A87-8EC8-87F51B690C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89090" y="4333544"/>
                        <a:ext cx="578475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Conector recto de flecha 55">
                        <a:extLst>
                          <a:ext uri="{FF2B5EF4-FFF2-40B4-BE49-F238E27FC236}">
                            <a16:creationId xmlns:a16="http://schemas.microsoft.com/office/drawing/2014/main" id="{32E4C17F-25A3-4B3A-9080-D249C58865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493326" y="4360894"/>
                        <a:ext cx="578475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0" name="Grupo 59">
                      <a:extLst>
                        <a:ext uri="{FF2B5EF4-FFF2-40B4-BE49-F238E27FC236}">
                          <a16:creationId xmlns:a16="http://schemas.microsoft.com/office/drawing/2014/main" id="{6267F050-1B4A-4965-9496-F09177354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18747" y="2278349"/>
                      <a:ext cx="1185567" cy="2286718"/>
                      <a:chOff x="5518747" y="2278349"/>
                      <a:chExt cx="1185567" cy="2286718"/>
                    </a:xfrm>
                  </p:grpSpPr>
                  <p:pic>
                    <p:nvPicPr>
                      <p:cNvPr id="3" name="Imagen 2" descr="Imagen que contiene mobiliario&#10;&#10;Descripción generada automáticamente">
                        <a:extLst>
                          <a:ext uri="{FF2B5EF4-FFF2-40B4-BE49-F238E27FC236}">
                            <a16:creationId xmlns:a16="http://schemas.microsoft.com/office/drawing/2014/main" id="{13D58C1F-6B74-46FA-9201-4767B72175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18747" y="2278349"/>
                        <a:ext cx="1185567" cy="166720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58" name="Conector recto de flecha 57">
                        <a:extLst>
                          <a:ext uri="{FF2B5EF4-FFF2-40B4-BE49-F238E27FC236}">
                            <a16:creationId xmlns:a16="http://schemas.microsoft.com/office/drawing/2014/main" id="{81A84FA0-F194-4215-BD8F-890C09B927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651264" y="3973546"/>
                        <a:ext cx="0" cy="59152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62" name="Conector recto de flecha 61">
                    <a:extLst>
                      <a:ext uri="{FF2B5EF4-FFF2-40B4-BE49-F238E27FC236}">
                        <a16:creationId xmlns:a16="http://schemas.microsoft.com/office/drawing/2014/main" id="{CB17F825-2FB0-40A8-8B8D-A3C91ACC63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419484" y="3926893"/>
                    <a:ext cx="0" cy="59152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" name="Conector recto de flecha 63">
                  <a:extLst>
                    <a:ext uri="{FF2B5EF4-FFF2-40B4-BE49-F238E27FC236}">
                      <a16:creationId xmlns:a16="http://schemas.microsoft.com/office/drawing/2014/main" id="{11B376EE-1089-41D1-9B03-A29FC2558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98881" y="5053751"/>
                  <a:ext cx="874778" cy="66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3DB7C216-53C6-4B03-B669-99778E639ACA}"/>
                  </a:ext>
                </a:extLst>
              </p:cNvPr>
              <p:cNvSpPr txBox="1"/>
              <p:nvPr/>
            </p:nvSpPr>
            <p:spPr>
              <a:xfrm>
                <a:off x="1333810" y="4219373"/>
                <a:ext cx="108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Pulsador</a:t>
                </a:r>
              </a:p>
            </p:txBody>
          </p:sp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0E7F8E3B-8047-4009-8C71-512A3EB39F93}"/>
                  </a:ext>
                </a:extLst>
              </p:cNvPr>
              <p:cNvSpPr txBox="1"/>
              <p:nvPr/>
            </p:nvSpPr>
            <p:spPr>
              <a:xfrm>
                <a:off x="2215770" y="3544156"/>
                <a:ext cx="1959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MUX 16 canales</a:t>
                </a: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C4807A6-5760-4C4F-BD39-7A79A43C69A2}"/>
                  </a:ext>
                </a:extLst>
              </p:cNvPr>
              <p:cNvSpPr txBox="1"/>
              <p:nvPr/>
            </p:nvSpPr>
            <p:spPr>
              <a:xfrm>
                <a:off x="4422614" y="3913488"/>
                <a:ext cx="1291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Arduino</a:t>
                </a:r>
              </a:p>
            </p:txBody>
          </p:sp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187DE199-2723-4913-B253-C5DE75F7C906}"/>
                  </a:ext>
                </a:extLst>
              </p:cNvPr>
              <p:cNvSpPr txBox="1"/>
              <p:nvPr/>
            </p:nvSpPr>
            <p:spPr>
              <a:xfrm>
                <a:off x="6555183" y="5675366"/>
                <a:ext cx="15050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ESP8266 </a:t>
                </a:r>
                <a:r>
                  <a:rPr lang="es-ES" dirty="0" err="1"/>
                  <a:t>nodeMCU</a:t>
                </a:r>
                <a:endParaRPr lang="es-ES" dirty="0"/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26309390-049A-4587-BCCE-6D88F976C7E0}"/>
                  </a:ext>
                </a:extLst>
              </p:cNvPr>
              <p:cNvSpPr txBox="1"/>
              <p:nvPr/>
            </p:nvSpPr>
            <p:spPr>
              <a:xfrm>
                <a:off x="7740750" y="2622335"/>
                <a:ext cx="927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Server</a:t>
                </a:r>
              </a:p>
            </p:txBody>
          </p:sp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5899770D-F5FD-48FD-A204-1DB6F72910AE}"/>
                  </a:ext>
                </a:extLst>
              </p:cNvPr>
              <p:cNvSpPr txBox="1"/>
              <p:nvPr/>
            </p:nvSpPr>
            <p:spPr>
              <a:xfrm>
                <a:off x="9542092" y="4073364"/>
                <a:ext cx="692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LCD</a:t>
                </a:r>
              </a:p>
            </p:txBody>
          </p:sp>
        </p:grpSp>
        <p:pic>
          <p:nvPicPr>
            <p:cNvPr id="82" name="Imagen 81" descr="Imagen que contiene copa, café, vasija&#10;&#10;Descripción generada automáticamente">
              <a:extLst>
                <a:ext uri="{FF2B5EF4-FFF2-40B4-BE49-F238E27FC236}">
                  <a16:creationId xmlns:a16="http://schemas.microsoft.com/office/drawing/2014/main" id="{2F61B890-6954-4CA6-9F87-5D028F444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718" y="2133616"/>
              <a:ext cx="1490140" cy="1490140"/>
            </a:xfrm>
            <a:prstGeom prst="rect">
              <a:avLst/>
            </a:prstGeom>
          </p:spPr>
        </p:pic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322CF06C-F23B-4D92-B25B-8A43768B3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0762" y="2991667"/>
              <a:ext cx="11068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FCF54BDB-3A92-46DC-898A-67837DC3FF71}"/>
                </a:ext>
              </a:extLst>
            </p:cNvPr>
            <p:cNvSpPr txBox="1"/>
            <p:nvPr/>
          </p:nvSpPr>
          <p:spPr>
            <a:xfrm>
              <a:off x="3245156" y="2608093"/>
              <a:ext cx="1079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Base de datos</a:t>
              </a:r>
            </a:p>
          </p:txBody>
        </p:sp>
      </p:grpSp>
      <p:pic>
        <p:nvPicPr>
          <p:cNvPr id="6" name="Imagen 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7D6705BF-03A5-4EC6-87B5-10090A94E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27" y="4404039"/>
            <a:ext cx="1291495" cy="12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n 43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E5EFA555-F9C2-405D-A0A8-69914C9F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082" y="4405063"/>
            <a:ext cx="1291495" cy="1291495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EEACB9C4-392F-4980-8EE1-690040B99A25}"/>
              </a:ext>
            </a:extLst>
          </p:cNvPr>
          <p:cNvGrpSpPr/>
          <p:nvPr/>
        </p:nvGrpSpPr>
        <p:grpSpPr>
          <a:xfrm>
            <a:off x="656164" y="2045084"/>
            <a:ext cx="11195424" cy="3787907"/>
            <a:chOff x="-380272" y="2231696"/>
            <a:chExt cx="11195424" cy="3787907"/>
          </a:xfrm>
        </p:grpSpPr>
        <p:pic>
          <p:nvPicPr>
            <p:cNvPr id="80" name="Imagen 79" descr="Imagen que contiene electrónica&#10;&#10;Descripción generada automáticamente">
              <a:extLst>
                <a:ext uri="{FF2B5EF4-FFF2-40B4-BE49-F238E27FC236}">
                  <a16:creationId xmlns:a16="http://schemas.microsoft.com/office/drawing/2014/main" id="{CAE316D0-4CDC-46D3-B3E0-C40B79A02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8" t="29252" r="5555" b="30340"/>
            <a:stretch/>
          </p:blipFill>
          <p:spPr>
            <a:xfrm>
              <a:off x="8893047" y="4640331"/>
              <a:ext cx="1922105" cy="858443"/>
            </a:xfrm>
            <a:prstGeom prst="rect">
              <a:avLst/>
            </a:prstGeom>
          </p:spPr>
        </p:pic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EB0F1072-386D-4507-820D-DA51B71CA08F}"/>
                </a:ext>
              </a:extLst>
            </p:cNvPr>
            <p:cNvGrpSpPr/>
            <p:nvPr/>
          </p:nvGrpSpPr>
          <p:grpSpPr>
            <a:xfrm>
              <a:off x="-380272" y="2231696"/>
              <a:ext cx="7084586" cy="3787907"/>
              <a:chOff x="-380272" y="2231696"/>
              <a:chExt cx="7084586" cy="3787907"/>
            </a:xfrm>
          </p:grpSpPr>
          <p:grpSp>
            <p:nvGrpSpPr>
              <p:cNvPr id="83" name="Grupo 82">
                <a:extLst>
                  <a:ext uri="{FF2B5EF4-FFF2-40B4-BE49-F238E27FC236}">
                    <a16:creationId xmlns:a16="http://schemas.microsoft.com/office/drawing/2014/main" id="{D1F9A957-F6D4-4C50-B413-B4CAB03D06B1}"/>
                  </a:ext>
                </a:extLst>
              </p:cNvPr>
              <p:cNvGrpSpPr/>
              <p:nvPr/>
            </p:nvGrpSpPr>
            <p:grpSpPr>
              <a:xfrm>
                <a:off x="-380272" y="2231696"/>
                <a:ext cx="7084586" cy="3787907"/>
                <a:chOff x="-380272" y="2278349"/>
                <a:chExt cx="7084586" cy="3787907"/>
              </a:xfrm>
            </p:grpSpPr>
            <p:grpSp>
              <p:nvGrpSpPr>
                <p:cNvPr id="85" name="Grupo 84">
                  <a:extLst>
                    <a:ext uri="{FF2B5EF4-FFF2-40B4-BE49-F238E27FC236}">
                      <a16:creationId xmlns:a16="http://schemas.microsoft.com/office/drawing/2014/main" id="{F1FA1F01-145C-433B-ABEE-A15C5A0700EC}"/>
                    </a:ext>
                  </a:extLst>
                </p:cNvPr>
                <p:cNvGrpSpPr/>
                <p:nvPr/>
              </p:nvGrpSpPr>
              <p:grpSpPr>
                <a:xfrm>
                  <a:off x="-380272" y="4202468"/>
                  <a:ext cx="6219760" cy="1863788"/>
                  <a:chOff x="-450424" y="3429000"/>
                  <a:chExt cx="6219760" cy="1863788"/>
                </a:xfrm>
              </p:grpSpPr>
              <p:pic>
                <p:nvPicPr>
                  <p:cNvPr id="89" name="Imagen 88" descr="Imagen que contiene electrónica, circuito&#10;&#10;Descripción generada automáticamente">
                    <a:extLst>
                      <a:ext uri="{FF2B5EF4-FFF2-40B4-BE49-F238E27FC236}">
                        <a16:creationId xmlns:a16="http://schemas.microsoft.com/office/drawing/2014/main" id="{2E1CE8ED-401B-45F0-A262-71EBC41082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9573" y="3791599"/>
                    <a:ext cx="1530197" cy="1083890"/>
                  </a:xfrm>
                  <a:prstGeom prst="rect">
                    <a:avLst/>
                  </a:prstGeom>
                </p:spPr>
              </p:pic>
              <p:pic>
                <p:nvPicPr>
                  <p:cNvPr id="90" name="Imagen 89">
                    <a:extLst>
                      <a:ext uri="{FF2B5EF4-FFF2-40B4-BE49-F238E27FC236}">
                        <a16:creationId xmlns:a16="http://schemas.microsoft.com/office/drawing/2014/main" id="{73FF77EB-9875-4694-8C31-291FD7E2F5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0233" t="5021" r="31932" b="7469"/>
                  <a:stretch/>
                </p:blipFill>
                <p:spPr>
                  <a:xfrm>
                    <a:off x="1199161" y="3429000"/>
                    <a:ext cx="805820" cy="1863788"/>
                  </a:xfrm>
                  <a:prstGeom prst="rect">
                    <a:avLst/>
                  </a:prstGeom>
                </p:spPr>
              </p:pic>
              <p:pic>
                <p:nvPicPr>
                  <p:cNvPr id="92" name="Imagen 91">
                    <a:extLst>
                      <a:ext uri="{FF2B5EF4-FFF2-40B4-BE49-F238E27FC236}">
                        <a16:creationId xmlns:a16="http://schemas.microsoft.com/office/drawing/2014/main" id="{B1B0C95B-3C7B-464C-8CE0-75926A75D6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50424" y="4047795"/>
                    <a:ext cx="558281" cy="558281"/>
                  </a:xfrm>
                  <a:prstGeom prst="rect">
                    <a:avLst/>
                  </a:prstGeom>
                </p:spPr>
              </p:pic>
              <p:cxnSp>
                <p:nvCxnSpPr>
                  <p:cNvPr id="93" name="Conector recto de flecha 92">
                    <a:extLst>
                      <a:ext uri="{FF2B5EF4-FFF2-40B4-BE49-F238E27FC236}">
                        <a16:creationId xmlns:a16="http://schemas.microsoft.com/office/drawing/2014/main" id="{1D943B61-E960-49ED-9308-3BC0A32A1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4876" y="4333544"/>
                    <a:ext cx="94721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ector recto de flecha 93">
                    <a:extLst>
                      <a:ext uri="{FF2B5EF4-FFF2-40B4-BE49-F238E27FC236}">
                        <a16:creationId xmlns:a16="http://schemas.microsoft.com/office/drawing/2014/main" id="{F10DE735-4169-4FD3-93E9-536728A240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12473" y="4333544"/>
                    <a:ext cx="85509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ector recto de flecha 94">
                    <a:extLst>
                      <a:ext uri="{FF2B5EF4-FFF2-40B4-BE49-F238E27FC236}">
                        <a16:creationId xmlns:a16="http://schemas.microsoft.com/office/drawing/2014/main" id="{B1FDA988-B18A-4B38-BAE4-ECC3EF0EE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33755" y="4326936"/>
                    <a:ext cx="1235581" cy="660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upo 85">
                  <a:extLst>
                    <a:ext uri="{FF2B5EF4-FFF2-40B4-BE49-F238E27FC236}">
                      <a16:creationId xmlns:a16="http://schemas.microsoft.com/office/drawing/2014/main" id="{C800F08D-2DBD-4C30-B064-D455731E0256}"/>
                    </a:ext>
                  </a:extLst>
                </p:cNvPr>
                <p:cNvGrpSpPr/>
                <p:nvPr/>
              </p:nvGrpSpPr>
              <p:grpSpPr>
                <a:xfrm>
                  <a:off x="5518747" y="2278349"/>
                  <a:ext cx="1185567" cy="2307919"/>
                  <a:chOff x="5518747" y="2278349"/>
                  <a:chExt cx="1185567" cy="2307919"/>
                </a:xfrm>
              </p:grpSpPr>
              <p:pic>
                <p:nvPicPr>
                  <p:cNvPr id="87" name="Imagen 86" descr="Imagen que contiene mobiliario&#10;&#10;Descripción generada automáticamente">
                    <a:extLst>
                      <a:ext uri="{FF2B5EF4-FFF2-40B4-BE49-F238E27FC236}">
                        <a16:creationId xmlns:a16="http://schemas.microsoft.com/office/drawing/2014/main" id="{406C7DFB-AB68-42A3-83F7-66F3453BD0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8747" y="2278349"/>
                    <a:ext cx="1185567" cy="1667204"/>
                  </a:xfrm>
                  <a:prstGeom prst="rect">
                    <a:avLst/>
                  </a:prstGeom>
                </p:spPr>
              </p:pic>
              <p:cxnSp>
                <p:nvCxnSpPr>
                  <p:cNvPr id="88" name="Conector recto de flecha 87">
                    <a:extLst>
                      <a:ext uri="{FF2B5EF4-FFF2-40B4-BE49-F238E27FC236}">
                        <a16:creationId xmlns:a16="http://schemas.microsoft.com/office/drawing/2014/main" id="{B3E9C5A5-6AC0-4C7D-A4DB-9C9BB7BCF1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162432" y="3984395"/>
                    <a:ext cx="1" cy="60187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4" name="Conector recto de flecha 83">
                <a:extLst>
                  <a:ext uri="{FF2B5EF4-FFF2-40B4-BE49-F238E27FC236}">
                    <a16:creationId xmlns:a16="http://schemas.microsoft.com/office/drawing/2014/main" id="{4C45C9E2-35E1-4A25-B7AF-F041DD108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2865" y="3897591"/>
                <a:ext cx="0" cy="6194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67C522FD-B6C7-4CBD-B782-8AD1EA227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8144" y="5053751"/>
              <a:ext cx="1432569" cy="6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Gráfico 16" descr="Mano con dedo índice apuntando a la derecha ">
            <a:extLst>
              <a:ext uri="{FF2B5EF4-FFF2-40B4-BE49-F238E27FC236}">
                <a16:creationId xmlns:a16="http://schemas.microsoft.com/office/drawing/2014/main" id="{95143B1B-A110-4247-BEED-ABF7F903C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478104" y="2796579"/>
            <a:ext cx="914400" cy="914400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EC28573E-49E5-4B09-BAF4-28BDA9724948}"/>
              </a:ext>
            </a:extLst>
          </p:cNvPr>
          <p:cNvGrpSpPr/>
          <p:nvPr/>
        </p:nvGrpSpPr>
        <p:grpSpPr>
          <a:xfrm>
            <a:off x="3722274" y="371013"/>
            <a:ext cx="4747452" cy="1138773"/>
            <a:chOff x="4240491" y="346754"/>
            <a:chExt cx="4747452" cy="1138773"/>
          </a:xfrm>
          <a:solidFill>
            <a:srgbClr val="FFFF66"/>
          </a:solidFill>
        </p:grpSpPr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D3E6D73F-BAD1-478E-A2EC-E963DF6CD8FF}"/>
                </a:ext>
              </a:extLst>
            </p:cNvPr>
            <p:cNvGrpSpPr/>
            <p:nvPr/>
          </p:nvGrpSpPr>
          <p:grpSpPr>
            <a:xfrm>
              <a:off x="4240491" y="346754"/>
              <a:ext cx="3819698" cy="1138773"/>
              <a:chOff x="1161739" y="383951"/>
              <a:chExt cx="3819698" cy="1138773"/>
            </a:xfrm>
            <a:grpFill/>
          </p:grpSpPr>
          <p:grpSp>
            <p:nvGrpSpPr>
              <p:cNvPr id="99" name="Grupo 98">
                <a:extLst>
                  <a:ext uri="{FF2B5EF4-FFF2-40B4-BE49-F238E27FC236}">
                    <a16:creationId xmlns:a16="http://schemas.microsoft.com/office/drawing/2014/main" id="{A6393A74-8046-4D27-A11B-DD0BB8581D6D}"/>
                  </a:ext>
                </a:extLst>
              </p:cNvPr>
              <p:cNvGrpSpPr/>
              <p:nvPr/>
            </p:nvGrpSpPr>
            <p:grpSpPr>
              <a:xfrm>
                <a:off x="1161739" y="383951"/>
                <a:ext cx="2783263" cy="1138773"/>
                <a:chOff x="1337275" y="212721"/>
                <a:chExt cx="2783262" cy="1138773"/>
              </a:xfrm>
              <a:grpFill/>
            </p:grpSpPr>
            <p:sp>
              <p:nvSpPr>
                <p:cNvPr id="101" name="CuadroTexto 100">
                  <a:extLst>
                    <a:ext uri="{FF2B5EF4-FFF2-40B4-BE49-F238E27FC236}">
                      <a16:creationId xmlns:a16="http://schemas.microsoft.com/office/drawing/2014/main" id="{F4AC03B6-76ED-409B-987F-928352743A72}"/>
                    </a:ext>
                  </a:extLst>
                </p:cNvPr>
                <p:cNvSpPr txBox="1"/>
                <p:nvPr/>
              </p:nvSpPr>
              <p:spPr>
                <a:xfrm>
                  <a:off x="1337275" y="212721"/>
                  <a:ext cx="927754" cy="1138773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1</a:t>
                  </a:r>
                </a:p>
                <a:p>
                  <a:r>
                    <a:rPr lang="es-ES" sz="3200" b="1" dirty="0" err="1"/>
                    <a:t>Fun</a:t>
                  </a:r>
                  <a:endParaRPr lang="es-ES" sz="3200" b="1" dirty="0"/>
                </a:p>
                <a:p>
                  <a:r>
                    <a:rPr lang="es-ES" b="1" dirty="0"/>
                    <a:t>1.008</a:t>
                  </a:r>
                </a:p>
              </p:txBody>
            </p:sp>
            <p:sp>
              <p:nvSpPr>
                <p:cNvPr id="102" name="CuadroTexto 101">
                  <a:extLst>
                    <a:ext uri="{FF2B5EF4-FFF2-40B4-BE49-F238E27FC236}">
                      <a16:creationId xmlns:a16="http://schemas.microsoft.com/office/drawing/2014/main" id="{6CBB68E1-5BB8-4300-827C-069E13884C9E}"/>
                    </a:ext>
                  </a:extLst>
                </p:cNvPr>
                <p:cNvSpPr txBox="1"/>
                <p:nvPr/>
              </p:nvSpPr>
              <p:spPr>
                <a:xfrm>
                  <a:off x="2265029" y="212721"/>
                  <a:ext cx="927754" cy="1138773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2</a:t>
                  </a:r>
                </a:p>
                <a:p>
                  <a:r>
                    <a:rPr lang="es-ES" sz="3200" b="1" dirty="0" err="1"/>
                    <a:t>cio</a:t>
                  </a:r>
                  <a:endParaRPr lang="es-ES" sz="4800" b="1" dirty="0"/>
                </a:p>
                <a:p>
                  <a:r>
                    <a:rPr lang="es-ES" b="1" dirty="0"/>
                    <a:t>4.0026</a:t>
                  </a:r>
                </a:p>
              </p:txBody>
            </p:sp>
            <p:sp>
              <p:nvSpPr>
                <p:cNvPr id="103" name="CuadroTexto 102">
                  <a:extLst>
                    <a:ext uri="{FF2B5EF4-FFF2-40B4-BE49-F238E27FC236}">
                      <a16:creationId xmlns:a16="http://schemas.microsoft.com/office/drawing/2014/main" id="{6BE1E144-BFB1-4CB4-B020-043F7A1FF12E}"/>
                    </a:ext>
                  </a:extLst>
                </p:cNvPr>
                <p:cNvSpPr txBox="1"/>
                <p:nvPr/>
              </p:nvSpPr>
              <p:spPr>
                <a:xfrm>
                  <a:off x="3192783" y="212721"/>
                  <a:ext cx="927754" cy="1138773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3</a:t>
                  </a:r>
                </a:p>
                <a:p>
                  <a:r>
                    <a:rPr lang="es-ES" sz="3200" b="1" dirty="0" err="1"/>
                    <a:t>na</a:t>
                  </a:r>
                  <a:endParaRPr lang="es-ES" sz="3200" b="1" dirty="0"/>
                </a:p>
                <a:p>
                  <a:r>
                    <a:rPr lang="es-ES" b="1" dirty="0"/>
                    <a:t>6.94</a:t>
                  </a:r>
                </a:p>
              </p:txBody>
            </p:sp>
          </p:grp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F15BA5BC-A4F5-41B3-A3FB-EE02BE205A44}"/>
                  </a:ext>
                </a:extLst>
              </p:cNvPr>
              <p:cNvSpPr txBox="1"/>
              <p:nvPr/>
            </p:nvSpPr>
            <p:spPr>
              <a:xfrm>
                <a:off x="3945001" y="383951"/>
                <a:ext cx="1036436" cy="113877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4</a:t>
                </a:r>
              </a:p>
              <a:p>
                <a:r>
                  <a:rPr lang="es-ES" sz="3200" b="1" dirty="0" err="1"/>
                  <a:t>mien</a:t>
                </a:r>
                <a:endParaRPr lang="es-ES" sz="3200" b="1" dirty="0"/>
              </a:p>
              <a:p>
                <a:r>
                  <a:rPr lang="es-ES" b="1" dirty="0"/>
                  <a:t>9.0122</a:t>
                </a:r>
              </a:p>
            </p:txBody>
          </p:sp>
        </p:grp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B61D2896-1739-40BE-B3CD-1BF221047089}"/>
                </a:ext>
              </a:extLst>
            </p:cNvPr>
            <p:cNvSpPr txBox="1"/>
            <p:nvPr/>
          </p:nvSpPr>
          <p:spPr>
            <a:xfrm>
              <a:off x="8060189" y="346754"/>
              <a:ext cx="927754" cy="113877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5</a:t>
              </a:r>
            </a:p>
            <a:p>
              <a:r>
                <a:rPr lang="es-ES" sz="3200" b="1" dirty="0" err="1"/>
                <a:t>to</a:t>
              </a:r>
              <a:endParaRPr lang="es-ES" sz="3200" b="1" dirty="0"/>
            </a:p>
            <a:p>
              <a:r>
                <a:rPr lang="es-ES" b="1" dirty="0"/>
                <a:t>10.81</a:t>
              </a:r>
            </a:p>
          </p:txBody>
        </p:sp>
      </p:grpSp>
      <p:pic>
        <p:nvPicPr>
          <p:cNvPr id="19" name="Gráfico 18" descr="Sobre">
            <a:extLst>
              <a:ext uri="{FF2B5EF4-FFF2-40B4-BE49-F238E27FC236}">
                <a16:creationId xmlns:a16="http://schemas.microsoft.com/office/drawing/2014/main" id="{8E546EEF-8AFC-454B-8702-F49D033222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021" y="5073110"/>
            <a:ext cx="629106" cy="629106"/>
          </a:xfrm>
          <a:prstGeom prst="rect">
            <a:avLst/>
          </a:prstGeom>
        </p:spPr>
      </p:pic>
      <p:pic>
        <p:nvPicPr>
          <p:cNvPr id="104" name="Gráfico 103" descr="Sobre">
            <a:extLst>
              <a:ext uri="{FF2B5EF4-FFF2-40B4-BE49-F238E27FC236}">
                <a16:creationId xmlns:a16="http://schemas.microsoft.com/office/drawing/2014/main" id="{2DED9BC8-0AE1-46BA-8C24-7B7CB31DCC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8521" y="5073110"/>
            <a:ext cx="629106" cy="629106"/>
          </a:xfrm>
          <a:prstGeom prst="rect">
            <a:avLst/>
          </a:prstGeom>
        </p:spPr>
      </p:pic>
      <p:pic>
        <p:nvPicPr>
          <p:cNvPr id="105" name="Gráfico 104" descr="Sobre">
            <a:extLst>
              <a:ext uri="{FF2B5EF4-FFF2-40B4-BE49-F238E27FC236}">
                <a16:creationId xmlns:a16="http://schemas.microsoft.com/office/drawing/2014/main" id="{89C6D912-D10B-4E79-A566-FF57C56B13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2344" y="5041095"/>
            <a:ext cx="629106" cy="629106"/>
          </a:xfrm>
          <a:prstGeom prst="rect">
            <a:avLst/>
          </a:prstGeom>
        </p:spPr>
      </p:pic>
      <p:pic>
        <p:nvPicPr>
          <p:cNvPr id="21" name="Gráfico 20" descr="Matraz">
            <a:extLst>
              <a:ext uri="{FF2B5EF4-FFF2-40B4-BE49-F238E27FC236}">
                <a16:creationId xmlns:a16="http://schemas.microsoft.com/office/drawing/2014/main" id="{4359DEA4-FDDA-43F6-901E-F3B5FE38A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0854" y="4006846"/>
            <a:ext cx="714461" cy="714461"/>
          </a:xfrm>
          <a:prstGeom prst="rect">
            <a:avLst/>
          </a:prstGeom>
        </p:spPr>
      </p:pic>
      <p:pic>
        <p:nvPicPr>
          <p:cNvPr id="23" name="Gráfico 22" descr="Documento">
            <a:extLst>
              <a:ext uri="{FF2B5EF4-FFF2-40B4-BE49-F238E27FC236}">
                <a16:creationId xmlns:a16="http://schemas.microsoft.com/office/drawing/2014/main" id="{4F17F04D-E326-4A77-8281-4A5515E761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40750" y="2751922"/>
            <a:ext cx="623830" cy="623830"/>
          </a:xfrm>
          <a:prstGeom prst="rect">
            <a:avLst/>
          </a:prstGeom>
        </p:spPr>
      </p:pic>
      <p:pic>
        <p:nvPicPr>
          <p:cNvPr id="106" name="Gráfico 105" descr="Documento">
            <a:extLst>
              <a:ext uri="{FF2B5EF4-FFF2-40B4-BE49-F238E27FC236}">
                <a16:creationId xmlns:a16="http://schemas.microsoft.com/office/drawing/2014/main" id="{7E77C445-670E-44C9-825D-CE52187A87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41202" y="5355648"/>
            <a:ext cx="623830" cy="623830"/>
          </a:xfrm>
          <a:prstGeom prst="rect">
            <a:avLst/>
          </a:prstGeom>
        </p:spPr>
      </p:pic>
      <p:grpSp>
        <p:nvGrpSpPr>
          <p:cNvPr id="109" name="Grupo 108">
            <a:extLst>
              <a:ext uri="{FF2B5EF4-FFF2-40B4-BE49-F238E27FC236}">
                <a16:creationId xmlns:a16="http://schemas.microsoft.com/office/drawing/2014/main" id="{819CC005-4D73-4DB8-A3BB-E864C3EDE365}"/>
              </a:ext>
            </a:extLst>
          </p:cNvPr>
          <p:cNvGrpSpPr/>
          <p:nvPr/>
        </p:nvGrpSpPr>
        <p:grpSpPr>
          <a:xfrm>
            <a:off x="10163152" y="4646189"/>
            <a:ext cx="2206730" cy="386517"/>
            <a:chOff x="10163152" y="4646189"/>
            <a:chExt cx="2206730" cy="386517"/>
          </a:xfrm>
        </p:grpSpPr>
        <p:pic>
          <p:nvPicPr>
            <p:cNvPr id="107" name="Gráfico 106" descr="Matraz">
              <a:extLst>
                <a:ext uri="{FF2B5EF4-FFF2-40B4-BE49-F238E27FC236}">
                  <a16:creationId xmlns:a16="http://schemas.microsoft.com/office/drawing/2014/main" id="{54C86D95-3C29-4C41-A21B-66840B732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63152" y="4646189"/>
              <a:ext cx="386517" cy="386517"/>
            </a:xfrm>
            <a:prstGeom prst="rect">
              <a:avLst/>
            </a:prstGeom>
          </p:spPr>
        </p:pic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A4CB8B45-0A9B-4DEB-92C5-FFE888C571C8}"/>
                </a:ext>
              </a:extLst>
            </p:cNvPr>
            <p:cNvSpPr txBox="1"/>
            <p:nvPr/>
          </p:nvSpPr>
          <p:spPr>
            <a:xfrm>
              <a:off x="10447778" y="4693947"/>
              <a:ext cx="1922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Hidrogeno-H-1</a:t>
              </a:r>
            </a:p>
          </p:txBody>
        </p:sp>
      </p:grpSp>
      <p:pic>
        <p:nvPicPr>
          <p:cNvPr id="111" name="Gráfico 110" descr="Mano con dedo índice apuntando a la derecha ">
            <a:extLst>
              <a:ext uri="{FF2B5EF4-FFF2-40B4-BE49-F238E27FC236}">
                <a16:creationId xmlns:a16="http://schemas.microsoft.com/office/drawing/2014/main" id="{D5840675-8C37-4599-B3C9-AEBC81812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4934867" y="216839"/>
            <a:ext cx="1789403" cy="1789403"/>
          </a:xfrm>
          <a:prstGeom prst="rect">
            <a:avLst/>
          </a:prstGeom>
        </p:spPr>
      </p:pic>
      <p:pic>
        <p:nvPicPr>
          <p:cNvPr id="117" name="Imagen 116" descr="Imagen que contiene copa, café, vasija&#10;&#10;Descripción generada automáticamente">
            <a:extLst>
              <a:ext uri="{FF2B5EF4-FFF2-40B4-BE49-F238E27FC236}">
                <a16:creationId xmlns:a16="http://schemas.microsoft.com/office/drawing/2014/main" id="{7945E094-91EC-4852-826B-CB58670BF2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18" y="2133616"/>
            <a:ext cx="1490140" cy="1490140"/>
          </a:xfrm>
          <a:prstGeom prst="rect">
            <a:avLst/>
          </a:prstGeom>
        </p:spPr>
      </p:pic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0983845C-B933-49F3-8D32-BDCC442412F8}"/>
              </a:ext>
            </a:extLst>
          </p:cNvPr>
          <p:cNvCxnSpPr>
            <a:cxnSpLocks/>
          </p:cNvCxnSpPr>
          <p:nvPr/>
        </p:nvCxnSpPr>
        <p:spPr>
          <a:xfrm flipH="1">
            <a:off x="5360762" y="2991667"/>
            <a:ext cx="1106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áfico 120" descr="Matraz">
            <a:extLst>
              <a:ext uri="{FF2B5EF4-FFF2-40B4-BE49-F238E27FC236}">
                <a16:creationId xmlns:a16="http://schemas.microsoft.com/office/drawing/2014/main" id="{6B3EE03D-EE9C-44F5-BCD7-0DC2511E3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46897" y="2197902"/>
            <a:ext cx="714461" cy="714461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5B6D58F9-7CCF-4CB5-B222-8E9C219B5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74" y="3930217"/>
            <a:ext cx="2628390" cy="2628390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7DC7339C-8488-4DC3-B8A3-26BEC3752B84}"/>
              </a:ext>
            </a:extLst>
          </p:cNvPr>
          <p:cNvSpPr txBox="1"/>
          <p:nvPr/>
        </p:nvSpPr>
        <p:spPr>
          <a:xfrm>
            <a:off x="2925362" y="286944"/>
            <a:ext cx="843680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sz="34400" b="1" i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1310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3681 L -2.70833E-6 0.1261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0463 L 0.10195 0.0039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63 L 0.06146 0.003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463 L 0.06146 0.00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4.58333E-6 -0.1333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09076 4.8148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0013 0.193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15208 -0.0009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3681 L -0.00065 0.2814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94</Words>
  <Application>Microsoft Office PowerPoint</Application>
  <PresentationFormat>Panorámica</PresentationFormat>
  <Paragraphs>66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Cortés Vázquez</dc:creator>
  <cp:lastModifiedBy>Jaime Cortés Vázquez</cp:lastModifiedBy>
  <cp:revision>23</cp:revision>
  <dcterms:created xsi:type="dcterms:W3CDTF">2019-06-02T23:30:00Z</dcterms:created>
  <dcterms:modified xsi:type="dcterms:W3CDTF">2019-06-03T15:20:36Z</dcterms:modified>
</cp:coreProperties>
</file>