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0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1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13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90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12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3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593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97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0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3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2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8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20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59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8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BC656A-3D30-4B7F-9B7A-1EC7B3DC813A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2EDE5C-C3B4-45DC-9CAB-E31F6D43D3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47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D7B2A-76E3-67F2-5A38-E3FAEDEF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7281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MiniFlush Golf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32" name="Picture 8" descr="Download MINI GOLF Free PNG transparent image and clipart">
            <a:extLst>
              <a:ext uri="{FF2B5EF4-FFF2-40B4-BE49-F238E27FC236}">
                <a16:creationId xmlns:a16="http://schemas.microsoft.com/office/drawing/2014/main" id="{13CAB6F8-059B-80CD-D178-50672D10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4" y="2733380"/>
            <a:ext cx="3121272" cy="28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E06D9A-F0C3-B872-054E-D3A0E6890BFC}"/>
              </a:ext>
            </a:extLst>
          </p:cNvPr>
          <p:cNvSpPr txBox="1"/>
          <p:nvPr/>
        </p:nvSpPr>
        <p:spPr>
          <a:xfrm>
            <a:off x="9169167" y="5134062"/>
            <a:ext cx="200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Comas De Frutos</a:t>
            </a:r>
          </a:p>
        </p:txBody>
      </p:sp>
    </p:spTree>
    <p:extLst>
      <p:ext uri="{BB962C8B-B14F-4D97-AF65-F5344CB8AC3E}">
        <p14:creationId xmlns:p14="http://schemas.microsoft.com/office/powerpoint/2010/main" val="12387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609F8-43F8-C614-F52E-69643EFD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que se juega?</a:t>
            </a:r>
          </a:p>
        </p:txBody>
      </p:sp>
      <p:pic>
        <p:nvPicPr>
          <p:cNvPr id="2054" name="Picture 6" descr="🤔 Cara Pensativa Emoji">
            <a:extLst>
              <a:ext uri="{FF2B5EF4-FFF2-40B4-BE49-F238E27FC236}">
                <a16:creationId xmlns:a16="http://schemas.microsoft.com/office/drawing/2014/main" id="{871181E5-5563-ABF8-9B79-8BC9FC1C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2" y="1872493"/>
            <a:ext cx="3113014" cy="31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096CCC-DFD1-3115-6362-2F50EC56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4115"/>
            <a:ext cx="3512284" cy="4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8181D4B-F5BC-679F-2AC1-75DBA8FD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37" y="895504"/>
            <a:ext cx="3750953" cy="32151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332F72-326B-B551-3F4F-196EE0B8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Obstáculos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F14D08-2343-A2DF-FB97-092B4534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053907"/>
            <a:ext cx="4499869" cy="20566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CA9D8B-CEC1-35F5-5BE8-BB52D69B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0" y="3800212"/>
            <a:ext cx="4786599" cy="30577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263339-F9B8-B10A-5A41-431BD01F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697" y="3800212"/>
            <a:ext cx="3886742" cy="26959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7A251D-2E84-2CDF-ABE9-8EE182D1A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074" y="3082256"/>
            <a:ext cx="2720027" cy="25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E86A8-12AF-E360-5D7C-D38A31A9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pic>
        <p:nvPicPr>
          <p:cNvPr id="3074" name="Picture 2" descr="Golf It! | PC Steam Juego | Fanatical">
            <a:extLst>
              <a:ext uri="{FF2B5EF4-FFF2-40B4-BE49-F238E27FC236}">
                <a16:creationId xmlns:a16="http://schemas.microsoft.com/office/drawing/2014/main" id="{BDCE8E2E-B3BF-F352-65D6-15500B9D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" y="2130804"/>
            <a:ext cx="4973739" cy="27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uega al minigolf simultáneamente con tus amigos con el lanzamiento de Golf  With Your Friends | Noticias | GameProTV">
            <a:extLst>
              <a:ext uri="{FF2B5EF4-FFF2-40B4-BE49-F238E27FC236}">
                <a16:creationId xmlns:a16="http://schemas.microsoft.com/office/drawing/2014/main" id="{109237A5-446A-82A7-BEC1-97E9817C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07" y="3334342"/>
            <a:ext cx="4787650" cy="26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85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Sala de reuniones Ion</vt:lpstr>
      <vt:lpstr>MiniFlush Golf</vt:lpstr>
      <vt:lpstr>A que se juega?</vt:lpstr>
      <vt:lpstr>Obstáculos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MiniFlush Golf</dc:title>
  <dc:creator>Javier Comas</dc:creator>
  <cp:lastModifiedBy>Javier Comas</cp:lastModifiedBy>
  <cp:revision>1</cp:revision>
  <dcterms:created xsi:type="dcterms:W3CDTF">2023-01-18T16:00:39Z</dcterms:created>
  <dcterms:modified xsi:type="dcterms:W3CDTF">2023-01-18T16:31:28Z</dcterms:modified>
</cp:coreProperties>
</file>