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B1ED8F-803B-4A06-BB88-83145B9DBB53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5"/>
            <p14:sldId id="270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2B46-ECCE-35C8-DFCA-34D0E0302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D1360-004E-8AA4-12C7-E0EBB96F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B7D6-D0FB-045C-E959-0D307518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0E61-0B24-508F-3403-8426FFF4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B47A-EABC-E187-62BF-02AD14B5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6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4838-7768-3F9F-90DF-A4FFA842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06DA-99C2-BC60-311E-D556F1BE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8540-892D-08C1-69C8-0FB1BD5C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4A8F-855E-C78D-5C88-7F4E20F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A780-A5CD-6257-6B4A-3D64FBE4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7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C2F91-37E7-FC0C-F33F-3BC338CE3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B7F3E-F267-C48D-F82D-FA33BC27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491E-2A83-DD74-6714-2E14637A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21BE-98D6-6DD1-FD42-DBFF07B8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509E-FB58-C00D-87CF-51566343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863-EC6C-2B03-BEFB-0B3A180F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B2FB-686D-D4F1-312C-ECE46749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2DCE-2D9A-BF63-9A21-283CED6C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6632-5451-7F60-8AE2-4FA3B428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C013-83BC-9AFF-8E6C-1ED6F9B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0F41-480F-0F9F-E906-ADEB73C8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2EA4-6CCF-4BD9-AFC9-43D52299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E984-9BA7-A33D-C012-ADC0654F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3241-512A-EE2A-6633-B59DEB4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6D95-D0A6-9423-C2B7-C2710D65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CC1A-EBD3-1267-E57E-F0A078C4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49F5-59CA-BB17-8F7F-7258DBA95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5F70C-71B3-821D-496E-6195D5CA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C07A-ECCE-53EA-B66C-31F30664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2D0E-0EDF-8D37-DFA8-6E09A802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8A2F-15D0-15A8-6A8B-A244866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2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BAA-842D-3F10-9AC6-4425B6AC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0EE0-66FD-9C89-4FB4-AA77BC5E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DEB4-8699-C25A-CCD0-DEB86DF2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A9A88-2B69-3F0D-F4FF-493E95F03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A3A81-CB79-F108-1E34-43F075EF9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5EDF-0427-B922-EB8A-44AA3D20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2E94C-DF36-70AD-3D86-07BB5EC8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C586B-6B68-229B-B88A-5AEA54F3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5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1FE8-D575-76BC-4264-319C586B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BE347-3F70-2010-6F8C-854F052B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9180-214F-604B-5604-DFFCB12C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5790E-C9FB-A1C1-BDE4-A6BCD1BB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5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48774-0237-987B-548F-27153A79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7463B-2266-2275-7734-5457E695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641B7-C2D9-8807-A2C9-ADDE17A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9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1F65-46AB-C253-40ED-D8DF2AF2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CDEC-B790-DBAD-A1DD-8380799ED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383FE-848B-E26D-A592-973EC96A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AB93-B6FB-54B3-D2C9-11B2760B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2922-712F-F5D6-E5FA-D953261C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F5525-0D8B-B751-D688-545B0DC2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9B3-5BD7-4247-A49E-B871367D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C31D4-0D96-A48C-EBC8-16B22C507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24A2-035D-D7F8-8176-6C90ED48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23F44-3789-3500-0272-023D8FA3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6B27-DE8C-0995-7099-23369EC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F5D42-3FDB-C682-49DF-02F5558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6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7F0A7-4425-7539-FDA0-01996F88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40B8-EFF5-025D-C647-16E9DC91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3DC3-F0C9-8617-4A6D-38A6ED39D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1C56-6AD3-4005-823D-0F1E8BFB5ACF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478D-1262-AC87-222A-5D0933A9A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9EB9-5FF2-41D1-F2DA-97860610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11BB-4BD8-4792-AE35-D90DB7040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0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70FC8-6D26-F6AB-DD8F-318049AE3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511F-1F88-4FBC-9593-DADC4A06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494" y="1313510"/>
            <a:ext cx="9144000" cy="2387600"/>
          </a:xfrm>
        </p:spPr>
        <p:txBody>
          <a:bodyPr>
            <a:normAutofit/>
          </a:bodyPr>
          <a:lstStyle/>
          <a:p>
            <a:r>
              <a:rPr lang="es-ES" sz="7200" dirty="0">
                <a:latin typeface="Bahnschrift" panose="020B0502040204020203" pitchFamily="34" charset="0"/>
              </a:rPr>
              <a:t>FOROCOCHES</a:t>
            </a:r>
            <a:endParaRPr lang="en-GB" sz="72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495B9-FEAB-BF47-7E56-304EF6FE9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4259" y="2507310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s-ES" dirty="0" err="1">
                <a:latin typeface="Consolas" panose="020B0609020204030204" pitchFamily="49" charset="0"/>
              </a:rPr>
              <a:t>enguins</a:t>
            </a:r>
            <a:endParaRPr lang="es-ES" dirty="0">
              <a:latin typeface="Consolas" panose="020B0609020204030204" pitchFamily="49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s-ES" dirty="0" err="1">
                <a:latin typeface="Consolas" panose="020B0609020204030204" pitchFamily="49" charset="0"/>
              </a:rPr>
              <a:t>ancing</a:t>
            </a:r>
            <a:r>
              <a:rPr lang="es-ES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ES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s-ES" dirty="0" err="1">
                <a:latin typeface="Consolas" panose="020B0609020204030204" pitchFamily="49" charset="0"/>
              </a:rPr>
              <a:t>ramatically</a:t>
            </a:r>
            <a:r>
              <a:rPr lang="es-ES" dirty="0">
                <a:latin typeface="Consolas" panose="020B0609020204030204" pitchFamily="49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s-ES" dirty="0">
                <a:latin typeface="Consolas" panose="020B0609020204030204" pitchFamily="49" charset="0"/>
              </a:rPr>
              <a:t>ate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46A335-DEA0-6C8D-4D36-EAF939DB8153}"/>
              </a:ext>
            </a:extLst>
          </p:cNvPr>
          <p:cNvSpPr txBox="1">
            <a:spLocks/>
          </p:cNvSpPr>
          <p:nvPr/>
        </p:nvSpPr>
        <p:spPr>
          <a:xfrm>
            <a:off x="3805463" y="3523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ES" dirty="0">
                <a:latin typeface="Consolas" panose="020B0609020204030204" pitchFamily="49" charset="0"/>
              </a:rPr>
              <a:t>PDDL </a:t>
            </a:r>
            <a:r>
              <a:rPr lang="es-ES" dirty="0" err="1">
                <a:latin typeface="Consolas" panose="020B0609020204030204" pitchFamily="49" charset="0"/>
              </a:rPr>
              <a:t>Edition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5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DC099-B076-4B7F-B96A-180FB00B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85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54DCEEA-58EE-6089-6E0E-1F8BEE359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3891" y="0"/>
            <a:ext cx="6159259" cy="38531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FFA4D1-BF01-3100-151F-BF7275AA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347" y="2917411"/>
            <a:ext cx="6915917" cy="34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5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83B89-30EA-33E0-412D-80923C6E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2A550-1489-1301-4869-B0BD1150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" y="548487"/>
            <a:ext cx="6059230" cy="6073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8E54B-2E99-23A4-6B1B-AAB6720A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606964"/>
            <a:ext cx="6153150" cy="2665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301C9A-CB1C-E5AC-26F7-ABDB78CA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84" y="2326570"/>
            <a:ext cx="5893872" cy="251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2374B-B946-A910-D1C7-8CD7190E8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684" y="4017826"/>
            <a:ext cx="5863194" cy="23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8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A08A-42DA-FB50-A578-CD34D5AC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734720-9FA0-1C5F-81A3-BAF674C0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40" y="1400175"/>
            <a:ext cx="5816770" cy="422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C330B-F55D-94CF-581F-3ABD81A0D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1331337"/>
            <a:ext cx="5084702" cy="2554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0C17E9-D0A8-4A9C-E216-CEF17263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075" y="3029568"/>
            <a:ext cx="4933950" cy="230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3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A1352-4834-5B42-78E0-DAAC9F01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BD172-B230-A9D8-94C5-8D090FCD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33" y="1238250"/>
            <a:ext cx="5461534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3BA7D-432D-5AB0-753A-9683AED71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53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F3BA-6803-080B-1E1C-86DDCAC5F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dirty="0">
                <a:latin typeface="Bahnschrift" panose="020B0502040204020203" pitchFamily="34" charset="0"/>
              </a:rPr>
              <a:t>FAST-DOWNWARD</a:t>
            </a:r>
            <a:endParaRPr lang="en-GB" sz="72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1948A-3FAF-EB1F-1D08-6321A23F7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000" dirty="0">
                <a:latin typeface="Consolas" panose="020B0609020204030204" pitchFamily="49" charset="0"/>
              </a:rPr>
              <a:t>(rápido y </a:t>
            </a:r>
            <a:r>
              <a:rPr lang="es-ES" sz="2000" dirty="0" err="1">
                <a:latin typeface="Consolas" panose="020B0609020204030204" pitchFamily="49" charset="0"/>
              </a:rPr>
              <a:t>pa</a:t>
            </a:r>
            <a:r>
              <a:rPr lang="es-ES" sz="2000" dirty="0">
                <a:latin typeface="Consolas" panose="020B0609020204030204" pitchFamily="49" charset="0"/>
              </a:rPr>
              <a:t>’ abajo)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A1933-E459-60AF-6E39-D356601B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61390-8C2E-008F-032A-522B06E6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15" y="1462929"/>
            <a:ext cx="7830643" cy="44678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145D57-3A96-5600-B503-F9CE5A5BA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557" y="-1193800"/>
            <a:ext cx="9144000" cy="2387600"/>
          </a:xfrm>
        </p:spPr>
        <p:txBody>
          <a:bodyPr>
            <a:normAutofit/>
          </a:bodyPr>
          <a:lstStyle/>
          <a:p>
            <a:r>
              <a:rPr lang="es-ES" sz="4800" dirty="0">
                <a:latin typeface="Bahnschrift" panose="020B0502040204020203" pitchFamily="34" charset="0"/>
              </a:rPr>
              <a:t>Paquete de C hacia G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12316F-DC49-29DF-63B8-4F6158AD42B5}"/>
              </a:ext>
            </a:extLst>
          </p:cNvPr>
          <p:cNvSpPr/>
          <p:nvPr/>
        </p:nvSpPr>
        <p:spPr>
          <a:xfrm>
            <a:off x="7841411" y="1768415"/>
            <a:ext cx="1207698" cy="1578634"/>
          </a:xfrm>
          <a:custGeom>
            <a:avLst/>
            <a:gdLst>
              <a:gd name="connsiteX0" fmla="*/ 1207698 w 1207698"/>
              <a:gd name="connsiteY0" fmla="*/ 224287 h 1578634"/>
              <a:gd name="connsiteX1" fmla="*/ 992038 w 1207698"/>
              <a:gd name="connsiteY1" fmla="*/ 0 h 1578634"/>
              <a:gd name="connsiteX2" fmla="*/ 319178 w 1207698"/>
              <a:gd name="connsiteY2" fmla="*/ 138023 h 1578634"/>
              <a:gd name="connsiteX3" fmla="*/ 120770 w 1207698"/>
              <a:gd name="connsiteY3" fmla="*/ 724619 h 1578634"/>
              <a:gd name="connsiteX4" fmla="*/ 0 w 1207698"/>
              <a:gd name="connsiteY4" fmla="*/ 1337094 h 1578634"/>
              <a:gd name="connsiteX5" fmla="*/ 51759 w 1207698"/>
              <a:gd name="connsiteY5" fmla="*/ 1518249 h 1578634"/>
              <a:gd name="connsiteX6" fmla="*/ 112144 w 1207698"/>
              <a:gd name="connsiteY6" fmla="*/ 1578634 h 1578634"/>
              <a:gd name="connsiteX7" fmla="*/ 301925 w 1207698"/>
              <a:gd name="connsiteY7" fmla="*/ 1492370 h 1578634"/>
              <a:gd name="connsiteX8" fmla="*/ 655608 w 1207698"/>
              <a:gd name="connsiteY8" fmla="*/ 1130060 h 1578634"/>
              <a:gd name="connsiteX9" fmla="*/ 741872 w 1207698"/>
              <a:gd name="connsiteY9" fmla="*/ 1086928 h 1578634"/>
              <a:gd name="connsiteX10" fmla="*/ 1061049 w 1207698"/>
              <a:gd name="connsiteY10" fmla="*/ 646981 h 1578634"/>
              <a:gd name="connsiteX11" fmla="*/ 1138687 w 1207698"/>
              <a:gd name="connsiteY11" fmla="*/ 560717 h 1578634"/>
              <a:gd name="connsiteX12" fmla="*/ 1207698 w 1207698"/>
              <a:gd name="connsiteY12" fmla="*/ 224287 h 15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7698" h="1578634">
                <a:moveTo>
                  <a:pt x="1207698" y="224287"/>
                </a:moveTo>
                <a:lnTo>
                  <a:pt x="992038" y="0"/>
                </a:lnTo>
                <a:lnTo>
                  <a:pt x="319178" y="138023"/>
                </a:lnTo>
                <a:lnTo>
                  <a:pt x="120770" y="724619"/>
                </a:lnTo>
                <a:lnTo>
                  <a:pt x="0" y="1337094"/>
                </a:lnTo>
                <a:lnTo>
                  <a:pt x="51759" y="1518249"/>
                </a:lnTo>
                <a:lnTo>
                  <a:pt x="112144" y="1578634"/>
                </a:lnTo>
                <a:lnTo>
                  <a:pt x="301925" y="1492370"/>
                </a:lnTo>
                <a:lnTo>
                  <a:pt x="655608" y="1130060"/>
                </a:lnTo>
                <a:lnTo>
                  <a:pt x="741872" y="1086928"/>
                </a:lnTo>
                <a:lnTo>
                  <a:pt x="1061049" y="646981"/>
                </a:lnTo>
                <a:lnTo>
                  <a:pt x="1138687" y="560717"/>
                </a:lnTo>
                <a:lnTo>
                  <a:pt x="1207698" y="22428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94C66-316B-BA7D-EA8C-3485E21AFFC0}"/>
              </a:ext>
            </a:extLst>
          </p:cNvPr>
          <p:cNvSpPr/>
          <p:nvPr/>
        </p:nvSpPr>
        <p:spPr>
          <a:xfrm>
            <a:off x="9454192" y="5177826"/>
            <a:ext cx="267418" cy="2674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F405F-17C9-6286-F993-C021A3DCF379}"/>
              </a:ext>
            </a:extLst>
          </p:cNvPr>
          <p:cNvSpPr/>
          <p:nvPr/>
        </p:nvSpPr>
        <p:spPr>
          <a:xfrm>
            <a:off x="4551872" y="2557732"/>
            <a:ext cx="267418" cy="2674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C1FA8-32C9-24D3-0961-DDACEEB0E5B6}"/>
              </a:ext>
            </a:extLst>
          </p:cNvPr>
          <p:cNvSpPr/>
          <p:nvPr/>
        </p:nvSpPr>
        <p:spPr>
          <a:xfrm>
            <a:off x="7343344" y="3295290"/>
            <a:ext cx="267418" cy="2674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EF211-F178-B252-B93C-F43BFF2EA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92DAAD-89D2-9311-799B-AC4539E3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61" y="755549"/>
            <a:ext cx="3205942" cy="1450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6D9777-EE7C-C5C3-5AB3-FC9CA670623F}"/>
              </a:ext>
            </a:extLst>
          </p:cNvPr>
          <p:cNvSpPr txBox="1"/>
          <p:nvPr/>
        </p:nvSpPr>
        <p:spPr>
          <a:xfrm>
            <a:off x="773039" y="375621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Transition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5AEF-D5FE-BEAC-33DC-BA904B6A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528A58-DAEE-52DA-73CE-8A2C9AC2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61" y="755549"/>
            <a:ext cx="3205942" cy="1450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157FE-8FB9-43B1-0C83-3FD6BB6E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0" y="3042175"/>
            <a:ext cx="3300866" cy="1259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47152E-8C9F-2C03-A999-A6C5716A4771}"/>
              </a:ext>
            </a:extLst>
          </p:cNvPr>
          <p:cNvSpPr txBox="1"/>
          <p:nvPr/>
        </p:nvSpPr>
        <p:spPr>
          <a:xfrm>
            <a:off x="773039" y="375621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Transition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2F3C7F-377D-F211-4F04-36981D0E03C2}"/>
              </a:ext>
            </a:extLst>
          </p:cNvPr>
          <p:cNvSpPr txBox="1"/>
          <p:nvPr/>
        </p:nvSpPr>
        <p:spPr>
          <a:xfrm>
            <a:off x="843270" y="2672843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T-</a:t>
            </a:r>
            <a:r>
              <a:rPr lang="es-ES" dirty="0" err="1">
                <a:latin typeface="Bahnschrift" panose="020B0502040204020203" pitchFamily="34" charset="0"/>
              </a:rPr>
              <a:t>Specific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6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564DA-9435-BE1A-42F1-DC8A4A9E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16E987-5C3F-BF45-AC8E-72875059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61" y="755549"/>
            <a:ext cx="3205942" cy="1450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82074-985C-4A03-F06B-58E636AF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0" y="3042175"/>
            <a:ext cx="3300866" cy="1259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AF1C6-CDCA-95A7-2664-09FC640B6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05" y="4762492"/>
            <a:ext cx="2875698" cy="1287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EAC0A6-A884-2187-F423-39398D75D274}"/>
              </a:ext>
            </a:extLst>
          </p:cNvPr>
          <p:cNvSpPr txBox="1"/>
          <p:nvPr/>
        </p:nvSpPr>
        <p:spPr>
          <a:xfrm>
            <a:off x="773039" y="375621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Transition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EC194-0BA2-3D33-E9CC-367EC926543E}"/>
              </a:ext>
            </a:extLst>
          </p:cNvPr>
          <p:cNvSpPr txBox="1"/>
          <p:nvPr/>
        </p:nvSpPr>
        <p:spPr>
          <a:xfrm>
            <a:off x="843270" y="2672843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T-</a:t>
            </a:r>
            <a:r>
              <a:rPr lang="es-ES" dirty="0" err="1">
                <a:latin typeface="Bahnschrift" panose="020B0502040204020203" pitchFamily="34" charset="0"/>
              </a:rPr>
              <a:t>Specific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F7E0A-9817-B7DC-889D-98FC5E53FD59}"/>
              </a:ext>
            </a:extLst>
          </p:cNvPr>
          <p:cNvSpPr txBox="1"/>
          <p:nvPr/>
        </p:nvSpPr>
        <p:spPr>
          <a:xfrm>
            <a:off x="938161" y="4430467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Causal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0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39322-9A76-B73D-9E23-BFD12575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B5352A-01A3-C60B-3878-5716819D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61" y="755549"/>
            <a:ext cx="3205942" cy="1450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CD267-78C7-5931-087F-4DB87843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0" y="3042175"/>
            <a:ext cx="3300866" cy="1259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95496-4CC7-CC95-F22A-A4BDC9BA9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05" y="4762492"/>
            <a:ext cx="2875698" cy="1287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7D08F-A033-DDD4-D638-59C22F6661C7}"/>
              </a:ext>
            </a:extLst>
          </p:cNvPr>
          <p:cNvSpPr txBox="1"/>
          <p:nvPr/>
        </p:nvSpPr>
        <p:spPr>
          <a:xfrm>
            <a:off x="773039" y="375621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Transition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70FB0A-82D2-A42A-C4F8-6086EC010335}"/>
              </a:ext>
            </a:extLst>
          </p:cNvPr>
          <p:cNvSpPr txBox="1"/>
          <p:nvPr/>
        </p:nvSpPr>
        <p:spPr>
          <a:xfrm>
            <a:off x="843270" y="2672843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T-</a:t>
            </a:r>
            <a:r>
              <a:rPr lang="es-ES" dirty="0" err="1">
                <a:latin typeface="Bahnschrift" panose="020B0502040204020203" pitchFamily="34" charset="0"/>
              </a:rPr>
              <a:t>Specific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F7556-E8DE-1217-6B3A-1278D1F4B7B1}"/>
              </a:ext>
            </a:extLst>
          </p:cNvPr>
          <p:cNvSpPr txBox="1"/>
          <p:nvPr/>
        </p:nvSpPr>
        <p:spPr>
          <a:xfrm>
            <a:off x="938161" y="4430467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Causal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2D4815-3C37-092C-1389-E9BFD9ED1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04" y="744953"/>
            <a:ext cx="4959254" cy="18509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264FE6-F2E4-A76F-C7B6-4E1DAB382031}"/>
              </a:ext>
            </a:extLst>
          </p:cNvPr>
          <p:cNvSpPr txBox="1"/>
          <p:nvPr/>
        </p:nvSpPr>
        <p:spPr>
          <a:xfrm>
            <a:off x="5719604" y="314956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Multivalued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States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5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ABFD-3731-5A80-CA76-E713D47F6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CBD46F-143F-6327-32AF-26368125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61" y="755549"/>
            <a:ext cx="3205942" cy="1450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98983-5FCE-790F-9FB5-E3046B49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0" y="3042175"/>
            <a:ext cx="3300866" cy="1259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C9539-8A41-12F1-4DAA-75B58FDA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05" y="4762492"/>
            <a:ext cx="2875698" cy="1287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D8C0F8-FEFD-5EC6-E819-14DA13C34005}"/>
              </a:ext>
            </a:extLst>
          </p:cNvPr>
          <p:cNvSpPr txBox="1"/>
          <p:nvPr/>
        </p:nvSpPr>
        <p:spPr>
          <a:xfrm>
            <a:off x="773039" y="375621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Transition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F6D41-7791-CB31-C9E9-4C438BD244C6}"/>
              </a:ext>
            </a:extLst>
          </p:cNvPr>
          <p:cNvSpPr txBox="1"/>
          <p:nvPr/>
        </p:nvSpPr>
        <p:spPr>
          <a:xfrm>
            <a:off x="843270" y="2672843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Domain</a:t>
            </a:r>
            <a:r>
              <a:rPr lang="es-ES" dirty="0">
                <a:latin typeface="Bahnschrift" panose="020B0502040204020203" pitchFamily="34" charset="0"/>
              </a:rPr>
              <a:t> T-</a:t>
            </a:r>
            <a:r>
              <a:rPr lang="es-ES" dirty="0" err="1">
                <a:latin typeface="Bahnschrift" panose="020B0502040204020203" pitchFamily="34" charset="0"/>
              </a:rPr>
              <a:t>Specific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E16B1-BDE5-1B89-50E1-7E5FE2F03485}"/>
              </a:ext>
            </a:extLst>
          </p:cNvPr>
          <p:cNvSpPr txBox="1"/>
          <p:nvPr/>
        </p:nvSpPr>
        <p:spPr>
          <a:xfrm>
            <a:off x="938161" y="4430467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Causal </a:t>
            </a:r>
            <a:r>
              <a:rPr lang="es-ES" dirty="0" err="1">
                <a:latin typeface="Bahnschrift" panose="020B0502040204020203" pitchFamily="34" charset="0"/>
              </a:rPr>
              <a:t>Graph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A28C30-0D18-F8A6-285B-852C57771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04" y="744953"/>
            <a:ext cx="4959254" cy="18509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5E2C81-981E-E1F3-C370-EF0885F1E561}"/>
              </a:ext>
            </a:extLst>
          </p:cNvPr>
          <p:cNvSpPr txBox="1"/>
          <p:nvPr/>
        </p:nvSpPr>
        <p:spPr>
          <a:xfrm>
            <a:off x="5719604" y="314956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Bahnschrift" panose="020B0502040204020203" pitchFamily="34" charset="0"/>
              </a:rPr>
              <a:t>Multivalued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States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22CEF-7738-0268-ACE8-21B79F297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443" y="3672034"/>
            <a:ext cx="5515152" cy="1952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7BCD53-78E3-3AE7-5544-5207654C8FDC}"/>
              </a:ext>
            </a:extLst>
          </p:cNvPr>
          <p:cNvSpPr txBox="1"/>
          <p:nvPr/>
        </p:nvSpPr>
        <p:spPr>
          <a:xfrm>
            <a:off x="5526948" y="3244334"/>
            <a:ext cx="353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3-Algorithms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3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A23A-12E1-1254-8284-9F6E3A00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8CBA-2688-4063-05EB-36203B2A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dirty="0">
                <a:latin typeface="Bahnschrift" panose="020B0502040204020203" pitchFamily="34" charset="0"/>
              </a:rPr>
              <a:t>MOVIDAS CHUNGAS</a:t>
            </a:r>
            <a:endParaRPr lang="en-GB" sz="66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57F87-2D76-FD34-21DD-6D5C280A7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2000" dirty="0">
                <a:latin typeface="Consolas" panose="020B0609020204030204" pitchFamily="49" charset="0"/>
              </a:rPr>
              <a:t>(Que nos vamos a saltar)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67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Consolas</vt:lpstr>
      <vt:lpstr>Office Theme</vt:lpstr>
      <vt:lpstr>FOROCOCHES</vt:lpstr>
      <vt:lpstr>FAST-DOWNWARD</vt:lpstr>
      <vt:lpstr>Paquete de C hacia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MOVIDAS CHUNGAS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FOROCOCHES</dc:title>
  <dc:creator>Sebastián Andrés Mayorquín Posada</dc:creator>
  <cp:lastModifiedBy>Sebastián Andrés Mayorquín Posada</cp:lastModifiedBy>
  <cp:revision>2</cp:revision>
  <dcterms:created xsi:type="dcterms:W3CDTF">2024-02-25T16:58:09Z</dcterms:created>
  <dcterms:modified xsi:type="dcterms:W3CDTF">2024-02-25T18:11:04Z</dcterms:modified>
</cp:coreProperties>
</file>