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7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6B294-2C4C-4DB0-A0A2-B49B633DB5AF}" v="12" dt="2023-02-12T11:24:1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Lopez" userId="e4db515b9c5a22f0" providerId="LiveId" clId="{B386B294-2C4C-4DB0-A0A2-B49B633DB5AF}"/>
    <pc:docChg chg="undo custSel addSld modSld">
      <pc:chgData name="Javier Lopez" userId="e4db515b9c5a22f0" providerId="LiveId" clId="{B386B294-2C4C-4DB0-A0A2-B49B633DB5AF}" dt="2023-02-12T12:07:41.243" v="815" actId="790"/>
      <pc:docMkLst>
        <pc:docMk/>
      </pc:docMkLst>
      <pc:sldChg chg="addSp modSp mod setBg">
        <pc:chgData name="Javier Lopez" userId="e4db515b9c5a22f0" providerId="LiveId" clId="{B386B294-2C4C-4DB0-A0A2-B49B633DB5AF}" dt="2023-02-12T12:02:33.345" v="791" actId="27614"/>
        <pc:sldMkLst>
          <pc:docMk/>
          <pc:sldMk cId="1982180403" sldId="256"/>
        </pc:sldMkLst>
        <pc:spChg chg="mod">
          <ac:chgData name="Javier Lopez" userId="e4db515b9c5a22f0" providerId="LiveId" clId="{B386B294-2C4C-4DB0-A0A2-B49B633DB5AF}" dt="2023-02-12T12:02:26.327" v="790" actId="26606"/>
          <ac:spMkLst>
            <pc:docMk/>
            <pc:sldMk cId="1982180403" sldId="256"/>
            <ac:spMk id="2" creationId="{C13008A2-C607-3DEE-09F0-E52FAB2311C1}"/>
          </ac:spMkLst>
        </pc:spChg>
        <pc:spChg chg="mod">
          <ac:chgData name="Javier Lopez" userId="e4db515b9c5a22f0" providerId="LiveId" clId="{B386B294-2C4C-4DB0-A0A2-B49B633DB5AF}" dt="2023-02-12T12:02:26.327" v="790" actId="26606"/>
          <ac:spMkLst>
            <pc:docMk/>
            <pc:sldMk cId="1982180403" sldId="256"/>
            <ac:spMk id="3" creationId="{EDD91C63-131D-E73F-D347-8858C5AF9A2A}"/>
          </ac:spMkLst>
        </pc:spChg>
        <pc:spChg chg="add">
          <ac:chgData name="Javier Lopez" userId="e4db515b9c5a22f0" providerId="LiveId" clId="{B386B294-2C4C-4DB0-A0A2-B49B633DB5AF}" dt="2023-02-12T12:02:26.327" v="790" actId="26606"/>
          <ac:spMkLst>
            <pc:docMk/>
            <pc:sldMk cId="1982180403" sldId="256"/>
            <ac:spMk id="9" creationId="{C1DD1A8A-57D5-4A81-AD04-532B043C5611}"/>
          </ac:spMkLst>
        </pc:spChg>
        <pc:spChg chg="add">
          <ac:chgData name="Javier Lopez" userId="e4db515b9c5a22f0" providerId="LiveId" clId="{B386B294-2C4C-4DB0-A0A2-B49B633DB5AF}" dt="2023-02-12T12:02:26.327" v="790" actId="26606"/>
          <ac:spMkLst>
            <pc:docMk/>
            <pc:sldMk cId="1982180403" sldId="256"/>
            <ac:spMk id="11" creationId="{007891EC-4501-44ED-A8C8-B11B6DB767AB}"/>
          </ac:spMkLst>
        </pc:spChg>
        <pc:picChg chg="add mod">
          <ac:chgData name="Javier Lopez" userId="e4db515b9c5a22f0" providerId="LiveId" clId="{B386B294-2C4C-4DB0-A0A2-B49B633DB5AF}" dt="2023-02-12T12:02:33.345" v="791" actId="27614"/>
          <ac:picMkLst>
            <pc:docMk/>
            <pc:sldMk cId="1982180403" sldId="256"/>
            <ac:picMk id="5" creationId="{2F2A8B51-7C63-759C-D61C-A7BCE4F94453}"/>
          </ac:picMkLst>
        </pc:picChg>
      </pc:sldChg>
      <pc:sldChg chg="addSp delSp modSp mod setBg">
        <pc:chgData name="Javier Lopez" userId="e4db515b9c5a22f0" providerId="LiveId" clId="{B386B294-2C4C-4DB0-A0A2-B49B633DB5AF}" dt="2023-02-12T12:07:41.243" v="815" actId="790"/>
        <pc:sldMkLst>
          <pc:docMk/>
          <pc:sldMk cId="3151381697" sldId="258"/>
        </pc:sldMkLst>
        <pc:spChg chg="mod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2" creationId="{A010213E-CEC8-5D2A-735F-1B406126CFE6}"/>
          </ac:spMkLst>
        </pc:spChg>
        <pc:spChg chg="add del mod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3" creationId="{74EF0D26-744B-B17B-EBCF-2E681DAA8EF6}"/>
          </ac:spMkLst>
        </pc:spChg>
        <pc:spChg chg="mod">
          <ac:chgData name="Javier Lopez" userId="e4db515b9c5a22f0" providerId="LiveId" clId="{B386B294-2C4C-4DB0-A0A2-B49B633DB5AF}" dt="2023-02-12T12:04:29.568" v="803" actId="21"/>
          <ac:spMkLst>
            <pc:docMk/>
            <pc:sldMk cId="3151381697" sldId="258"/>
            <ac:spMk id="5" creationId="{AB2928D8-DA7F-2B32-12CE-27BDDA691024}"/>
          </ac:spMkLst>
        </pc:spChg>
        <pc:spChg chg="add del">
          <ac:chgData name="Javier Lopez" userId="e4db515b9c5a22f0" providerId="LiveId" clId="{B386B294-2C4C-4DB0-A0A2-B49B633DB5AF}" dt="2023-02-12T12:03:59.116" v="801" actId="26606"/>
          <ac:spMkLst>
            <pc:docMk/>
            <pc:sldMk cId="3151381697" sldId="258"/>
            <ac:spMk id="10" creationId="{4C608BEB-860E-4094-8511-78603564A75E}"/>
          </ac:spMkLst>
        </pc:spChg>
        <pc:spChg chg="add del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17" creationId="{E35A04CF-97D4-4FF7-B359-C546B1F62E54}"/>
          </ac:spMkLst>
        </pc:spChg>
        <pc:spChg chg="add del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19" creationId="{1DE7243B-5109-444B-8FAF-7437C66BC0E9}"/>
          </ac:spMkLst>
        </pc:spChg>
        <pc:spChg chg="add del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21" creationId="{4C5D6221-DA7B-4611-AA26-7D8E349FDE96}"/>
          </ac:spMkLst>
        </pc:spChg>
        <pc:spChg chg="add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26" creationId="{1E234CF4-802C-4AA1-B540-36C3B838C462}"/>
          </ac:spMkLst>
        </pc:spChg>
        <pc:spChg chg="add del">
          <ac:chgData name="Javier Lopez" userId="e4db515b9c5a22f0" providerId="LiveId" clId="{B386B294-2C4C-4DB0-A0A2-B49B633DB5AF}" dt="2023-02-12T12:04:52.644" v="808" actId="26606"/>
          <ac:spMkLst>
            <pc:docMk/>
            <pc:sldMk cId="3151381697" sldId="258"/>
            <ac:spMk id="28" creationId="{D1D34770-47A8-402C-AF23-2B653F2D88C1}"/>
          </ac:spMkLst>
        </pc:spChg>
        <pc:spChg chg="add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30" creationId="{D9F5512A-48E1-4C07-B75E-3CCC517B6804}"/>
          </ac:spMkLst>
        </pc:spChg>
        <pc:spChg chg="add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31" creationId="{A5271697-90F1-4A23-8EF2-0179F2EAFACB}"/>
          </ac:spMkLst>
        </pc:spChg>
        <pc:spChg chg="add">
          <ac:chgData name="Javier Lopez" userId="e4db515b9c5a22f0" providerId="LiveId" clId="{B386B294-2C4C-4DB0-A0A2-B49B633DB5AF}" dt="2023-02-12T12:04:52.656" v="809" actId="26606"/>
          <ac:spMkLst>
            <pc:docMk/>
            <pc:sldMk cId="3151381697" sldId="258"/>
            <ac:spMk id="32" creationId="{9D800584-727A-48CF-8223-244AD9717CAA}"/>
          </ac:spMkLst>
        </pc:spChg>
        <pc:spChg chg="add mod">
          <ac:chgData name="Javier Lopez" userId="e4db515b9c5a22f0" providerId="LiveId" clId="{B386B294-2C4C-4DB0-A0A2-B49B633DB5AF}" dt="2023-02-12T12:07:41.243" v="815" actId="790"/>
          <ac:spMkLst>
            <pc:docMk/>
            <pc:sldMk cId="3151381697" sldId="258"/>
            <ac:spMk id="33" creationId="{74EF0D26-744B-B17B-EBCF-2E681DAA8EF6}"/>
          </ac:spMkLst>
        </pc:spChg>
        <pc:grpChg chg="add">
          <ac:chgData name="Javier Lopez" userId="e4db515b9c5a22f0" providerId="LiveId" clId="{B386B294-2C4C-4DB0-A0A2-B49B633DB5AF}" dt="2023-02-12T12:04:52.656" v="809" actId="26606"/>
          <ac:grpSpMkLst>
            <pc:docMk/>
            <pc:sldMk cId="3151381697" sldId="258"/>
            <ac:grpSpMk id="34" creationId="{B0CED441-B73B-4907-9AF2-614CEAC6A182}"/>
          </ac:grpSpMkLst>
        </pc:grpChg>
        <pc:graphicFrameChg chg="add del">
          <ac:chgData name="Javier Lopez" userId="e4db515b9c5a22f0" providerId="LiveId" clId="{B386B294-2C4C-4DB0-A0A2-B49B633DB5AF}" dt="2023-02-12T12:04:52.644" v="808" actId="26606"/>
          <ac:graphicFrameMkLst>
            <pc:docMk/>
            <pc:sldMk cId="3151381697" sldId="258"/>
            <ac:graphicFrameMk id="23" creationId="{4E4EA1DA-5590-A3BE-717F-0FAD76404BEC}"/>
          </ac:graphicFrameMkLst>
        </pc:graphicFrameChg>
        <pc:picChg chg="add del">
          <ac:chgData name="Javier Lopez" userId="e4db515b9c5a22f0" providerId="LiveId" clId="{B386B294-2C4C-4DB0-A0A2-B49B633DB5AF}" dt="2023-02-12T12:04:52.644" v="808" actId="26606"/>
          <ac:picMkLst>
            <pc:docMk/>
            <pc:sldMk cId="3151381697" sldId="258"/>
            <ac:picMk id="24" creationId="{37106D08-08FE-36AC-9143-6C8C243E355A}"/>
          </ac:picMkLst>
        </pc:picChg>
        <pc:cxnChg chg="add del">
          <ac:chgData name="Javier Lopez" userId="e4db515b9c5a22f0" providerId="LiveId" clId="{B386B294-2C4C-4DB0-A0A2-B49B633DB5AF}" dt="2023-02-12T12:03:59.116" v="801" actId="26606"/>
          <ac:cxnSpMkLst>
            <pc:docMk/>
            <pc:sldMk cId="3151381697" sldId="258"/>
            <ac:cxnSpMk id="12" creationId="{1F16A8D4-FE87-4604-88B2-394B5D1EB437}"/>
          </ac:cxnSpMkLst>
        </pc:cxnChg>
      </pc:sldChg>
      <pc:sldChg chg="addSp modSp mod setBg">
        <pc:chgData name="Javier Lopez" userId="e4db515b9c5a22f0" providerId="LiveId" clId="{B386B294-2C4C-4DB0-A0A2-B49B633DB5AF}" dt="2023-02-12T12:05:12.865" v="810" actId="26606"/>
        <pc:sldMkLst>
          <pc:docMk/>
          <pc:sldMk cId="453613634" sldId="259"/>
        </pc:sldMkLst>
        <pc:spChg chg="mod">
          <ac:chgData name="Javier Lopez" userId="e4db515b9c5a22f0" providerId="LiveId" clId="{B386B294-2C4C-4DB0-A0A2-B49B633DB5AF}" dt="2023-02-12T12:05:12.865" v="810" actId="26606"/>
          <ac:spMkLst>
            <pc:docMk/>
            <pc:sldMk cId="453613634" sldId="259"/>
            <ac:spMk id="2" creationId="{A010213E-CEC8-5D2A-735F-1B406126CFE6}"/>
          </ac:spMkLst>
        </pc:spChg>
        <pc:spChg chg="add">
          <ac:chgData name="Javier Lopez" userId="e4db515b9c5a22f0" providerId="LiveId" clId="{B386B294-2C4C-4DB0-A0A2-B49B633DB5AF}" dt="2023-02-12T12:05:12.865" v="810" actId="26606"/>
          <ac:spMkLst>
            <pc:docMk/>
            <pc:sldMk cId="453613634" sldId="259"/>
            <ac:spMk id="13" creationId="{D55CD764-972B-4CA5-A885-53E55C63E174}"/>
          </ac:spMkLst>
        </pc:spChg>
        <pc:spChg chg="add">
          <ac:chgData name="Javier Lopez" userId="e4db515b9c5a22f0" providerId="LiveId" clId="{B386B294-2C4C-4DB0-A0A2-B49B633DB5AF}" dt="2023-02-12T12:05:12.865" v="810" actId="26606"/>
          <ac:spMkLst>
            <pc:docMk/>
            <pc:sldMk cId="453613634" sldId="259"/>
            <ac:spMk id="37" creationId="{34165AB3-7006-4430-BCE3-25476BE13322}"/>
          </ac:spMkLst>
        </pc:spChg>
        <pc:spChg chg="add">
          <ac:chgData name="Javier Lopez" userId="e4db515b9c5a22f0" providerId="LiveId" clId="{B386B294-2C4C-4DB0-A0A2-B49B633DB5AF}" dt="2023-02-12T12:05:12.865" v="810" actId="26606"/>
          <ac:spMkLst>
            <pc:docMk/>
            <pc:sldMk cId="453613634" sldId="259"/>
            <ac:spMk id="39" creationId="{E3E51905-F374-4E1A-97CF-B741584B74D5}"/>
          </ac:spMkLst>
        </pc:spChg>
        <pc:grpChg chg="add">
          <ac:chgData name="Javier Lopez" userId="e4db515b9c5a22f0" providerId="LiveId" clId="{B386B294-2C4C-4DB0-A0A2-B49B633DB5AF}" dt="2023-02-12T12:05:12.865" v="810" actId="26606"/>
          <ac:grpSpMkLst>
            <pc:docMk/>
            <pc:sldMk cId="453613634" sldId="259"/>
            <ac:grpSpMk id="15" creationId="{485CDB4C-1FD0-4585-A020-27F2D836BD57}"/>
          </ac:grpSpMkLst>
        </pc:grpChg>
        <pc:picChg chg="mod">
          <ac:chgData name="Javier Lopez" userId="e4db515b9c5a22f0" providerId="LiveId" clId="{B386B294-2C4C-4DB0-A0A2-B49B633DB5AF}" dt="2023-02-12T12:05:12.865" v="810" actId="26606"/>
          <ac:picMkLst>
            <pc:docMk/>
            <pc:sldMk cId="453613634" sldId="259"/>
            <ac:picMk id="8" creationId="{70CE97C8-0F65-9DA1-5107-3DB71569A9FE}"/>
          </ac:picMkLst>
        </pc:picChg>
      </pc:sldChg>
      <pc:sldChg chg="addSp delSp modSp mod">
        <pc:chgData name="Javier Lopez" userId="e4db515b9c5a22f0" providerId="LiveId" clId="{B386B294-2C4C-4DB0-A0A2-B49B633DB5AF}" dt="2023-02-12T11:27:12.263" v="789" actId="1036"/>
        <pc:sldMkLst>
          <pc:docMk/>
          <pc:sldMk cId="3458902506" sldId="261"/>
        </pc:sldMkLst>
        <pc:picChg chg="del">
          <ac:chgData name="Javier Lopez" userId="e4db515b9c5a22f0" providerId="LiveId" clId="{B386B294-2C4C-4DB0-A0A2-B49B633DB5AF}" dt="2023-02-12T11:26:27.815" v="749" actId="478"/>
          <ac:picMkLst>
            <pc:docMk/>
            <pc:sldMk cId="3458902506" sldId="261"/>
            <ac:picMk id="4" creationId="{477525FB-A298-A6A4-05EA-D20741DD4F89}"/>
          </ac:picMkLst>
        </pc:picChg>
        <pc:picChg chg="add mod">
          <ac:chgData name="Javier Lopez" userId="e4db515b9c5a22f0" providerId="LiveId" clId="{B386B294-2C4C-4DB0-A0A2-B49B633DB5AF}" dt="2023-02-12T11:26:36.122" v="752" actId="1076"/>
          <ac:picMkLst>
            <pc:docMk/>
            <pc:sldMk cId="3458902506" sldId="261"/>
            <ac:picMk id="5" creationId="{2BEEB0BC-278E-4D36-A976-E1E0273B3BA8}"/>
          </ac:picMkLst>
        </pc:picChg>
        <pc:picChg chg="del">
          <ac:chgData name="Javier Lopez" userId="e4db515b9c5a22f0" providerId="LiveId" clId="{B386B294-2C4C-4DB0-A0A2-B49B633DB5AF}" dt="2023-02-12T11:26:57.960" v="753" actId="478"/>
          <ac:picMkLst>
            <pc:docMk/>
            <pc:sldMk cId="3458902506" sldId="261"/>
            <ac:picMk id="7" creationId="{13421A69-6C12-654D-8FBB-0C04D1F8305F}"/>
          </ac:picMkLst>
        </pc:picChg>
        <pc:picChg chg="add mod">
          <ac:chgData name="Javier Lopez" userId="e4db515b9c5a22f0" providerId="LiveId" clId="{B386B294-2C4C-4DB0-A0A2-B49B633DB5AF}" dt="2023-02-12T11:27:12.263" v="789" actId="1036"/>
          <ac:picMkLst>
            <pc:docMk/>
            <pc:sldMk cId="3458902506" sldId="261"/>
            <ac:picMk id="8" creationId="{DE82BE4A-BDB5-85E9-107C-16973E14E185}"/>
          </ac:picMkLst>
        </pc:picChg>
      </pc:sldChg>
      <pc:sldChg chg="addSp delSp modSp add mod">
        <pc:chgData name="Javier Lopez" userId="e4db515b9c5a22f0" providerId="LiveId" clId="{B386B294-2C4C-4DB0-A0A2-B49B633DB5AF}" dt="2023-02-12T10:36:17.132" v="744"/>
        <pc:sldMkLst>
          <pc:docMk/>
          <pc:sldMk cId="249041778" sldId="265"/>
        </pc:sldMkLst>
        <pc:spChg chg="mod">
          <ac:chgData name="Javier Lopez" userId="e4db515b9c5a22f0" providerId="LiveId" clId="{B386B294-2C4C-4DB0-A0A2-B49B633DB5AF}" dt="2023-02-11T20:06:57.511" v="44" actId="20577"/>
          <ac:spMkLst>
            <pc:docMk/>
            <pc:sldMk cId="249041778" sldId="265"/>
            <ac:spMk id="2" creationId="{A010213E-CEC8-5D2A-735F-1B406126CFE6}"/>
          </ac:spMkLst>
        </pc:spChg>
        <pc:spChg chg="add mod">
          <ac:chgData name="Javier Lopez" userId="e4db515b9c5a22f0" providerId="LiveId" clId="{B386B294-2C4C-4DB0-A0A2-B49B633DB5AF}" dt="2023-02-12T10:35:10.506" v="643" actId="20577"/>
          <ac:spMkLst>
            <pc:docMk/>
            <pc:sldMk cId="249041778" sldId="265"/>
            <ac:spMk id="3" creationId="{42F60E25-73BD-0E8D-1A00-CCD575C7BDEA}"/>
          </ac:spMkLst>
        </pc:spChg>
        <pc:spChg chg="add del mod">
          <ac:chgData name="Javier Lopez" userId="e4db515b9c5a22f0" providerId="LiveId" clId="{B386B294-2C4C-4DB0-A0A2-B49B633DB5AF}" dt="2023-02-12T10:34:32.428" v="621" actId="478"/>
          <ac:spMkLst>
            <pc:docMk/>
            <pc:sldMk cId="249041778" sldId="265"/>
            <ac:spMk id="5" creationId="{2B41D3E0-9E8C-90C7-0AE1-BC9497FC323C}"/>
          </ac:spMkLst>
        </pc:spChg>
        <pc:spChg chg="add mod">
          <ac:chgData name="Javier Lopez" userId="e4db515b9c5a22f0" providerId="LiveId" clId="{B386B294-2C4C-4DB0-A0A2-B49B633DB5AF}" dt="2023-02-12T10:35:03.866" v="636" actId="20577"/>
          <ac:spMkLst>
            <pc:docMk/>
            <pc:sldMk cId="249041778" sldId="265"/>
            <ac:spMk id="6" creationId="{1164B71C-6E2F-894C-D0F5-8652E7D37513}"/>
          </ac:spMkLst>
        </pc:spChg>
        <pc:spChg chg="add mod">
          <ac:chgData name="Javier Lopez" userId="e4db515b9c5a22f0" providerId="LiveId" clId="{B386B294-2C4C-4DB0-A0A2-B49B633DB5AF}" dt="2023-02-12T10:36:16.634" v="743" actId="1038"/>
          <ac:spMkLst>
            <pc:docMk/>
            <pc:sldMk cId="249041778" sldId="265"/>
            <ac:spMk id="8" creationId="{02F21609-7E72-E69E-8570-40AE2C065934}"/>
          </ac:spMkLst>
        </pc:spChg>
        <pc:spChg chg="add del mod">
          <ac:chgData name="Javier Lopez" userId="e4db515b9c5a22f0" providerId="LiveId" clId="{B386B294-2C4C-4DB0-A0A2-B49B633DB5AF}" dt="2023-02-12T10:36:08.587" v="666" actId="478"/>
          <ac:spMkLst>
            <pc:docMk/>
            <pc:sldMk cId="249041778" sldId="265"/>
            <ac:spMk id="9" creationId="{A28ACBE5-8A4E-2B52-C030-D3795F3866FA}"/>
          </ac:spMkLst>
        </pc:spChg>
        <pc:spChg chg="add mod">
          <ac:chgData name="Javier Lopez" userId="e4db515b9c5a22f0" providerId="LiveId" clId="{B386B294-2C4C-4DB0-A0A2-B49B633DB5AF}" dt="2023-02-12T10:36:17.132" v="744"/>
          <ac:spMkLst>
            <pc:docMk/>
            <pc:sldMk cId="249041778" sldId="265"/>
            <ac:spMk id="10" creationId="{16B28039-5870-3518-008E-01BC5FEF3561}"/>
          </ac:spMkLst>
        </pc:spChg>
        <pc:picChg chg="add mod">
          <ac:chgData name="Javier Lopez" userId="e4db515b9c5a22f0" providerId="LiveId" clId="{B386B294-2C4C-4DB0-A0A2-B49B633DB5AF}" dt="2023-02-12T10:32:11.229" v="531" actId="1076"/>
          <ac:picMkLst>
            <pc:docMk/>
            <pc:sldMk cId="249041778" sldId="265"/>
            <ac:picMk id="4" creationId="{FD200260-BDF3-FDED-C7C3-050A7A09FAE2}"/>
          </ac:picMkLst>
        </pc:picChg>
        <pc:picChg chg="del">
          <ac:chgData name="Javier Lopez" userId="e4db515b9c5a22f0" providerId="LiveId" clId="{B386B294-2C4C-4DB0-A0A2-B49B633DB5AF}" dt="2023-02-11T19:49:07.930" v="1" actId="478"/>
          <ac:picMkLst>
            <pc:docMk/>
            <pc:sldMk cId="249041778" sldId="265"/>
            <ac:picMk id="5" creationId="{A02B54DE-4DB2-426C-D697-4BC67CFC4CE1}"/>
          </ac:picMkLst>
        </pc:picChg>
        <pc:picChg chg="add mod">
          <ac:chgData name="Javier Lopez" userId="e4db515b9c5a22f0" providerId="LiveId" clId="{B386B294-2C4C-4DB0-A0A2-B49B633DB5AF}" dt="2023-02-12T10:32:24.332" v="534" actId="1076"/>
          <ac:picMkLst>
            <pc:docMk/>
            <pc:sldMk cId="249041778" sldId="265"/>
            <ac:picMk id="7" creationId="{F8AF36F5-6AFD-E658-288B-11019400BA46}"/>
          </ac:picMkLst>
        </pc:picChg>
      </pc:sldChg>
      <pc:sldChg chg="addSp delSp modSp new mod">
        <pc:chgData name="Javier Lopez" userId="e4db515b9c5a22f0" providerId="LiveId" clId="{B386B294-2C4C-4DB0-A0A2-B49B633DB5AF}" dt="2023-02-12T10:30:56.747" v="519" actId="20577"/>
        <pc:sldMkLst>
          <pc:docMk/>
          <pc:sldMk cId="1988774197" sldId="266"/>
        </pc:sldMkLst>
        <pc:spChg chg="del">
          <ac:chgData name="Javier Lopez" userId="e4db515b9c5a22f0" providerId="LiveId" clId="{B386B294-2C4C-4DB0-A0A2-B49B633DB5AF}" dt="2023-02-12T10:18:53.305" v="59"/>
          <ac:spMkLst>
            <pc:docMk/>
            <pc:sldMk cId="1988774197" sldId="266"/>
            <ac:spMk id="2" creationId="{CAD6B0B5-64E3-662E-B5DB-4376AD2B9DA0}"/>
          </ac:spMkLst>
        </pc:spChg>
        <pc:spChg chg="del">
          <ac:chgData name="Javier Lopez" userId="e4db515b9c5a22f0" providerId="LiveId" clId="{B386B294-2C4C-4DB0-A0A2-B49B633DB5AF}" dt="2023-02-12T10:18:00.401" v="46" actId="478"/>
          <ac:spMkLst>
            <pc:docMk/>
            <pc:sldMk cId="1988774197" sldId="266"/>
            <ac:spMk id="3" creationId="{D126EC36-B595-52F6-439A-21F32B6A9FF3}"/>
          </ac:spMkLst>
        </pc:spChg>
        <pc:spChg chg="add mod">
          <ac:chgData name="Javier Lopez" userId="e4db515b9c5a22f0" providerId="LiveId" clId="{B386B294-2C4C-4DB0-A0A2-B49B633DB5AF}" dt="2023-02-12T10:22:50.588" v="257" actId="6549"/>
          <ac:spMkLst>
            <pc:docMk/>
            <pc:sldMk cId="1988774197" sldId="266"/>
            <ac:spMk id="8" creationId="{DC9319B5-0394-C000-C870-4BF3CD4561E7}"/>
          </ac:spMkLst>
        </pc:spChg>
        <pc:spChg chg="add mod">
          <ac:chgData name="Javier Lopez" userId="e4db515b9c5a22f0" providerId="LiveId" clId="{B386B294-2C4C-4DB0-A0A2-B49B633DB5AF}" dt="2023-02-12T10:27:10.907" v="490" actId="1035"/>
          <ac:spMkLst>
            <pc:docMk/>
            <pc:sldMk cId="1988774197" sldId="266"/>
            <ac:spMk id="9" creationId="{36BBEE8D-464F-6DA4-B113-ECA2F7D8115E}"/>
          </ac:spMkLst>
        </pc:spChg>
        <pc:spChg chg="add mod">
          <ac:chgData name="Javier Lopez" userId="e4db515b9c5a22f0" providerId="LiveId" clId="{B386B294-2C4C-4DB0-A0A2-B49B633DB5AF}" dt="2023-02-12T10:27:10.907" v="490" actId="1035"/>
          <ac:spMkLst>
            <pc:docMk/>
            <pc:sldMk cId="1988774197" sldId="266"/>
            <ac:spMk id="10" creationId="{A8853538-D594-B861-F8A6-6C2EEA380F10}"/>
          </ac:spMkLst>
        </pc:spChg>
        <pc:spChg chg="add del mod">
          <ac:chgData name="Javier Lopez" userId="e4db515b9c5a22f0" providerId="LiveId" clId="{B386B294-2C4C-4DB0-A0A2-B49B633DB5AF}" dt="2023-02-12T10:24:54.924" v="365" actId="478"/>
          <ac:spMkLst>
            <pc:docMk/>
            <pc:sldMk cId="1988774197" sldId="266"/>
            <ac:spMk id="11" creationId="{9541BF3A-DEE3-D76C-F96D-56F5F0ECD71D}"/>
          </ac:spMkLst>
        </pc:spChg>
        <pc:spChg chg="add mod">
          <ac:chgData name="Javier Lopez" userId="e4db515b9c5a22f0" providerId="LiveId" clId="{B386B294-2C4C-4DB0-A0A2-B49B633DB5AF}" dt="2023-02-12T10:30:56.747" v="519" actId="20577"/>
          <ac:spMkLst>
            <pc:docMk/>
            <pc:sldMk cId="1988774197" sldId="266"/>
            <ac:spMk id="12" creationId="{95D59CAE-18D3-B3F7-9498-7F56CDD6D3F2}"/>
          </ac:spMkLst>
        </pc:spChg>
        <pc:picChg chg="add del mod">
          <ac:chgData name="Javier Lopez" userId="e4db515b9c5a22f0" providerId="LiveId" clId="{B386B294-2C4C-4DB0-A0A2-B49B633DB5AF}" dt="2023-02-12T10:18:05.822" v="49" actId="478"/>
          <ac:picMkLst>
            <pc:docMk/>
            <pc:sldMk cId="1988774197" sldId="266"/>
            <ac:picMk id="5" creationId="{5CB348A2-1981-97FC-16A8-B7AC5E6F61BE}"/>
          </ac:picMkLst>
        </pc:picChg>
        <pc:picChg chg="add mod modCrop">
          <ac:chgData name="Javier Lopez" userId="e4db515b9c5a22f0" providerId="LiveId" clId="{B386B294-2C4C-4DB0-A0A2-B49B633DB5AF}" dt="2023-02-12T10:27:10.907" v="490" actId="1035"/>
          <ac:picMkLst>
            <pc:docMk/>
            <pc:sldMk cId="1988774197" sldId="266"/>
            <ac:picMk id="7" creationId="{B5FB361D-1D9C-7D89-A03C-54CD964A8B16}"/>
          </ac:picMkLst>
        </pc:picChg>
      </pc:sldChg>
      <pc:sldChg chg="addSp delSp modSp add mod">
        <pc:chgData name="Javier Lopez" userId="e4db515b9c5a22f0" providerId="LiveId" clId="{B386B294-2C4C-4DB0-A0A2-B49B633DB5AF}" dt="2023-02-12T11:24:48.646" v="748" actId="1076"/>
        <pc:sldMkLst>
          <pc:docMk/>
          <pc:sldMk cId="1658095633" sldId="267"/>
        </pc:sldMkLst>
        <pc:picChg chg="del">
          <ac:chgData name="Javier Lopez" userId="e4db515b9c5a22f0" providerId="LiveId" clId="{B386B294-2C4C-4DB0-A0A2-B49B633DB5AF}" dt="2023-02-12T11:24:43.080" v="746" actId="478"/>
          <ac:picMkLst>
            <pc:docMk/>
            <pc:sldMk cId="1658095633" sldId="267"/>
            <ac:picMk id="4" creationId="{828AC0D3-0A0C-58A5-885D-3F6E46CBAE37}"/>
          </ac:picMkLst>
        </pc:picChg>
        <pc:picChg chg="add mod">
          <ac:chgData name="Javier Lopez" userId="e4db515b9c5a22f0" providerId="LiveId" clId="{B386B294-2C4C-4DB0-A0A2-B49B633DB5AF}" dt="2023-02-12T11:24:48.646" v="748" actId="1076"/>
          <ac:picMkLst>
            <pc:docMk/>
            <pc:sldMk cId="1658095633" sldId="267"/>
            <ac:picMk id="5" creationId="{265CCF1F-49E2-2E71-75E5-CEA4302004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918B4-6ABE-FB86-E903-E81CCCC4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FAAE4-B695-E2BC-EBB0-BAF96179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1D0D5-4853-F853-8DF9-5E1AE77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E0D6-BD6D-9D7C-5691-7A45E214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EDB94-52B7-8C71-934E-CB9CDF5C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0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D3F0-2969-1DE4-29EF-38B3F4E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95E636-3797-AE2D-60D5-515A6223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F0967-650C-7174-BC47-A2EAA12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9F587-38F3-3B94-FB32-CDAA8377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AF7B1-707F-47A6-F71A-42D32A68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0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CFB6F-83C2-A0F0-364F-122787CF9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04F4D1-1CD9-21C1-5502-6180A4FE0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A4C17-3464-7133-38C2-2FF63494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F079E-DB4D-38DE-CEE2-6CF4846E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C7383-4353-FE12-EAE2-DFD2F6B2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0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C692-980E-0463-C9F0-4D71AB8B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737E4-9572-D458-F9B6-1B9D0A5C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D2AF2-A0E2-494D-0FCF-8F163369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9DB64-7046-0C1C-6C80-F8EA93CB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3AB99-BA72-7DDC-B734-9B0C123D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8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A35AD-8D9F-7D4A-8300-44F925C2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5BF5E-BCDC-7040-E79F-F1290D12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5F253-4DA5-FA02-8CF0-043FC503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FBEBA-98B5-C9C6-65E4-EF27D7E1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C5AB9-E5FF-D6D0-A5A7-34291683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5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06FB7-E753-ACAD-0432-8B500668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C574F-7BC3-A78B-526D-CEE5FCF0E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B8E891-C507-CB2F-C8DE-C3CA930AA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B8940D-3017-347D-E368-02B8E8BE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BC2B2-BAE5-58F3-D145-F84E910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BEB33-B65C-D795-305E-FCAC03BE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59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18B1-F6DF-DDFD-8647-D50135F3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28921-F090-844F-443D-FC9E2540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BED1F7-D786-CE06-DE7E-2F3F1A42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05F161-9D2C-62AE-FDCD-BF5DEDFEF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FEB578-B0D7-B5AD-D32A-497B3ED9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AE9E07-E5E3-4711-8C3E-595B2C79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2C2979-7139-468C-F941-CA711A66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BB098D-775A-8EC9-D5E8-3DAB2BE3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0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173D1-37A6-7330-190F-43C2E741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74A4FC-4414-2AD9-3D63-64197201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98CB39-5BEE-03F8-353D-CC54C057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57FE7D-9365-3DE2-55BA-845B4CF1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8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BCD009-6754-7284-7A3D-94F7C065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C79B3B-E22E-925E-89C3-A591F490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C46C0E-575D-CEF2-85BC-BF025253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7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F18BF-0165-9B8E-C7F7-4F3645B7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68C8D-A36E-D444-1B73-6F2BAF3F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F3251-5A39-87CD-9DA0-CB3FF905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7AE11-951A-6AE1-E3EF-CDB74573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55A520-0A19-505A-1A1B-90EACFD9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43756F-ABA6-BB12-B652-AC9774E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13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ADA4B-6623-2009-4AE8-DEA99798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7E0068-31CB-7F62-6983-14B431D1A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E042FB-EF74-392F-1F4E-D20174B9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539AD-238E-17E0-71E7-389B37F4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F9FB07-4982-51A8-31FD-6D64343D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0D7FC-2388-2352-8D66-AC4EC6A2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6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DADAF1-4AA6-9062-9D5D-045B84B7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2B0A0-62E4-742F-D6F9-7F080B79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8CA06-2FC6-9FAD-99F7-7D0E58222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7E8A-F1EF-4B72-B23C-5CCFFB99435F}" type="datetimeFigureOut">
              <a:rPr lang="es-ES" smtClean="0"/>
              <a:t>12/02/2023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3A7FE-07B6-B63E-2528-4B9DCD53E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BF86B-5577-032D-FB15-B9D6BA5F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A1D2-8EC8-4E05-B18B-19E29D8492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95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bujo de la cabeza&#10;&#10;Descripción generada automáticamente con confianza baja">
            <a:extLst>
              <a:ext uri="{FF2B5EF4-FFF2-40B4-BE49-F238E27FC236}">
                <a16:creationId xmlns:a16="http://schemas.microsoft.com/office/drawing/2014/main" id="{2F2A8B51-7C63-759C-D61C-A7BCE4F94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4" b="148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3008A2-C607-3DEE-09F0-E52FAB23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sz="5200" dirty="0">
                <a:solidFill>
                  <a:srgbClr val="FFFFFF"/>
                </a:solidFill>
              </a:rPr>
              <a:t>Acción de Fidelización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91C63-131D-E73F-D347-8858C5AF9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Selección de clientes </a:t>
            </a:r>
          </a:p>
        </p:txBody>
      </p:sp>
    </p:spTree>
    <p:extLst>
      <p:ext uri="{BB962C8B-B14F-4D97-AF65-F5344CB8AC3E}">
        <p14:creationId xmlns:p14="http://schemas.microsoft.com/office/powerpoint/2010/main" val="198218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en cascada">
            <a:extLst>
              <a:ext uri="{FF2B5EF4-FFF2-40B4-BE49-F238E27FC236}">
                <a16:creationId xmlns:a16="http://schemas.microsoft.com/office/drawing/2014/main" id="{B5FB361D-1D9C-7D89-A03C-54CD964A8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3"/>
          <a:stretch/>
        </p:blipFill>
        <p:spPr>
          <a:xfrm>
            <a:off x="548950" y="1063683"/>
            <a:ext cx="10328503" cy="456143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C9319B5-0394-C000-C870-4BF3CD45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Resultados esperados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36BBEE8D-464F-6DA4-B113-ECA2F7D8115E}"/>
              </a:ext>
            </a:extLst>
          </p:cNvPr>
          <p:cNvSpPr/>
          <p:nvPr/>
        </p:nvSpPr>
        <p:spPr>
          <a:xfrm rot="16200000">
            <a:off x="8136294" y="3037107"/>
            <a:ext cx="349898" cy="4259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853538-D594-B861-F8A6-6C2EEA380F10}"/>
              </a:ext>
            </a:extLst>
          </p:cNvPr>
          <p:cNvSpPr txBox="1"/>
          <p:nvPr/>
        </p:nvSpPr>
        <p:spPr>
          <a:xfrm>
            <a:off x="6534295" y="5341768"/>
            <a:ext cx="371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Estimaciones en función del modelado y resultados previos de acciones de fidelización y captación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D59CAE-18D3-B3F7-9498-7F56CDD6D3F2}"/>
              </a:ext>
            </a:extLst>
          </p:cNvPr>
          <p:cNvSpPr txBox="1"/>
          <p:nvPr/>
        </p:nvSpPr>
        <p:spPr>
          <a:xfrm>
            <a:off x="995021" y="5401587"/>
            <a:ext cx="49068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/>
              <a:t>Costes estimados: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Fidelización= 322*80=25.760€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Captación= 250*520=130.000€</a:t>
            </a:r>
          </a:p>
        </p:txBody>
      </p:sp>
    </p:spTree>
    <p:extLst>
      <p:ext uri="{BB962C8B-B14F-4D97-AF65-F5344CB8AC3E}">
        <p14:creationId xmlns:p14="http://schemas.microsoft.com/office/powerpoint/2010/main" val="19887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dirty="0" err="1">
                <a:latin typeface="+mj-lt"/>
                <a:ea typeface="+mj-ea"/>
                <a:cs typeface="+mj-cs"/>
              </a:rPr>
              <a:t>Planteamiento</a:t>
            </a:r>
            <a:r>
              <a:rPr lang="en-US" sz="5000" kern="1200">
                <a:latin typeface="+mj-lt"/>
                <a:ea typeface="+mj-ea"/>
                <a:cs typeface="+mj-cs"/>
              </a:rPr>
              <a:t> inicial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74EF0D26-744B-B17B-EBCF-2E681DAA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s-ES" sz="1500"/>
              <a:t>El Responsable de Negocio transmite su preocupación por los resultados del último mes: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/>
              <a:t> 11 nuevos clientes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/>
              <a:t> 1.869 abandonos</a:t>
            </a:r>
          </a:p>
          <a:p>
            <a:pPr marL="0" indent="0">
              <a:buNone/>
            </a:pPr>
            <a:endParaRPr lang="es-ES" sz="1500"/>
          </a:p>
          <a:p>
            <a:pPr marL="0"/>
            <a:r>
              <a:rPr lang="es-ES" sz="1500"/>
              <a:t>Con estos resultados el Responsable plantea un plan para mejorar en dos ejes:</a:t>
            </a:r>
          </a:p>
          <a:p>
            <a:pPr marL="0"/>
            <a:endParaRPr lang="es-ES" sz="1500"/>
          </a:p>
          <a:p>
            <a:pPr marL="800100" lvl="1"/>
            <a:r>
              <a:rPr lang="es-ES" sz="1500"/>
              <a:t>Aumentar la captación hasta 250 para lo que asigna un presupuesto de 520€/captación</a:t>
            </a:r>
          </a:p>
          <a:p>
            <a:pPr marL="800100" lvl="1"/>
            <a:r>
              <a:rPr lang="es-ES" sz="1500"/>
              <a:t>Reducir los abandonos un 60%, % obtenido en campañas de fidelización anteriores, con un coste de 80€/cliente contactado</a:t>
            </a:r>
          </a:p>
          <a:p>
            <a:pPr marL="457200" lvl="1"/>
            <a:endParaRPr lang="es-ES" sz="1500"/>
          </a:p>
          <a:p>
            <a:pPr marL="0"/>
            <a:r>
              <a:rPr lang="es-ES" sz="1500"/>
              <a:t>Con estas premisas se solicita al área de analítica avanzada que:</a:t>
            </a:r>
          </a:p>
          <a:p>
            <a:pPr lvl="1"/>
            <a:r>
              <a:rPr lang="es-ES" sz="1500"/>
              <a:t>Seleccione los clientes de la acción de fidelización, para atacar al mayor número de clientes con probabilidad alta de abandono. (no se plantea una acción masiva de fide a toda la cartera)</a:t>
            </a:r>
          </a:p>
          <a:p>
            <a:pPr lvl="1"/>
            <a:r>
              <a:rPr lang="es-ES" sz="1500"/>
              <a:t>Estime los resultados globales de la acción y sus costes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2928D8-DA7F-2B32-12CE-27BDDA691024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138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58368"/>
            <a:ext cx="3734698" cy="4123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de la cartera de clientes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5CDB4C-1FD0-4585-A020-27F2D836B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5D246F4A-EE8D-4FFF-A21C-202C4438F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5180AFC1-C335-42D8-9689-AC48BB44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F9AC15C-CDE3-45BB-A2AE-EE0E230F5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735BDF49-0DA5-4D84-9CAF-17F182587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9A563694-96C1-4491-968C-ABC2B33A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07B463F-74C8-4F4F-AC01-383416E24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580532B-17A2-44ED-97F7-237749F43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B8FEB59-52CF-42B0-8E2B-2937ADFE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262DB1-7CDF-4000-89BF-C998FC8B5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A5DC86C-E98B-4C88-949E-1FB7A33F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356204C-A31B-4E4F-806F-FE560545D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23833741-7ACC-4589-8CCF-C149F26F9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BB0E58F6-C893-4850-B8B5-3BBB1B22D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A17CA43F-9341-492F-AE85-5FC1926F7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97D9B52-713B-4194-A09B-CD2088D27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0D245476-F617-4E5B-9F44-3E2B8CF85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F3A6471-5289-4A16-923A-975AADC36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DF8E022-DC4D-4636-A382-EB9545C8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929E99F3-B006-4247-9DF4-83A7ED50E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B4E4F171-F161-4941-8980-7CF8A5BED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70CE97C8-0F65-9DA1-5107-3DB71569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33" y="1351103"/>
            <a:ext cx="7555992" cy="415579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de la cartera de clientes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ABE75D-A396-1204-7E1D-01A02D20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236"/>
            <a:ext cx="12192000" cy="41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de la cartera de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8AC0D3-0A0C-58A5-885D-3F6E46CB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66862"/>
            <a:ext cx="11906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5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de la cartera de clientes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5CCF1F-49E2-2E71-75E5-CEA43020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95437"/>
            <a:ext cx="11906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de la cartera de clientes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B66B5F-EDA9-FB33-FA45-A4CFD424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30" y="2215390"/>
            <a:ext cx="3788132" cy="33612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EEB0BC-278E-4D36-A976-E1E0273B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23" y="1367632"/>
            <a:ext cx="7046496" cy="25283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82BE4A-BDB5-85E9-107C-16973E14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3" y="4126177"/>
            <a:ext cx="7046496" cy="25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0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Modelado: resultados en test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2B54DE-4DB2-426C-D697-4BC67CFC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532249"/>
            <a:ext cx="8615363" cy="49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0213E-CEC8-5D2A-735F-1B40612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Modelado: matriz de confusión del test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200260-BDF3-FDED-C7C3-050A7A09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38" y="1690688"/>
            <a:ext cx="3603173" cy="38031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AF36F5-6AFD-E658-288B-11019400B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90" y="1673215"/>
            <a:ext cx="3669944" cy="38205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2F60E25-73BD-0E8D-1A00-CCD575C7BDEA}"/>
              </a:ext>
            </a:extLst>
          </p:cNvPr>
          <p:cNvSpPr txBox="1"/>
          <p:nvPr/>
        </p:nvSpPr>
        <p:spPr>
          <a:xfrm>
            <a:off x="1433560" y="5569545"/>
            <a:ext cx="3603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sz="1800" dirty="0"/>
              <a:t>Predice correctamente como abandonos el 80% de los abandonos reales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64B71C-6E2F-894C-D0F5-8652E7D37513}"/>
              </a:ext>
            </a:extLst>
          </p:cNvPr>
          <p:cNvSpPr txBox="1"/>
          <p:nvPr/>
        </p:nvSpPr>
        <p:spPr>
          <a:xfrm>
            <a:off x="6363234" y="5569545"/>
            <a:ext cx="3603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sz="1800" dirty="0"/>
              <a:t>Predice correctamente como abandonos el 99% de los abandonos reales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2F21609-7E72-E69E-8570-40AE2C065934}"/>
              </a:ext>
            </a:extLst>
          </p:cNvPr>
          <p:cNvSpPr/>
          <p:nvPr/>
        </p:nvSpPr>
        <p:spPr>
          <a:xfrm>
            <a:off x="6729461" y="4198776"/>
            <a:ext cx="3013788" cy="6158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6B28039-5870-3518-008E-01BC5FEF3561}"/>
              </a:ext>
            </a:extLst>
          </p:cNvPr>
          <p:cNvSpPr/>
          <p:nvPr/>
        </p:nvSpPr>
        <p:spPr>
          <a:xfrm>
            <a:off x="1728252" y="4198776"/>
            <a:ext cx="3013788" cy="6158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9041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231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Acción de Fidelización</vt:lpstr>
      <vt:lpstr>Planteamiento inicial</vt:lpstr>
      <vt:lpstr>EDA de la cartera de clientes</vt:lpstr>
      <vt:lpstr>EDA de la cartera de clientes</vt:lpstr>
      <vt:lpstr>EDA de la cartera de clientes</vt:lpstr>
      <vt:lpstr>EDA de la cartera de clientes</vt:lpstr>
      <vt:lpstr>EDA de la cartera de clientes</vt:lpstr>
      <vt:lpstr>Modelado: resultados en test</vt:lpstr>
      <vt:lpstr>Modelado: matriz de confusión del test</vt:lpstr>
      <vt:lpstr>Resultados esperados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Acción de Fidelización</dc:title>
  <dc:creator>Javier Lopez</dc:creator>
  <cp:lastModifiedBy>Javier Lopez</cp:lastModifiedBy>
  <cp:revision>1</cp:revision>
  <dcterms:created xsi:type="dcterms:W3CDTF">2023-02-11T17:08:43Z</dcterms:created>
  <dcterms:modified xsi:type="dcterms:W3CDTF">2023-02-12T12:07:50Z</dcterms:modified>
</cp:coreProperties>
</file>