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Actividades semana 6</a:t>
            </a:r>
            <a:br>
              <a:rPr lang="es-MX" dirty="0" smtClean="0"/>
            </a:br>
            <a:r>
              <a:rPr lang="es-MX" dirty="0" smtClean="0"/>
              <a:t>Equipo 4Systems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1 al 5 de Mayo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7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de rol planeación.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la semana 6 se planeo la exposición hacia el gerente de proyecto para explicarle sobres los errores que q se obtuvo en las pruebas realizada la cual la exposición se expuso con éxito y los puntos que se quedaron a ver fue corregir esos errores q se dieron a conocer.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62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la semana 6 que fue del 1 de mayo al 5 de mayo se hicieron las pruebas de software la cual realice la de aceptación con la herramienta Selenium la cual no se obtuvo ningún error en el modulo de productos y ventas al momento de agregar productos o estados de venta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874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0817" y="0"/>
            <a:ext cx="9144000" cy="2387600"/>
          </a:xfrm>
        </p:spPr>
        <p:txBody>
          <a:bodyPr>
            <a:noAutofit/>
          </a:bodyPr>
          <a:lstStyle/>
          <a:p>
            <a:r>
              <a:rPr lang="es-MX" sz="3600" b="1" dirty="0" smtClean="0"/>
              <a:t>Actividad de rol</a:t>
            </a:r>
            <a:br>
              <a:rPr lang="es-MX" sz="3600" b="1" dirty="0" smtClean="0"/>
            </a:br>
            <a:r>
              <a:rPr lang="es-MX" sz="3600" b="1" dirty="0" err="1" smtClean="0"/>
              <a:t>Rol</a:t>
            </a:r>
            <a:r>
              <a:rPr lang="es-MX" sz="3600" b="1" dirty="0" smtClean="0"/>
              <a:t>: gerente de soporte</a:t>
            </a:r>
            <a:br>
              <a:rPr lang="es-MX" sz="3600" b="1" dirty="0" smtClean="0"/>
            </a:br>
            <a:r>
              <a:rPr lang="es-MX" sz="3600" dirty="0" smtClean="0"/>
              <a:t>En la semana (1/05/2017 a</a:t>
            </a:r>
            <a:r>
              <a:rPr lang="es-MX" sz="3600" b="1" dirty="0" smtClean="0"/>
              <a:t> </a:t>
            </a:r>
            <a:r>
              <a:rPr lang="es-MX" sz="3600" dirty="0" smtClean="0"/>
              <a:t>5/05/2017), como  gerente de  soporte.</a:t>
            </a:r>
            <a:endParaRPr lang="es-MX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/>
              <a:t>Se realizaron las pruebas de integración con el software Jenkins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/>
              <a:t>La configuración una pc como servidor para realizar las pruebas de integración ,seguridad, aceptación y de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/>
              <a:t>Se expuso al gerente de la empresa  los resultados de la prueba de integración.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de desarrollo, </a:t>
            </a:r>
            <a:r>
              <a:rPr lang="es-MX" dirty="0"/>
              <a:t>e</a:t>
            </a:r>
            <a:r>
              <a:rPr lang="es-MX" dirty="0" smtClean="0"/>
              <a:t>n la semana (1/05/2017 a</a:t>
            </a:r>
            <a:r>
              <a:rPr lang="es-MX" b="1" dirty="0" smtClean="0"/>
              <a:t> </a:t>
            </a:r>
            <a:r>
              <a:rPr lang="es-MX" dirty="0" smtClean="0"/>
              <a:t>5/05/2017).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desarrollo  una  pagina de inicio  para el proyecto con la cual  se conectaba al los distintos módulos(ventas y productos).</a:t>
            </a:r>
          </a:p>
          <a:p>
            <a:r>
              <a:rPr lang="es-MX" dirty="0" smtClean="0"/>
              <a:t>Insertar botones  que redirecciones a  la pagina </a:t>
            </a:r>
            <a:r>
              <a:rPr lang="es-MX" smtClean="0"/>
              <a:t>de inicio.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020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7568" y="404665"/>
            <a:ext cx="7772400" cy="1470025"/>
          </a:xfrm>
        </p:spPr>
        <p:txBody>
          <a:bodyPr/>
          <a:lstStyle/>
          <a:p>
            <a:r>
              <a:rPr lang="es-MX" dirty="0" smtClean="0"/>
              <a:t>Actividades</a:t>
            </a:r>
            <a:r>
              <a:rPr lang="en-US" dirty="0" smtClean="0"/>
              <a:t> de </a:t>
            </a:r>
            <a:r>
              <a:rPr lang="es-MX" dirty="0" smtClean="0"/>
              <a:t>rol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27648" y="2780928"/>
            <a:ext cx="6768752" cy="2592288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En la semana(1/05/2017 a 5/05/2017) se tenia un tiempo estimado de 4 horas cual solo se utilizo 1:20 minutos que consistió en la realización de el diseño de la vista de desarrollo y una exposición de la herramienta de seguridad.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75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de desarrollo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realizo la prueba de seguridad al proyecto mercería en la pagina inicial realizada con HTML  que contienen </a:t>
            </a:r>
            <a:r>
              <a:rPr lang="es-MX" smtClean="0"/>
              <a:t>los módulos </a:t>
            </a:r>
            <a:r>
              <a:rPr lang="es-MX" dirty="0" smtClean="0"/>
              <a:t>de ventas </a:t>
            </a:r>
            <a:r>
              <a:rPr lang="es-MX" smtClean="0"/>
              <a:t>y productos.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002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de 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Semana 6.  Desarrolle un reporte con los resultados obtenidos de las pruebas para </a:t>
            </a:r>
            <a:r>
              <a:rPr lang="es-ES" dirty="0" smtClean="0"/>
              <a:t>así </a:t>
            </a:r>
            <a:r>
              <a:rPr lang="es-ES" dirty="0" smtClean="0"/>
              <a:t>exponerlo al gerente de la empresa, </a:t>
            </a:r>
            <a:r>
              <a:rPr lang="es-ES" dirty="0" smtClean="0"/>
              <a:t>evaluó </a:t>
            </a:r>
            <a:r>
              <a:rPr lang="es-ES" dirty="0" smtClean="0"/>
              <a:t>nuestros resultados y aun faltan mejoras al sistema en el área de carga, seguridad y aceptación.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631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de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Semana del 1 al 5 de mayo. Configure la herramienta </a:t>
            </a:r>
            <a:r>
              <a:rPr lang="es-ES" dirty="0" err="1" smtClean="0"/>
              <a:t>Jmeter</a:t>
            </a:r>
            <a:r>
              <a:rPr lang="es-ES" dirty="0" smtClean="0"/>
              <a:t> para hacer pruebas de estrés y la herramienta </a:t>
            </a:r>
            <a:r>
              <a:rPr lang="es-ES" dirty="0" err="1" smtClean="0"/>
              <a:t>Yslow</a:t>
            </a:r>
            <a:r>
              <a:rPr lang="es-ES" dirty="0" smtClean="0"/>
              <a:t> para hacer pruebas de carga.</a:t>
            </a:r>
          </a:p>
          <a:p>
            <a:r>
              <a:rPr lang="es-ES" dirty="0" smtClean="0"/>
              <a:t>Con el sistema casi terminado ejecute dichas pruebas.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22692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368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Actividades semana 6 Equipo 4Systems</vt:lpstr>
      <vt:lpstr>Actividad de rol planeación.</vt:lpstr>
      <vt:lpstr>Actividad de desarrollo</vt:lpstr>
      <vt:lpstr>Actividad de rol Rol: gerente de soporte En la semana (1/05/2017 a 5/05/2017), como  gerente de  soporte.</vt:lpstr>
      <vt:lpstr>Actividad de desarrollo, en la semana (1/05/2017 a 5/05/2017).</vt:lpstr>
      <vt:lpstr>Actividades de rol</vt:lpstr>
      <vt:lpstr>Actividad de desarrollo </vt:lpstr>
      <vt:lpstr>Actividad de rol</vt:lpstr>
      <vt:lpstr>Actividad de desarrollo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DaAnIiEL ™</dc:creator>
  <cp:lastModifiedBy>DaAnIiEL ™</cp:lastModifiedBy>
  <cp:revision>5</cp:revision>
  <dcterms:created xsi:type="dcterms:W3CDTF">2017-05-12T17:19:57Z</dcterms:created>
  <dcterms:modified xsi:type="dcterms:W3CDTF">2017-05-12T18:08:51Z</dcterms:modified>
</cp:coreProperties>
</file>