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Reporte de la semana 7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94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Reporte de actividades de desarrollo Planeación</a:t>
            </a:r>
            <a:br>
              <a:rPr lang="es-MX" dirty="0" smtClean="0"/>
            </a:b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479" y="221522"/>
            <a:ext cx="7116225" cy="189918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161479" y="2331076"/>
            <a:ext cx="73385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La semana pasada el tiempo estimado para el ingeniero en desarrollo era de 18 horas la cual se trabajo 2 horas 27 minutos ya que estuvimos trabajando en actividades no planeadas como fue realizar el </a:t>
            </a:r>
            <a:r>
              <a:rPr lang="es-MX" dirty="0" err="1" smtClean="0"/>
              <a:t>login</a:t>
            </a:r>
            <a:r>
              <a:rPr lang="es-MX" dirty="0" smtClean="0"/>
              <a:t> y hacer el reporte de errores y como </a:t>
            </a:r>
            <a:r>
              <a:rPr lang="es-MX" dirty="0" err="1" smtClean="0"/>
              <a:t>salucionarlo</a:t>
            </a:r>
            <a:r>
              <a:rPr lang="es-MX" dirty="0" smtClean="0"/>
              <a:t>, además las actividades que se planearon en esa semana no se corrieron en el </a:t>
            </a:r>
            <a:r>
              <a:rPr lang="es-MX" dirty="0" err="1" smtClean="0"/>
              <a:t>proccess</a:t>
            </a:r>
            <a:r>
              <a:rPr lang="es-MX" dirty="0" smtClean="0"/>
              <a:t> </a:t>
            </a:r>
            <a:r>
              <a:rPr lang="es-MX" dirty="0" err="1" smtClean="0"/>
              <a:t>dashboard</a:t>
            </a:r>
            <a:r>
              <a:rPr lang="es-MX" dirty="0" smtClean="0"/>
              <a:t> ya que las teníamos realizadas.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4008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Actividad de rol planeación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 actividad de rol de planeación solo ocupe 23 minutos los cuales fueron para realizar la presentación de los reportes de pruebas de todos los usuarios y la presentación de las actividades realizadas por todos </a:t>
            </a:r>
            <a:r>
              <a:rPr lang="es-MX" smtClean="0"/>
              <a:t>los ingenieros.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933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Reporte. Paola </a:t>
            </a:r>
            <a:r>
              <a:rPr lang="es-MX" dirty="0" err="1" smtClean="0"/>
              <a:t>ibarra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 esta semana 7, se desarrollo el </a:t>
            </a:r>
            <a:r>
              <a:rPr lang="es-MX" dirty="0" err="1" smtClean="0"/>
              <a:t>login</a:t>
            </a:r>
            <a:r>
              <a:rPr lang="es-MX" dirty="0" smtClean="0"/>
              <a:t> al 90% y los reportes de las pruebas para su mejora y corrección </a:t>
            </a:r>
            <a:r>
              <a:rPr lang="es-MX" smtClean="0"/>
              <a:t>de errores.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9680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9958" y="489396"/>
            <a:ext cx="9144000" cy="2038155"/>
          </a:xfrm>
        </p:spPr>
        <p:txBody>
          <a:bodyPr>
            <a:noAutofit/>
          </a:bodyPr>
          <a:lstStyle/>
          <a:p>
            <a:r>
              <a:rPr lang="es-MX" sz="3600" b="1" dirty="0" smtClean="0"/>
              <a:t>Actividad de rol</a:t>
            </a:r>
            <a:br>
              <a:rPr lang="es-MX" sz="3600" b="1" dirty="0" smtClean="0"/>
            </a:br>
            <a:r>
              <a:rPr lang="es-MX" sz="3600" b="1" dirty="0" err="1" smtClean="0"/>
              <a:t>Rol</a:t>
            </a:r>
            <a:r>
              <a:rPr lang="es-MX" sz="3600" b="1" dirty="0" smtClean="0"/>
              <a:t>: gerente de soporte</a:t>
            </a:r>
            <a:br>
              <a:rPr lang="es-MX" sz="3600" b="1" dirty="0" smtClean="0"/>
            </a:br>
            <a:endParaRPr lang="es-MX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29958" y="2364281"/>
            <a:ext cx="9144000" cy="1655762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>
                <a:solidFill>
                  <a:schemeClr val="tx1"/>
                </a:solidFill>
              </a:rPr>
              <a:t>Se checo que todas las herramientas utilizadas en el proyecto  estuvieran en funcionamiento  correcto.</a:t>
            </a:r>
          </a:p>
          <a:p>
            <a:pPr algn="just"/>
            <a:r>
              <a:rPr lang="es-MX" dirty="0" smtClean="0">
                <a:solidFill>
                  <a:schemeClr val="tx1"/>
                </a:solidFill>
              </a:rPr>
              <a:t>Se les pidió  a los demás ingenieros que subieran sus reporte a la plataforma de </a:t>
            </a:r>
            <a:r>
              <a:rPr lang="es-MX" dirty="0" err="1" smtClean="0">
                <a:solidFill>
                  <a:schemeClr val="tx1"/>
                </a:solidFill>
              </a:rPr>
              <a:t>github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40" t="10718" r="54375" b="58058"/>
          <a:stretch/>
        </p:blipFill>
        <p:spPr>
          <a:xfrm>
            <a:off x="1842484" y="3865496"/>
            <a:ext cx="7288636" cy="283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6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600893"/>
            <a:ext cx="8534400" cy="1507067"/>
          </a:xfrm>
        </p:spPr>
        <p:txBody>
          <a:bodyPr/>
          <a:lstStyle/>
          <a:p>
            <a:r>
              <a:rPr lang="es-MX" dirty="0" smtClean="0"/>
              <a:t>Actividad de desarrollo.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1177343"/>
            <a:ext cx="8534400" cy="3615267"/>
          </a:xfrm>
        </p:spPr>
        <p:txBody>
          <a:bodyPr/>
          <a:lstStyle/>
          <a:p>
            <a:r>
              <a:rPr lang="es-MX" dirty="0" smtClean="0"/>
              <a:t>Se desarrollo un </a:t>
            </a:r>
            <a:r>
              <a:rPr lang="es-MX" dirty="0" err="1" smtClean="0"/>
              <a:t>login</a:t>
            </a:r>
            <a:r>
              <a:rPr lang="es-MX" dirty="0" smtClean="0"/>
              <a:t> en el proyecto para implementar seguridad al sistema de información.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3601" r="54645" b="60460"/>
          <a:stretch/>
        </p:blipFill>
        <p:spPr>
          <a:xfrm>
            <a:off x="928084" y="3929967"/>
            <a:ext cx="7829549" cy="251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8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03712" y="2492896"/>
            <a:ext cx="5554960" cy="1972816"/>
          </a:xfrm>
        </p:spPr>
        <p:txBody>
          <a:bodyPr/>
          <a:lstStyle/>
          <a:p>
            <a:r>
              <a:rPr lang="es-MX" dirty="0" smtClean="0"/>
              <a:t>Reporte de </a:t>
            </a:r>
            <a:r>
              <a:rPr lang="es-MX" dirty="0" err="1" smtClean="0"/>
              <a:t>beto</a:t>
            </a:r>
            <a:r>
              <a:rPr lang="es-MX" dirty="0" smtClean="0"/>
              <a:t> </a:t>
            </a:r>
            <a:r>
              <a:rPr lang="es-MX" dirty="0" err="1" smtClean="0"/>
              <a:t>oronia</a:t>
            </a:r>
            <a:r>
              <a:rPr lang="es-MX" dirty="0" smtClean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7734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142322" y="1412776"/>
            <a:ext cx="8098668" cy="2376264"/>
          </a:xfrm>
        </p:spPr>
        <p:txBody>
          <a:bodyPr>
            <a:normAutofit fontScale="90000"/>
          </a:bodyPr>
          <a:lstStyle/>
          <a:p>
            <a:r>
              <a:rPr lang="es-MX" sz="3100" dirty="0"/>
              <a:t>En la semana 7 se tenia un tiempo estimado de 18 horas para realizar la correcciones de errores, pruebas de seguridad, actividades de rol, preparación y reunión.</a:t>
            </a:r>
            <a:br>
              <a:rPr lang="es-MX" sz="3100" dirty="0"/>
            </a:br>
            <a:r>
              <a:rPr lang="es-MX" sz="3100" dirty="0"/>
              <a:t>De ellas solo se trabajaron 5:18 el resto se nos olvido trabajar con el </a:t>
            </a:r>
            <a:r>
              <a:rPr lang="es-MX" sz="3100" dirty="0" err="1"/>
              <a:t>P</a:t>
            </a:r>
            <a:r>
              <a:rPr lang="es-MX" sz="3100" dirty="0" err="1"/>
              <a:t>rocess</a:t>
            </a:r>
            <a:r>
              <a:rPr lang="es-MX" sz="3100" dirty="0"/>
              <a:t> </a:t>
            </a:r>
            <a:r>
              <a:rPr lang="es-MX" sz="3100" dirty="0" err="1"/>
              <a:t>Dashboard</a:t>
            </a:r>
            <a:r>
              <a:rPr lang="es-MX" sz="3100" dirty="0"/>
              <a:t>.</a:t>
            </a: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>  </a:t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" r="-192"/>
          <a:stretch/>
        </p:blipFill>
        <p:spPr bwMode="auto">
          <a:xfrm>
            <a:off x="2279576" y="3717032"/>
            <a:ext cx="7992888" cy="286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318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470</TotalTime>
  <Words>240</Words>
  <Application>Microsoft Office PowerPoint</Application>
  <PresentationFormat>Panorámica</PresentationFormat>
  <Paragraphs>14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Sector</vt:lpstr>
      <vt:lpstr>Reporte de la semana 7</vt:lpstr>
      <vt:lpstr>Reporte de actividades de desarrollo Planeación </vt:lpstr>
      <vt:lpstr>Actividad de rol planeación</vt:lpstr>
      <vt:lpstr>Reporte. Paola ibarra</vt:lpstr>
      <vt:lpstr>Actividad de rol Rol: gerente de soporte </vt:lpstr>
      <vt:lpstr>Actividad de desarrollo.</vt:lpstr>
      <vt:lpstr>Presentación de PowerPoint</vt:lpstr>
      <vt:lpstr>En la semana 7 se tenia un tiempo estimado de 18 horas para realizar la correcciones de errores, pruebas de seguridad, actividades de rol, preparación y reunión. De ellas solo se trabajaron 5:18 el resto se nos olvido trabajar con el Process Dashboard.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la semana 7</dc:title>
  <dc:creator>DaAnIiEL ™</dc:creator>
  <cp:lastModifiedBy>DaAnIiEL ™</cp:lastModifiedBy>
  <cp:revision>11</cp:revision>
  <dcterms:created xsi:type="dcterms:W3CDTF">2017-05-19T17:23:54Z</dcterms:created>
  <dcterms:modified xsi:type="dcterms:W3CDTF">2017-05-26T03:47:43Z</dcterms:modified>
</cp:coreProperties>
</file>