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Reporte 3.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 de abril de 2017. </a:t>
            </a:r>
            <a:r>
              <a:rPr lang="es-ES" dirty="0" smtClean="0"/>
              <a:t>4Systems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599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Tiempo muerto: Corregí los errores en el código para </a:t>
            </a:r>
            <a:r>
              <a:rPr lang="es-ES" smtClean="0"/>
              <a:t>que las funcionalidades </a:t>
            </a:r>
            <a:r>
              <a:rPr lang="es-ES" dirty="0" smtClean="0"/>
              <a:t>de editar, borrar y añadir producto funcionen </a:t>
            </a:r>
            <a:r>
              <a:rPr lang="es-ES" smtClean="0"/>
              <a:t>correctamente.</a:t>
            </a:r>
          </a:p>
          <a:p>
            <a:r>
              <a:rPr lang="es-ES" smtClean="0"/>
              <a:t>Investigue como desarrollar la funcionalidad de buscar, no logre elaborarlo.</a:t>
            </a:r>
          </a:p>
          <a:p>
            <a:r>
              <a:rPr lang="es-ES" smtClean="0"/>
              <a:t>Las actividades para esta semana no fueron completadas al 100 %.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790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Planeación semana 3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esta semana trabajamos en desarrollar la funcionalidad de búsqueda la cual quedo inconclusa ya que no terminamos en desarrollarla completamente la cual ocupamos toda la semana.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732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63552" y="1"/>
            <a:ext cx="7772400" cy="1470025"/>
          </a:xfrm>
        </p:spPr>
        <p:txBody>
          <a:bodyPr/>
          <a:lstStyle/>
          <a:p>
            <a:r>
              <a:rPr lang="es-MX" dirty="0" smtClean="0"/>
              <a:t>Actividades</a:t>
            </a:r>
            <a:r>
              <a:rPr lang="en-US" dirty="0" smtClean="0"/>
              <a:t> de </a:t>
            </a:r>
            <a:r>
              <a:rPr lang="es-MX" dirty="0" smtClean="0"/>
              <a:t>rol 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999656" y="1340768"/>
            <a:ext cx="6400800" cy="3384376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Esta semana se tenia un tiempo estimado de 4 horas del cual solo se utilizo 20 minutos que consistió en la investigación de como cocinar.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401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Tiempo muerto: se utilizo en ayudarle a Javier para corregir errores de las funcionalidades </a:t>
            </a:r>
            <a:r>
              <a:rPr lang="es-MX" smtClean="0"/>
              <a:t>de añadir, </a:t>
            </a:r>
            <a:r>
              <a:rPr lang="es-MX" dirty="0" smtClean="0"/>
              <a:t>editar, modificar.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167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Actividad de rol</a:t>
            </a:r>
          </a:p>
          <a:p>
            <a:r>
              <a:rPr lang="es-MX" b="1" dirty="0"/>
              <a:t>Rol: gerente de soporte</a:t>
            </a:r>
          </a:p>
          <a:p>
            <a:r>
              <a:rPr lang="es-MX" dirty="0"/>
              <a:t>En la semana (30 /04/2017 a</a:t>
            </a:r>
            <a:r>
              <a:rPr lang="es-MX" b="1" dirty="0"/>
              <a:t> </a:t>
            </a:r>
            <a:r>
              <a:rPr lang="es-MX" dirty="0"/>
              <a:t>5/05/2017), como  gerente de  soporte </a:t>
            </a:r>
            <a:r>
              <a:rPr lang="es-MX" dirty="0" smtClean="0"/>
              <a:t>la, computadora  </a:t>
            </a:r>
            <a:r>
              <a:rPr lang="es-MX" dirty="0"/>
              <a:t>donde esta instalado  el </a:t>
            </a:r>
            <a:r>
              <a:rPr lang="es-MX" dirty="0" err="1" smtClean="0"/>
              <a:t>proccess</a:t>
            </a:r>
            <a:r>
              <a:rPr lang="es-MX" dirty="0" smtClean="0"/>
              <a:t>  </a:t>
            </a:r>
            <a:r>
              <a:rPr lang="es-MX" dirty="0"/>
              <a:t>se </a:t>
            </a:r>
            <a:r>
              <a:rPr lang="es-MX" dirty="0" err="1" smtClean="0"/>
              <a:t>desconfiguró</a:t>
            </a:r>
            <a:r>
              <a:rPr lang="es-MX" smtClean="0"/>
              <a:t>. </a:t>
            </a:r>
            <a:endParaRPr lang="es-MX" b="1" dirty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73188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la sema tres realizamos el modulo de venta  y corregimos los errores de  las actividades de  editar, agregar y modificar  la venta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366471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41711</TotalTime>
  <Words>197</Words>
  <Application>Microsoft Office PowerPoint</Application>
  <PresentationFormat>Panorámica</PresentationFormat>
  <Paragraphs>14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Espiral</vt:lpstr>
      <vt:lpstr>Reporte 3. </vt:lpstr>
      <vt:lpstr>Presentación de PowerPoint</vt:lpstr>
      <vt:lpstr>Reporte de Planeación semana 3</vt:lpstr>
      <vt:lpstr>Actividades de rol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4.</dc:title>
  <dc:creator>Paola Ibarra</dc:creator>
  <cp:lastModifiedBy>DaAnIiEL ™</cp:lastModifiedBy>
  <cp:revision>5</cp:revision>
  <dcterms:created xsi:type="dcterms:W3CDTF">2017-04-03T18:29:52Z</dcterms:created>
  <dcterms:modified xsi:type="dcterms:W3CDTF">2017-05-02T21:15:01Z</dcterms:modified>
</cp:coreProperties>
</file>