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8" r:id="rId3"/>
    <p:sldId id="257" r:id="rId4"/>
    <p:sldId id="259" r:id="rId5"/>
    <p:sldId id="260" r:id="rId6"/>
    <p:sldId id="266"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DB78A697-9D75-4DE8-8C28-1296A6CF43C1}" type="datetimeFigureOut">
              <a:rPr lang="en-US" smtClean="0"/>
              <a:t>3/31/2017</a:t>
            </a:fld>
            <a:endParaRPr lang="en-US" dirty="0"/>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342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14FC935-CE77-4008-BAD9-6108F00BE393}" type="datetimeFigureOut">
              <a:rPr lang="en-US" smtClean="0"/>
              <a:t>3/31/2017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50140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4C562D5-4244-4B26-B385-E71032EABECD}" type="datetimeFigureOut">
              <a:rPr lang="en-US" smtClean="0"/>
              <a:t>3/31/2017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452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6DBD967-1B7E-40AA-AAF7-BA98E0E039F7}" type="datetimeFigureOut">
              <a:rPr lang="en-US" smtClean="0"/>
              <a:t>3/31/2017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826804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9D1490F-3E6A-4544-9694-22B6007FE3C6}" type="datetimeFigureOut">
              <a:rPr lang="en-US" smtClean="0"/>
              <a:t>3/31/2017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041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AAF9620-38BC-4982-922B-C904A70C41DD}" type="datetimeFigureOut">
              <a:rPr lang="en-US" smtClean="0"/>
              <a:t>3/31/2017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74934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smtClean="0"/>
              <a:t>Haga clic para modificar el estilo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2956FC6-E80E-40CB-B83C-A6FFE3EF0BA6}" type="datetimeFigureOut">
              <a:rPr lang="en-US" smtClean="0"/>
              <a:t>3/31/2017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3658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CFF863F-52DC-41B2-9D00-5A4E5632AC32}" type="datetimeFigureOut">
              <a:rPr lang="en-US" smtClean="0"/>
              <a:t>3/31/2017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114144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55614-3909-43DC-A067-7F9842F8B81D}" type="datetimeFigureOut">
              <a:rPr lang="en-US" smtClean="0"/>
              <a:t>3/31/2017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098074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2829323-6A73-409C-86A6-9EAF0F851121}" type="datetimeFigureOut">
              <a:rPr lang="en-US" smtClean="0"/>
              <a:t>3/31/2017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420149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E240176-F1D3-49EC-82F4-0915A3AC4184}" type="datetimeFigureOut">
              <a:rPr lang="en-US" smtClean="0"/>
              <a:t>3/31/2017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835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0172865-FBF0-458A-BAFF-4F75173770F5}" type="datetimeFigureOut">
              <a:rPr lang="en-US" smtClean="0"/>
              <a:t>3/31/2017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smtClean="0"/>
              <a:pPr/>
              <a:t>‹Nº›</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58913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MX"/>
          </a:p>
        </p:txBody>
      </p:sp>
      <p:sp>
        <p:nvSpPr>
          <p:cNvPr id="3" name="Subtítulo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4082647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Actividad de Ing. De Desarrollo</a:t>
            </a:r>
            <a:endParaRPr lang="es-ES" dirty="0"/>
          </a:p>
        </p:txBody>
      </p:sp>
      <p:pic>
        <p:nvPicPr>
          <p:cNvPr id="6" name="Imagen 5"/>
          <p:cNvPicPr>
            <a:picLocks noChangeAspect="1"/>
          </p:cNvPicPr>
          <p:nvPr/>
        </p:nvPicPr>
        <p:blipFill rotWithShape="1">
          <a:blip r:embed="rId2"/>
          <a:srcRect t="41765" r="11765" b="36722"/>
          <a:stretch/>
        </p:blipFill>
        <p:spPr>
          <a:xfrm>
            <a:off x="1487424" y="2282369"/>
            <a:ext cx="9281160" cy="1414272"/>
          </a:xfrm>
          <a:prstGeom prst="rect">
            <a:avLst/>
          </a:prstGeom>
        </p:spPr>
      </p:pic>
      <p:sp>
        <p:nvSpPr>
          <p:cNvPr id="7" name="CuadroTexto 6"/>
          <p:cNvSpPr txBox="1"/>
          <p:nvPr/>
        </p:nvSpPr>
        <p:spPr>
          <a:xfrm>
            <a:off x="1373060" y="4303566"/>
            <a:ext cx="10448544" cy="1200329"/>
          </a:xfrm>
          <a:prstGeom prst="rect">
            <a:avLst/>
          </a:prstGeom>
          <a:noFill/>
        </p:spPr>
        <p:txBody>
          <a:bodyPr wrap="square" rtlCol="0">
            <a:spAutoFit/>
          </a:bodyPr>
          <a:lstStyle/>
          <a:p>
            <a:r>
              <a:rPr lang="es-ES" dirty="0" smtClean="0"/>
              <a:t>En el tiempo muerto apoye a soporte en la configuración del </a:t>
            </a:r>
            <a:r>
              <a:rPr lang="es-ES" dirty="0" err="1" smtClean="0"/>
              <a:t>process</a:t>
            </a:r>
            <a:r>
              <a:rPr lang="es-ES" dirty="0" smtClean="0"/>
              <a:t>.</a:t>
            </a:r>
          </a:p>
          <a:p>
            <a:r>
              <a:rPr lang="es-ES" dirty="0" smtClean="0"/>
              <a:t>Desarrollo MVC. Se desarrollo el MVC para el sistema de la mercería así como la vista del </a:t>
            </a:r>
            <a:r>
              <a:rPr lang="es-ES" dirty="0" err="1" smtClean="0"/>
              <a:t>index</a:t>
            </a:r>
            <a:r>
              <a:rPr lang="es-ES" dirty="0" smtClean="0"/>
              <a:t> y un pequeño avance de la funcionalidad añadir.</a:t>
            </a:r>
          </a:p>
          <a:p>
            <a:r>
              <a:rPr lang="es-ES" dirty="0" smtClean="0"/>
              <a:t>Actualmente el tiempo de preparación sigue corriendo.</a:t>
            </a:r>
            <a:endParaRPr lang="es-ES" dirty="0"/>
          </a:p>
        </p:txBody>
      </p:sp>
    </p:spTree>
    <p:extLst>
      <p:ext uri="{BB962C8B-B14F-4D97-AF65-F5344CB8AC3E}">
        <p14:creationId xmlns:p14="http://schemas.microsoft.com/office/powerpoint/2010/main" val="3875813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Actividad de rol</a:t>
            </a:r>
            <a:endParaRPr lang="es-MX" dirty="0"/>
          </a:p>
        </p:txBody>
      </p:sp>
      <p:sp>
        <p:nvSpPr>
          <p:cNvPr id="3" name="Marcador de contenido 2"/>
          <p:cNvSpPr>
            <a:spLocks noGrp="1"/>
          </p:cNvSpPr>
          <p:nvPr>
            <p:ph idx="1"/>
          </p:nvPr>
        </p:nvSpPr>
        <p:spPr/>
        <p:txBody>
          <a:bodyPr/>
          <a:lstStyle/>
          <a:p>
            <a:r>
              <a:rPr lang="es-MX" dirty="0" smtClean="0"/>
              <a:t>En esta actividad que me toca de 4 </a:t>
            </a:r>
            <a:r>
              <a:rPr lang="es-MX" dirty="0" err="1" smtClean="0"/>
              <a:t>hrs</a:t>
            </a:r>
            <a:r>
              <a:rPr lang="es-MX" dirty="0" smtClean="0"/>
              <a:t> ocupe 13 min fue para </a:t>
            </a:r>
            <a:endParaRPr lang="es-MX" dirty="0"/>
          </a:p>
        </p:txBody>
      </p:sp>
    </p:spTree>
    <p:extLst>
      <p:ext uri="{BB962C8B-B14F-4D97-AF65-F5344CB8AC3E}">
        <p14:creationId xmlns:p14="http://schemas.microsoft.com/office/powerpoint/2010/main" val="1700311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Actividades de ing. En Desarrollo</a:t>
            </a:r>
          </a:p>
        </p:txBody>
      </p:sp>
      <p:sp>
        <p:nvSpPr>
          <p:cNvPr id="3" name="Marcador de contenido 2"/>
          <p:cNvSpPr>
            <a:spLocks noGrp="1"/>
          </p:cNvSpPr>
          <p:nvPr>
            <p:ph idx="1"/>
          </p:nvPr>
        </p:nvSpPr>
        <p:spPr/>
        <p:txBody>
          <a:bodyPr/>
          <a:lstStyle/>
          <a:p>
            <a:r>
              <a:rPr lang="es-MX" dirty="0" smtClean="0"/>
              <a:t>En la actividad de desarrollar modelo vista controlador el tiempo estimado fue de 4 </a:t>
            </a:r>
            <a:r>
              <a:rPr lang="es-MX" dirty="0" err="1" smtClean="0"/>
              <a:t>hrs</a:t>
            </a:r>
            <a:r>
              <a:rPr lang="es-MX" dirty="0" smtClean="0"/>
              <a:t> en toda la semana la cual ocupamos 1:19 </a:t>
            </a:r>
            <a:r>
              <a:rPr lang="es-MX" dirty="0" err="1" smtClean="0"/>
              <a:t>hrs</a:t>
            </a:r>
            <a:r>
              <a:rPr lang="es-MX" dirty="0" smtClean="0"/>
              <a:t> trabajamos en crear las carpetas y archivos para poder diseñar todo nuestro sistema.</a:t>
            </a:r>
          </a:p>
          <a:p>
            <a:r>
              <a:rPr lang="es-MX" dirty="0" smtClean="0"/>
              <a:t>En tiempo muerto que son de 2 </a:t>
            </a:r>
            <a:r>
              <a:rPr lang="es-MX" dirty="0" err="1" smtClean="0"/>
              <a:t>hrs</a:t>
            </a:r>
            <a:r>
              <a:rPr lang="es-MX" dirty="0" smtClean="0"/>
              <a:t> por semana ocupe14 min ya que fue ayudar al gerente de soporte a configurar carpetas del </a:t>
            </a:r>
            <a:r>
              <a:rPr lang="es-MX" dirty="0" err="1" smtClean="0"/>
              <a:t>process</a:t>
            </a:r>
            <a:r>
              <a:rPr lang="es-MX" dirty="0" smtClean="0"/>
              <a:t> para poder trabajar mas fácil.</a:t>
            </a:r>
          </a:p>
          <a:p>
            <a:r>
              <a:rPr lang="es-MX" dirty="0" smtClean="0"/>
              <a:t>En la semana trabaje 3:35 </a:t>
            </a:r>
            <a:r>
              <a:rPr lang="es-MX" dirty="0" err="1" smtClean="0"/>
              <a:t>hrs</a:t>
            </a:r>
            <a:r>
              <a:rPr lang="es-MX" dirty="0" smtClean="0"/>
              <a:t> de 18 </a:t>
            </a:r>
            <a:r>
              <a:rPr lang="es-MX" dirty="0" err="1" smtClean="0"/>
              <a:t>hrs</a:t>
            </a:r>
            <a:r>
              <a:rPr lang="es-MX" dirty="0"/>
              <a:t>.</a:t>
            </a:r>
            <a:endParaRPr lang="es-MX" dirty="0" smtClean="0"/>
          </a:p>
          <a:p>
            <a:r>
              <a:rPr lang="es-MX" dirty="0" smtClean="0"/>
              <a:t> </a:t>
            </a:r>
            <a:endParaRPr lang="es-MX" dirty="0"/>
          </a:p>
        </p:txBody>
      </p:sp>
    </p:spTree>
    <p:extLst>
      <p:ext uri="{BB962C8B-B14F-4D97-AF65-F5344CB8AC3E}">
        <p14:creationId xmlns:p14="http://schemas.microsoft.com/office/powerpoint/2010/main" val="2034174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Actividades</a:t>
            </a:r>
            <a:r>
              <a:rPr lang="en-US" dirty="0"/>
              <a:t> de </a:t>
            </a:r>
            <a:r>
              <a:rPr lang="es-MX" dirty="0" smtClean="0"/>
              <a:t>rol </a:t>
            </a:r>
            <a:r>
              <a:rPr lang="es-MX" dirty="0" err="1" smtClean="0"/>
              <a:t>beto</a:t>
            </a:r>
            <a:endParaRPr lang="es-MX" dirty="0"/>
          </a:p>
        </p:txBody>
      </p:sp>
      <p:sp>
        <p:nvSpPr>
          <p:cNvPr id="3" name="Marcador de contenido 2"/>
          <p:cNvSpPr>
            <a:spLocks noGrp="1"/>
          </p:cNvSpPr>
          <p:nvPr>
            <p:ph idx="1"/>
          </p:nvPr>
        </p:nvSpPr>
        <p:spPr/>
        <p:txBody>
          <a:bodyPr/>
          <a:lstStyle/>
          <a:p>
            <a:r>
              <a:rPr lang="es-MX" dirty="0"/>
              <a:t>Esta semana se tenia un tiempo estimado de 4 horas del cual solo se utilizo 7 minutos que consistió en la investigación de la creación de un nuevo proyecto en </a:t>
            </a:r>
            <a:r>
              <a:rPr lang="es-MX" dirty="0" err="1"/>
              <a:t>cakephp</a:t>
            </a:r>
            <a:r>
              <a:rPr lang="es-MX" dirty="0"/>
              <a:t>.</a:t>
            </a:r>
          </a:p>
          <a:p>
            <a:endParaRPr lang="es-MX" dirty="0"/>
          </a:p>
        </p:txBody>
      </p:sp>
    </p:spTree>
    <p:extLst>
      <p:ext uri="{BB962C8B-B14F-4D97-AF65-F5344CB8AC3E}">
        <p14:creationId xmlns:p14="http://schemas.microsoft.com/office/powerpoint/2010/main" val="2446142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MX" dirty="0" smtClean="0"/>
              <a:t>Tiempo</a:t>
            </a:r>
            <a:r>
              <a:rPr lang="en-US" dirty="0" smtClean="0"/>
              <a:t> </a:t>
            </a:r>
            <a:r>
              <a:rPr lang="es-MX" dirty="0" smtClean="0"/>
              <a:t>muerto</a:t>
            </a:r>
            <a:r>
              <a:rPr lang="en-US" dirty="0" smtClean="0"/>
              <a:t>: se </a:t>
            </a:r>
            <a:r>
              <a:rPr lang="es-MX" dirty="0" smtClean="0"/>
              <a:t>utilizo</a:t>
            </a:r>
            <a:r>
              <a:rPr lang="en-US" dirty="0" smtClean="0"/>
              <a:t>  en el </a:t>
            </a:r>
            <a:r>
              <a:rPr lang="es-MX" dirty="0" smtClean="0"/>
              <a:t>apoyo </a:t>
            </a:r>
            <a:r>
              <a:rPr lang="en-US" dirty="0" smtClean="0"/>
              <a:t>de</a:t>
            </a:r>
          </a:p>
          <a:p>
            <a:pPr marL="0" indent="0">
              <a:buNone/>
            </a:pPr>
            <a:r>
              <a:rPr lang="en-US" dirty="0" smtClean="0"/>
              <a:t>La </a:t>
            </a:r>
            <a:r>
              <a:rPr lang="es-MX" dirty="0" smtClean="0"/>
              <a:t>creación</a:t>
            </a:r>
            <a:r>
              <a:rPr lang="en-US" dirty="0" smtClean="0"/>
              <a:t> de </a:t>
            </a:r>
            <a:r>
              <a:rPr lang="es-MX" dirty="0" smtClean="0"/>
              <a:t>carpetas</a:t>
            </a:r>
            <a:r>
              <a:rPr lang="en-US" dirty="0" smtClean="0"/>
              <a:t> </a:t>
            </a:r>
            <a:r>
              <a:rPr lang="es-MX" dirty="0" smtClean="0"/>
              <a:t>para</a:t>
            </a:r>
            <a:r>
              <a:rPr lang="en-US" dirty="0" smtClean="0"/>
              <a:t> el </a:t>
            </a:r>
            <a:r>
              <a:rPr lang="es-MX" dirty="0" smtClean="0"/>
              <a:t>modelo</a:t>
            </a:r>
            <a:r>
              <a:rPr lang="en-US" dirty="0" smtClean="0"/>
              <a:t> de vista </a:t>
            </a:r>
            <a:r>
              <a:rPr lang="es-MX" dirty="0" smtClean="0"/>
              <a:t>controlador y un nuevo proyecto de </a:t>
            </a:r>
            <a:r>
              <a:rPr lang="es-MX" dirty="0" err="1" smtClean="0"/>
              <a:t>cakephp</a:t>
            </a:r>
            <a:r>
              <a:rPr lang="es-MX" dirty="0" smtClean="0"/>
              <a:t> para realizar un punto de ventas se estimo un tiempo para esta actividad de 2 horas del cual se consumió 1:03</a:t>
            </a:r>
          </a:p>
          <a:p>
            <a:r>
              <a:rPr lang="es-MX" dirty="0" smtClean="0"/>
              <a:t>Otra</a:t>
            </a:r>
            <a:r>
              <a:rPr lang="en-US" dirty="0" smtClean="0"/>
              <a:t> </a:t>
            </a:r>
            <a:r>
              <a:rPr lang="es-MX" dirty="0" smtClean="0"/>
              <a:t>tarea</a:t>
            </a:r>
            <a:r>
              <a:rPr lang="en-US" dirty="0" smtClean="0"/>
              <a:t> </a:t>
            </a:r>
            <a:r>
              <a:rPr lang="es-MX" dirty="0" smtClean="0"/>
              <a:t>para</a:t>
            </a:r>
            <a:r>
              <a:rPr lang="en-US" dirty="0" smtClean="0"/>
              <a:t> </a:t>
            </a:r>
            <a:r>
              <a:rPr lang="es-MX" dirty="0" smtClean="0"/>
              <a:t>esta</a:t>
            </a:r>
            <a:r>
              <a:rPr lang="en-US" dirty="0" smtClean="0"/>
              <a:t> </a:t>
            </a:r>
            <a:r>
              <a:rPr lang="es-MX" dirty="0" smtClean="0"/>
              <a:t>semana</a:t>
            </a:r>
            <a:r>
              <a:rPr lang="en-US" dirty="0" smtClean="0"/>
              <a:t> </a:t>
            </a:r>
            <a:r>
              <a:rPr lang="es-MX" dirty="0" smtClean="0"/>
              <a:t>fue</a:t>
            </a:r>
            <a:r>
              <a:rPr lang="en-US" dirty="0" smtClean="0"/>
              <a:t> lo de cook </a:t>
            </a:r>
            <a:r>
              <a:rPr lang="es-MX" dirty="0" smtClean="0"/>
              <a:t>pero</a:t>
            </a:r>
            <a:r>
              <a:rPr lang="en-US" dirty="0" smtClean="0"/>
              <a:t> </a:t>
            </a:r>
            <a:r>
              <a:rPr lang="es-MX" dirty="0" smtClean="0"/>
              <a:t>quedara</a:t>
            </a:r>
            <a:r>
              <a:rPr lang="en-US" dirty="0" smtClean="0"/>
              <a:t> </a:t>
            </a:r>
            <a:r>
              <a:rPr lang="es-MX" dirty="0" smtClean="0"/>
              <a:t>pendiente</a:t>
            </a:r>
            <a:r>
              <a:rPr lang="en-US" dirty="0" smtClean="0"/>
              <a:t> </a:t>
            </a:r>
            <a:r>
              <a:rPr lang="es-MX" dirty="0" smtClean="0"/>
              <a:t>para</a:t>
            </a:r>
            <a:r>
              <a:rPr lang="en-US" dirty="0" smtClean="0"/>
              <a:t> la </a:t>
            </a:r>
            <a:r>
              <a:rPr lang="es-MX" dirty="0" smtClean="0"/>
              <a:t>próxima</a:t>
            </a:r>
            <a:r>
              <a:rPr lang="en-US" dirty="0" smtClean="0"/>
              <a:t> </a:t>
            </a:r>
            <a:r>
              <a:rPr lang="es-MX" dirty="0" smtClean="0"/>
              <a:t>semana.</a:t>
            </a:r>
            <a:r>
              <a:rPr lang="en-US" dirty="0" smtClean="0"/>
              <a:t> </a:t>
            </a:r>
            <a:endParaRPr lang="es-MX" dirty="0" smtClean="0"/>
          </a:p>
          <a:p>
            <a:endParaRPr lang="es-MX" dirty="0"/>
          </a:p>
        </p:txBody>
      </p:sp>
      <p:sp>
        <p:nvSpPr>
          <p:cNvPr id="2" name="1 Título"/>
          <p:cNvSpPr>
            <a:spLocks noGrp="1"/>
          </p:cNvSpPr>
          <p:nvPr>
            <p:ph type="title"/>
          </p:nvPr>
        </p:nvSpPr>
        <p:spPr/>
        <p:txBody>
          <a:bodyPr/>
          <a:lstStyle/>
          <a:p>
            <a:r>
              <a:rPr lang="es-MX" dirty="0" smtClean="0"/>
              <a:t>Reporte de ing. En Desarrollo</a:t>
            </a:r>
            <a:endParaRPr lang="es-MX" dirty="0"/>
          </a:p>
        </p:txBody>
      </p:sp>
    </p:spTree>
    <p:extLst>
      <p:ext uri="{BB962C8B-B14F-4D97-AF65-F5344CB8AC3E}">
        <p14:creationId xmlns:p14="http://schemas.microsoft.com/office/powerpoint/2010/main" val="1627567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21097" y="574397"/>
            <a:ext cx="9720073" cy="4023360"/>
          </a:xfrm>
        </p:spPr>
        <p:txBody>
          <a:bodyPr>
            <a:normAutofit fontScale="92500" lnSpcReduction="20000"/>
          </a:bodyPr>
          <a:lstStyle/>
          <a:p>
            <a:pPr algn="just"/>
            <a:r>
              <a:rPr lang="es-MX" sz="2400" b="1" dirty="0">
                <a:latin typeface="Arial" panose="020B0604020202020204" pitchFamily="34" charset="0"/>
                <a:cs typeface="Arial" panose="020B0604020202020204" pitchFamily="34" charset="0"/>
              </a:rPr>
              <a:t>Actividad de rol</a:t>
            </a:r>
          </a:p>
          <a:p>
            <a:pPr algn="just"/>
            <a:r>
              <a:rPr lang="es-MX" sz="2400" b="1" dirty="0">
                <a:latin typeface="Arial" panose="020B0604020202020204" pitchFamily="34" charset="0"/>
                <a:cs typeface="Arial" panose="020B0604020202020204" pitchFamily="34" charset="0"/>
              </a:rPr>
              <a:t>Rol: gerente de soporte</a:t>
            </a:r>
          </a:p>
          <a:p>
            <a:pPr algn="just"/>
            <a:r>
              <a:rPr lang="es-MX" sz="2400" dirty="0">
                <a:latin typeface="Arial" panose="020B0604020202020204" pitchFamily="34" charset="0"/>
                <a:cs typeface="Arial" panose="020B0604020202020204" pitchFamily="34" charset="0"/>
              </a:rPr>
              <a:t>En la semana (27/03/2017 a</a:t>
            </a:r>
            <a:r>
              <a:rPr lang="es-MX" sz="2400" b="1" dirty="0">
                <a:latin typeface="Arial" panose="020B0604020202020204" pitchFamily="34" charset="0"/>
                <a:cs typeface="Arial" panose="020B0604020202020204" pitchFamily="34" charset="0"/>
              </a:rPr>
              <a:t> </a:t>
            </a:r>
            <a:r>
              <a:rPr lang="es-MX" sz="2400" dirty="0">
                <a:latin typeface="Arial" panose="020B0604020202020204" pitchFamily="34" charset="0"/>
                <a:cs typeface="Arial" panose="020B0604020202020204" pitchFamily="34" charset="0"/>
              </a:rPr>
              <a:t>31/03/2017), como  gerente de  soporte se realizo lo siguiente.</a:t>
            </a:r>
          </a:p>
          <a:p>
            <a:pPr algn="just"/>
            <a:r>
              <a:rPr lang="es-MX" sz="2400" dirty="0">
                <a:latin typeface="Arial" panose="020B0604020202020204" pitchFamily="34" charset="0"/>
                <a:cs typeface="Arial" panose="020B0604020202020204" pitchFamily="34" charset="0"/>
              </a:rPr>
              <a:t>Como  gerente de soporte se realizo lo siguiente  en la semana, al momento  de querer  sincronizar el  </a:t>
            </a:r>
            <a:r>
              <a:rPr lang="es-MX" sz="2400" dirty="0" err="1">
                <a:latin typeface="Arial" panose="020B0604020202020204" pitchFamily="34" charset="0"/>
                <a:cs typeface="Arial" panose="020B0604020202020204" pitchFamily="34" charset="0"/>
              </a:rPr>
              <a:t>proccess</a:t>
            </a:r>
            <a:r>
              <a:rPr lang="es-MX" sz="2400" dirty="0">
                <a:latin typeface="Arial" panose="020B0604020202020204" pitchFamily="34" charset="0"/>
                <a:cs typeface="Arial" panose="020B0604020202020204" pitchFamily="34" charset="0"/>
              </a:rPr>
              <a:t>  con las demás computadoras surgieron unos detalles  ya  el equipo  que  esta establecido  como  servidor   se des configura.</a:t>
            </a:r>
          </a:p>
          <a:p>
            <a:pPr algn="just"/>
            <a:r>
              <a:rPr lang="es-MX" sz="2400" dirty="0">
                <a:latin typeface="Arial" panose="020B0604020202020204" pitchFamily="34" charset="0"/>
                <a:cs typeface="Arial" panose="020B0604020202020204" pitchFamily="34" charset="0"/>
              </a:rPr>
              <a:t>Se tubo que configurar  de nuevo el uso compartido de las carpetas  ya que el grupo de hogar se serró  por  el sistema  al momento de querer proteger los archivos  de el computador. </a:t>
            </a:r>
          </a:p>
          <a:p>
            <a:pPr algn="just"/>
            <a:r>
              <a:rPr lang="es-MX" sz="2400" dirty="0">
                <a:latin typeface="Arial" panose="020B0604020202020204" pitchFamily="34" charset="0"/>
                <a:cs typeface="Arial" panose="020B0604020202020204" pitchFamily="34" charset="0"/>
              </a:rPr>
              <a:t>En  el desarrollo de esta actividad se  utilizo  6 minutos aproximadamente.</a:t>
            </a:r>
          </a:p>
          <a:p>
            <a:endParaRPr lang="es-MX" dirty="0"/>
          </a:p>
        </p:txBody>
      </p:sp>
      <p:pic>
        <p:nvPicPr>
          <p:cNvPr id="4" name="Imagen 3"/>
          <p:cNvPicPr>
            <a:picLocks noChangeAspect="1"/>
          </p:cNvPicPr>
          <p:nvPr/>
        </p:nvPicPr>
        <p:blipFill rotWithShape="1">
          <a:blip r:embed="rId2"/>
          <a:srcRect l="475" t="33935" r="1433" b="41769"/>
          <a:stretch/>
        </p:blipFill>
        <p:spPr>
          <a:xfrm>
            <a:off x="1022705" y="4597757"/>
            <a:ext cx="9618465" cy="1339403"/>
          </a:xfrm>
          <a:prstGeom prst="rect">
            <a:avLst/>
          </a:prstGeom>
        </p:spPr>
      </p:pic>
    </p:spTree>
    <p:extLst>
      <p:ext uri="{BB962C8B-B14F-4D97-AF65-F5344CB8AC3E}">
        <p14:creationId xmlns:p14="http://schemas.microsoft.com/office/powerpoint/2010/main" val="981244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MX" dirty="0" smtClean="0"/>
              <a:t>Reporte de ing. En desarrollo </a:t>
            </a:r>
          </a:p>
          <a:p>
            <a:r>
              <a:rPr lang="es-MX" dirty="0" smtClean="0"/>
              <a:t>Desarrollamos el tiempo muerto, lo implementamos  en ayudar a el líder a realizar investigación sobre el modelo vista controlador que fue utilizado en la arquitectura de software. </a:t>
            </a:r>
            <a:endParaRPr lang="es-MX" dirty="0"/>
          </a:p>
        </p:txBody>
      </p:sp>
      <p:pic>
        <p:nvPicPr>
          <p:cNvPr id="4" name="Imagen 3"/>
          <p:cNvPicPr>
            <a:picLocks noChangeAspect="1"/>
          </p:cNvPicPr>
          <p:nvPr/>
        </p:nvPicPr>
        <p:blipFill rotWithShape="1">
          <a:blip r:embed="rId2"/>
          <a:srcRect l="277" t="34111" r="1630" b="41593"/>
          <a:stretch/>
        </p:blipFill>
        <p:spPr>
          <a:xfrm>
            <a:off x="838200" y="4134119"/>
            <a:ext cx="9388699" cy="1307407"/>
          </a:xfrm>
          <a:prstGeom prst="rect">
            <a:avLst/>
          </a:prstGeom>
        </p:spPr>
      </p:pic>
    </p:spTree>
    <p:extLst>
      <p:ext uri="{BB962C8B-B14F-4D97-AF65-F5344CB8AC3E}">
        <p14:creationId xmlns:p14="http://schemas.microsoft.com/office/powerpoint/2010/main" val="220144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Reporte semana 2. 31 de Marzo 2017</a:t>
            </a:r>
            <a:endParaRPr lang="es-ES" dirty="0"/>
          </a:p>
        </p:txBody>
      </p:sp>
      <p:sp>
        <p:nvSpPr>
          <p:cNvPr id="3" name="Subtítulo 2"/>
          <p:cNvSpPr>
            <a:spLocks noGrp="1"/>
          </p:cNvSpPr>
          <p:nvPr>
            <p:ph type="subTitle" idx="1"/>
          </p:nvPr>
        </p:nvSpPr>
        <p:spPr/>
        <p:txBody>
          <a:bodyPr/>
          <a:lstStyle/>
          <a:p>
            <a:r>
              <a:rPr lang="es-ES" dirty="0" smtClean="0"/>
              <a:t>Paola Ibarra. Líder de proyecto</a:t>
            </a:r>
            <a:endParaRPr lang="es-ES" dirty="0"/>
          </a:p>
        </p:txBody>
      </p:sp>
    </p:spTree>
    <p:extLst>
      <p:ext uri="{BB962C8B-B14F-4D97-AF65-F5344CB8AC3E}">
        <p14:creationId xmlns:p14="http://schemas.microsoft.com/office/powerpoint/2010/main" val="797424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Actividad de rol</a:t>
            </a:r>
            <a:endParaRPr lang="es-ES" dirty="0"/>
          </a:p>
        </p:txBody>
      </p:sp>
      <p:pic>
        <p:nvPicPr>
          <p:cNvPr id="4" name="Marcador de contenido 3"/>
          <p:cNvPicPr>
            <a:picLocks noGrp="1" noChangeAspect="1"/>
          </p:cNvPicPr>
          <p:nvPr>
            <p:ph idx="1"/>
          </p:nvPr>
        </p:nvPicPr>
        <p:blipFill rotWithShape="1">
          <a:blip r:embed="rId2"/>
          <a:srcRect t="18976" r="51646" b="55822"/>
          <a:stretch/>
        </p:blipFill>
        <p:spPr>
          <a:xfrm>
            <a:off x="2893896" y="1660057"/>
            <a:ext cx="5250360" cy="1710293"/>
          </a:xfrm>
          <a:prstGeom prst="rect">
            <a:avLst/>
          </a:prstGeom>
        </p:spPr>
      </p:pic>
      <p:sp>
        <p:nvSpPr>
          <p:cNvPr id="5" name="CuadroTexto 4"/>
          <p:cNvSpPr txBox="1"/>
          <p:nvPr/>
        </p:nvSpPr>
        <p:spPr>
          <a:xfrm>
            <a:off x="1190180" y="4284377"/>
            <a:ext cx="10777728" cy="1477328"/>
          </a:xfrm>
          <a:prstGeom prst="rect">
            <a:avLst/>
          </a:prstGeom>
          <a:noFill/>
        </p:spPr>
        <p:txBody>
          <a:bodyPr wrap="square" rtlCol="0">
            <a:spAutoFit/>
          </a:bodyPr>
          <a:lstStyle/>
          <a:p>
            <a:r>
              <a:rPr lang="es-ES" dirty="0" smtClean="0"/>
              <a:t>Las actividades planeadas esta semana para mi fueron de 18 horas en total de las cuales solo trabaje 2 horas con 57 minutos sin embargo las tareas fueron completadas al 100 %.</a:t>
            </a:r>
          </a:p>
          <a:p>
            <a:r>
              <a:rPr lang="es-ES" dirty="0" smtClean="0"/>
              <a:t>Como Actividad </a:t>
            </a:r>
            <a:r>
              <a:rPr lang="es-ES" dirty="0"/>
              <a:t>de rol. Hubo una platica con el gerente de proyecto para informarle sobre como iba el </a:t>
            </a:r>
            <a:r>
              <a:rPr lang="es-ES" dirty="0" smtClean="0"/>
              <a:t>proyecto.</a:t>
            </a:r>
            <a:endParaRPr lang="es-ES" dirty="0"/>
          </a:p>
          <a:p>
            <a:endParaRPr lang="es-ES" dirty="0"/>
          </a:p>
        </p:txBody>
      </p:sp>
    </p:spTree>
    <p:extLst>
      <p:ext uri="{BB962C8B-B14F-4D97-AF65-F5344CB8AC3E}">
        <p14:creationId xmlns:p14="http://schemas.microsoft.com/office/powerpoint/2010/main" val="23099602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87</TotalTime>
  <Words>477</Words>
  <Application>Microsoft Office PowerPoint</Application>
  <PresentationFormat>Panorámica</PresentationFormat>
  <Paragraphs>30</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Tw Cen MT</vt:lpstr>
      <vt:lpstr>Tw Cen MT Condensed</vt:lpstr>
      <vt:lpstr>Wingdings 3</vt:lpstr>
      <vt:lpstr>Integral</vt:lpstr>
      <vt:lpstr>Presentación de PowerPoint</vt:lpstr>
      <vt:lpstr>Actividad de rol</vt:lpstr>
      <vt:lpstr>Actividades de ing. En Desarrollo</vt:lpstr>
      <vt:lpstr>Actividades de rol beto</vt:lpstr>
      <vt:lpstr>Reporte de ing. En Desarrollo</vt:lpstr>
      <vt:lpstr>Presentación de PowerPoint</vt:lpstr>
      <vt:lpstr>Presentación de PowerPoint</vt:lpstr>
      <vt:lpstr>Reporte semana 2. 31 de Marzo 2017</vt:lpstr>
      <vt:lpstr>Actividad de rol</vt:lpstr>
      <vt:lpstr>Actividad de Ing. De Desarrollo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DaAnIiEL ™</dc:creator>
  <cp:lastModifiedBy>DaAnIiEL ™</cp:lastModifiedBy>
  <cp:revision>7</cp:revision>
  <dcterms:created xsi:type="dcterms:W3CDTF">2017-03-31T18:12:53Z</dcterms:created>
  <dcterms:modified xsi:type="dcterms:W3CDTF">2017-03-31T19:42:10Z</dcterms:modified>
</cp:coreProperties>
</file>