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8" r:id="rId1"/>
  </p:sldMasterIdLst>
  <p:sldIdLst>
    <p:sldId id="256" r:id="rId2"/>
    <p:sldId id="257" r:id="rId3"/>
    <p:sldId id="263" r:id="rId4"/>
    <p:sldId id="273" r:id="rId5"/>
    <p:sldId id="265" r:id="rId6"/>
    <p:sldId id="269" r:id="rId7"/>
    <p:sldId id="266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A103-5B8F-455E-8FDD-9222F823231F}" type="datetimeFigureOut">
              <a:rPr lang="ru-RU" smtClean="0"/>
              <a:t>13.07.2022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EC1-B7B9-460A-AB2B-508C7D12FB1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7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A103-5B8F-455E-8FDD-9222F823231F}" type="datetimeFigureOut">
              <a:rPr lang="ru-RU" smtClean="0"/>
              <a:t>13.07.2022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EC1-B7B9-460A-AB2B-508C7D12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66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A103-5B8F-455E-8FDD-9222F823231F}" type="datetimeFigureOut">
              <a:rPr lang="ru-RU" smtClean="0"/>
              <a:t>13.07.2022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EC1-B7B9-460A-AB2B-508C7D12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87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A103-5B8F-455E-8FDD-9222F823231F}" type="datetimeFigureOut">
              <a:rPr lang="ru-RU" smtClean="0"/>
              <a:t>13.07.2022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EC1-B7B9-460A-AB2B-508C7D12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18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A103-5B8F-455E-8FDD-9222F823231F}" type="datetimeFigureOut">
              <a:rPr lang="ru-RU" smtClean="0"/>
              <a:t>13.07.2022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EC1-B7B9-460A-AB2B-508C7D12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84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A103-5B8F-455E-8FDD-9222F823231F}" type="datetimeFigureOut">
              <a:rPr lang="ru-RU" smtClean="0"/>
              <a:t>13.07.2022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EC1-B7B9-460A-AB2B-508C7D12FB1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61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A103-5B8F-455E-8FDD-9222F823231F}" type="datetimeFigureOut">
              <a:rPr lang="ru-RU" smtClean="0"/>
              <a:t>13.07.2022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EC1-B7B9-460A-AB2B-508C7D12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93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A103-5B8F-455E-8FDD-9222F823231F}" type="datetimeFigureOut">
              <a:rPr lang="ru-RU" smtClean="0"/>
              <a:t>13.07.2022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EC1-B7B9-460A-AB2B-508C7D12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463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A103-5B8F-455E-8FDD-9222F823231F}" type="datetimeFigureOut">
              <a:rPr lang="ru-RU" smtClean="0"/>
              <a:t>13.07.2022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EC1-B7B9-460A-AB2B-508C7D12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94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A103-5B8F-455E-8FDD-9222F823231F}" type="datetimeFigureOut">
              <a:rPr lang="ru-RU" smtClean="0"/>
              <a:t>13.07.2022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EC1-B7B9-460A-AB2B-508C7D12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96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3DA103-5B8F-455E-8FDD-9222F823231F}" type="datetimeFigureOut">
              <a:rPr lang="ru-RU" smtClean="0"/>
              <a:t>13.07.2022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B31EC1-B7B9-460A-AB2B-508C7D12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5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A103-5B8F-455E-8FDD-9222F823231F}" type="datetimeFigureOut">
              <a:rPr lang="ru-RU" smtClean="0"/>
              <a:t>13.07.2022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31EC1-B7B9-460A-AB2B-508C7D12FB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65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3DA103-5B8F-455E-8FDD-9222F823231F}" type="datetimeFigureOut">
              <a:rPr lang="ru-RU" smtClean="0"/>
              <a:t>13.07.2022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B31EC1-B7B9-460A-AB2B-508C7D12FB1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45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9" r:id="rId1"/>
    <p:sldLayoutId id="2147484120" r:id="rId2"/>
    <p:sldLayoutId id="2147484121" r:id="rId3"/>
    <p:sldLayoutId id="2147484122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129" r:id="rId11"/>
    <p:sldLayoutId id="2147484130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3A414A"/>
                </a:solidFill>
                <a:effectLst/>
              </a:rPr>
              <a:t>Online Library Management System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698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6773" y="114300"/>
            <a:ext cx="8534400" cy="1612899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panel features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6773" y="1803400"/>
            <a:ext cx="8878093" cy="4730750"/>
          </a:xfrm>
        </p:spPr>
        <p:txBody>
          <a:bodyPr>
            <a:normAutofit/>
          </a:bodyPr>
          <a:lstStyle/>
          <a:p>
            <a:endParaRPr lang="en-US" sz="4800" dirty="0">
              <a:latin typeface="Bell MT" panose="020205030603050203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22622-8B88-C7D4-1D83-DF313B70A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400"/>
            <a:ext cx="12192000" cy="511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6773" y="220132"/>
            <a:ext cx="8534400" cy="1507067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Library Management System App For?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6773" y="1803400"/>
            <a:ext cx="8878093" cy="414866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For managing and automation Library management</a:t>
            </a:r>
          </a:p>
          <a:p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For both Users and Administrators of Library</a:t>
            </a:r>
          </a:p>
          <a:p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Administrators – Can manage Books, Authors, Genres and User</a:t>
            </a:r>
          </a:p>
          <a:p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Admin – Can borrow and take books to Users(Automated)</a:t>
            </a:r>
          </a:p>
          <a:p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Users – Can see which books they have taken from library</a:t>
            </a:r>
          </a:p>
          <a:p>
            <a:r>
              <a:rPr lang="en-US" dirty="0">
                <a:solidFill>
                  <a:schemeClr val="tx1"/>
                </a:solidFill>
                <a:latin typeface="Bell MT" panose="02020503060305020303" pitchFamily="18" charset="0"/>
              </a:rPr>
              <a:t>Functionalities – Without any registration or logging in all users can see our available books(Contains searching also)</a:t>
            </a:r>
          </a:p>
        </p:txBody>
      </p:sp>
    </p:spTree>
    <p:extLst>
      <p:ext uri="{BB962C8B-B14F-4D97-AF65-F5344CB8AC3E}">
        <p14:creationId xmlns:p14="http://schemas.microsoft.com/office/powerpoint/2010/main" val="41262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64507" y="304800"/>
            <a:ext cx="2358760" cy="150706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Message</a:t>
            </a:r>
            <a:endParaRPr lang="ru-RU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>
          <a:xfrm>
            <a:off x="1980407" y="1811867"/>
            <a:ext cx="2142860" cy="259926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Customer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Bell MT" panose="02020503060305020303" pitchFamily="18" charset="0"/>
              </a:rPr>
              <a:t>Manager id</a:t>
            </a:r>
          </a:p>
          <a:p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Bell MT" panose="0202050306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Текст 3"/>
          <p:cNvSpPr txBox="1">
            <a:spLocks/>
          </p:cNvSpPr>
          <p:nvPr/>
        </p:nvSpPr>
        <p:spPr>
          <a:xfrm>
            <a:off x="7814733" y="1811867"/>
            <a:ext cx="2177784" cy="135466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Tx/>
              <a:buNone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Tx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Tx/>
              <a:buNone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Tx/>
              <a:buNone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Tx/>
              <a:buNone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Bell MT" panose="02020503060305020303" pitchFamily="18" charset="0"/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Bell MT" panose="02020503060305020303" pitchFamily="18" charset="0"/>
              </a:rPr>
              <a:t>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Bell MT" panose="02020503060305020303" pitchFamily="18" charset="0"/>
              </a:rPr>
              <a:t>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7814733" y="304800"/>
            <a:ext cx="2484174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rgbClr val="FFFF00"/>
                </a:solidFill>
                <a:latin typeface="Bell MT" panose="02020503060305020303" pitchFamily="18" charset="0"/>
              </a:rPr>
              <a:t>Payment</a:t>
            </a:r>
            <a:r>
              <a:rPr lang="en-US" dirty="0"/>
              <a:t>	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18D1F3-2962-A80E-AF85-09CEB35F7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4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8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6773" y="220132"/>
            <a:ext cx="8534400" cy="1507067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Technologies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6773" y="1803400"/>
            <a:ext cx="8878093" cy="414866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Bell MT" panose="02020503060305020303" pitchFamily="18" charset="0"/>
              </a:rPr>
              <a:t>Java 11</a:t>
            </a:r>
          </a:p>
          <a:p>
            <a:r>
              <a:rPr lang="en-US" sz="3200" dirty="0">
                <a:solidFill>
                  <a:schemeClr val="tx1"/>
                </a:solidFill>
                <a:latin typeface="Bell MT" panose="02020503060305020303" pitchFamily="18" charset="0"/>
              </a:rPr>
              <a:t>JDBC </a:t>
            </a:r>
          </a:p>
          <a:p>
            <a:r>
              <a:rPr lang="en-US" sz="3200" dirty="0">
                <a:solidFill>
                  <a:schemeClr val="tx1"/>
                </a:solidFill>
                <a:latin typeface="Bell MT" panose="02020503060305020303" pitchFamily="18" charset="0"/>
              </a:rPr>
              <a:t>Servlets(JSP, JSTL)</a:t>
            </a:r>
          </a:p>
          <a:p>
            <a:r>
              <a:rPr lang="en-US" sz="3200" dirty="0">
                <a:solidFill>
                  <a:schemeClr val="tx1"/>
                </a:solidFill>
                <a:latin typeface="Bell MT" panose="02020503060305020303" pitchFamily="18" charset="0"/>
              </a:rPr>
              <a:t>Database(</a:t>
            </a:r>
            <a:r>
              <a:rPr lang="en-US" sz="3200" dirty="0" err="1">
                <a:solidFill>
                  <a:schemeClr val="tx1"/>
                </a:solidFill>
                <a:latin typeface="Bell MT" panose="02020503060305020303" pitchFamily="18" charset="0"/>
              </a:rPr>
              <a:t>Postgrssql</a:t>
            </a:r>
            <a:r>
              <a:rPr lang="en-US" sz="3200" dirty="0">
                <a:solidFill>
                  <a:schemeClr val="tx1"/>
                </a:solidFill>
                <a:latin typeface="Bell MT" panose="02020503060305020303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2812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6773" y="220132"/>
            <a:ext cx="8534400" cy="1507067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6773" y="1803400"/>
            <a:ext cx="8878093" cy="414866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Bell MT" panose="02020503060305020303" pitchFamily="18" charset="0"/>
              </a:rPr>
              <a:t>Book</a:t>
            </a:r>
          </a:p>
          <a:p>
            <a:r>
              <a:rPr lang="en-US" sz="4000" dirty="0">
                <a:solidFill>
                  <a:schemeClr val="tx1"/>
                </a:solidFill>
                <a:latin typeface="Bell MT" panose="02020503060305020303" pitchFamily="18" charset="0"/>
              </a:rPr>
              <a:t>User</a:t>
            </a:r>
          </a:p>
          <a:p>
            <a:r>
              <a:rPr lang="en-US" sz="4000" dirty="0">
                <a:solidFill>
                  <a:schemeClr val="tx1"/>
                </a:solidFill>
                <a:latin typeface="Bell MT" panose="02020503060305020303" pitchFamily="18" charset="0"/>
              </a:rPr>
              <a:t>Author</a:t>
            </a:r>
          </a:p>
          <a:p>
            <a:r>
              <a:rPr lang="en-US" sz="4000" dirty="0">
                <a:solidFill>
                  <a:schemeClr val="tx1"/>
                </a:solidFill>
                <a:latin typeface="Bell MT" panose="02020503060305020303" pitchFamily="18" charset="0"/>
              </a:rPr>
              <a:t>Genre</a:t>
            </a:r>
          </a:p>
          <a:p>
            <a:r>
              <a:rPr lang="en-US" sz="4000" dirty="0" err="1">
                <a:solidFill>
                  <a:schemeClr val="tx1"/>
                </a:solidFill>
                <a:latin typeface="Bell MT" panose="02020503060305020303" pitchFamily="18" charset="0"/>
              </a:rPr>
              <a:t>Book_User</a:t>
            </a:r>
            <a:endParaRPr lang="en-US" sz="4000" dirty="0">
              <a:solidFill>
                <a:schemeClr val="tx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82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6773" y="220132"/>
            <a:ext cx="8534400" cy="1507067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 and Genre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6773" y="1803400"/>
            <a:ext cx="8878093" cy="414866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Contains Author and Genre information in separate table </a:t>
            </a:r>
          </a:p>
        </p:txBody>
      </p:sp>
    </p:spTree>
    <p:extLst>
      <p:ext uri="{BB962C8B-B14F-4D97-AF65-F5344CB8AC3E}">
        <p14:creationId xmlns:p14="http://schemas.microsoft.com/office/powerpoint/2010/main" val="80340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6773" y="220132"/>
            <a:ext cx="8534400" cy="1507067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6773" y="1803400"/>
            <a:ext cx="8878093" cy="414866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Contains book information with Author, Genre relation</a:t>
            </a:r>
          </a:p>
        </p:txBody>
      </p:sp>
    </p:spTree>
    <p:extLst>
      <p:ext uri="{BB962C8B-B14F-4D97-AF65-F5344CB8AC3E}">
        <p14:creationId xmlns:p14="http://schemas.microsoft.com/office/powerpoint/2010/main" val="235432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6773" y="220132"/>
            <a:ext cx="8534400" cy="1507067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96773" y="1803400"/>
            <a:ext cx="8878093" cy="414866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ell MT" panose="02020503060305020303" pitchFamily="18" charset="0"/>
              </a:rPr>
              <a:t>Contains user information with</a:t>
            </a:r>
          </a:p>
          <a:p>
            <a:r>
              <a:rPr lang="en-US" sz="3200" dirty="0">
                <a:latin typeface="Bell MT" panose="02020503060305020303" pitchFamily="18" charset="0"/>
              </a:rPr>
              <a:t>Users Role</a:t>
            </a:r>
          </a:p>
          <a:p>
            <a:r>
              <a:rPr lang="en-US" sz="3200" dirty="0">
                <a:latin typeface="Bell MT" panose="02020503060305020303" pitchFamily="18" charset="0"/>
              </a:rPr>
              <a:t>There will be two roles </a:t>
            </a:r>
          </a:p>
          <a:p>
            <a:r>
              <a:rPr lang="en-US" sz="3200" dirty="0">
                <a:latin typeface="Bell MT" panose="02020503060305020303" pitchFamily="18" charset="0"/>
              </a:rPr>
              <a:t>User – can see taken books and available books</a:t>
            </a:r>
          </a:p>
          <a:p>
            <a:r>
              <a:rPr lang="en-US" sz="3200" dirty="0">
                <a:latin typeface="Bell MT" panose="02020503060305020303" pitchFamily="18" charset="0"/>
              </a:rPr>
              <a:t>Admin – can manage all contents like Author(CRUD), Genre(CRUD), Book(CRUD) and can add Admin also</a:t>
            </a:r>
          </a:p>
        </p:txBody>
      </p:sp>
    </p:spTree>
    <p:extLst>
      <p:ext uri="{BB962C8B-B14F-4D97-AF65-F5344CB8AC3E}">
        <p14:creationId xmlns:p14="http://schemas.microsoft.com/office/powerpoint/2010/main" val="1210996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6773" y="220132"/>
            <a:ext cx="8534400" cy="1507067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Web Application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2A868C-5968-1E4E-198C-44E8880A0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2063643"/>
            <a:ext cx="4719346" cy="30671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2E92C1-7E26-9C08-88F5-A6624BA3B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5953125" y="1758008"/>
            <a:ext cx="5838825" cy="32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771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350</TotalTime>
  <Words>186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Bell MT</vt:lpstr>
      <vt:lpstr>Calibri</vt:lpstr>
      <vt:lpstr>Calibri Light</vt:lpstr>
      <vt:lpstr>Times New Roman</vt:lpstr>
      <vt:lpstr>Retrospect</vt:lpstr>
      <vt:lpstr>Online Library Management System</vt:lpstr>
      <vt:lpstr>What Online Library Management System App For?</vt:lpstr>
      <vt:lpstr>Message</vt:lpstr>
      <vt:lpstr>Used Technologies</vt:lpstr>
      <vt:lpstr>Entities</vt:lpstr>
      <vt:lpstr>Author and Genre</vt:lpstr>
      <vt:lpstr>Book</vt:lpstr>
      <vt:lpstr>User</vt:lpstr>
      <vt:lpstr>Features of Web Application</vt:lpstr>
      <vt:lpstr>Admin panel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Restaurant Management System</dc:title>
  <dc:creator>Учетная запись Майкрософт</dc:creator>
  <cp:lastModifiedBy>User</cp:lastModifiedBy>
  <cp:revision>25</cp:revision>
  <dcterms:created xsi:type="dcterms:W3CDTF">2022-05-30T06:43:29Z</dcterms:created>
  <dcterms:modified xsi:type="dcterms:W3CDTF">2022-07-13T12:25:49Z</dcterms:modified>
</cp:coreProperties>
</file>