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8" r:id="rId1"/>
  </p:sldMasterIdLst>
  <p:sldIdLst>
    <p:sldId id="256" r:id="rId2"/>
    <p:sldId id="257" r:id="rId3"/>
    <p:sldId id="273" r:id="rId4"/>
    <p:sldId id="276" r:id="rId5"/>
    <p:sldId id="274" r:id="rId6"/>
    <p:sldId id="263" r:id="rId7"/>
    <p:sldId id="265" r:id="rId8"/>
    <p:sldId id="269" r:id="rId9"/>
    <p:sldId id="266" r:id="rId10"/>
    <p:sldId id="270" r:id="rId11"/>
    <p:sldId id="271" r:id="rId12"/>
    <p:sldId id="272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66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8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48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4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1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93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46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4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9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3DA103-5B8F-455E-8FDD-9222F823231F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5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65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3DA103-5B8F-455E-8FDD-9222F823231F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45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ohir101dev/online-library-manage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A414A"/>
                </a:solidFill>
                <a:effectLst/>
              </a:rPr>
              <a:t>Online Library Management System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69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220132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773" y="1803400"/>
            <a:ext cx="8878093" cy="414866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Contains user information with</a:t>
            </a:r>
          </a:p>
          <a:p>
            <a:r>
              <a:rPr lang="en-US" sz="3200" dirty="0">
                <a:latin typeface="Bell MT" panose="02020503060305020303" pitchFamily="18" charset="0"/>
              </a:rPr>
              <a:t>Users Role</a:t>
            </a:r>
          </a:p>
          <a:p>
            <a:r>
              <a:rPr lang="en-US" sz="3200" dirty="0">
                <a:latin typeface="Bell MT" panose="02020503060305020303" pitchFamily="18" charset="0"/>
              </a:rPr>
              <a:t>There will be two roles </a:t>
            </a:r>
          </a:p>
          <a:p>
            <a:r>
              <a:rPr lang="en-US" sz="3200" dirty="0">
                <a:latin typeface="Bell MT" panose="02020503060305020303" pitchFamily="18" charset="0"/>
              </a:rPr>
              <a:t>User – can see taken books and available books</a:t>
            </a:r>
          </a:p>
          <a:p>
            <a:r>
              <a:rPr lang="en-US" sz="3200" dirty="0">
                <a:latin typeface="Bell MT" panose="02020503060305020303" pitchFamily="18" charset="0"/>
              </a:rPr>
              <a:t>Admin – can manage all contents like Author(CRUD), Genre(CRUD), Book(CRUD) and can add Admin also</a:t>
            </a:r>
          </a:p>
        </p:txBody>
      </p:sp>
    </p:spTree>
    <p:extLst>
      <p:ext uri="{BB962C8B-B14F-4D97-AF65-F5344CB8AC3E}">
        <p14:creationId xmlns:p14="http://schemas.microsoft.com/office/powerpoint/2010/main" val="121099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220132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Web Application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A868C-5968-1E4E-198C-44E8880A0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2063643"/>
            <a:ext cx="4806542" cy="31238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2E92C1-7E26-9C08-88F5-A6624BA3B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5609137" y="1758008"/>
            <a:ext cx="6182813" cy="34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7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114301"/>
            <a:ext cx="8534400" cy="85267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 features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3313CE-7AE1-1833-7C7E-DF81FA0D7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5" y="1208015"/>
            <a:ext cx="10005605" cy="4683011"/>
          </a:xfrm>
        </p:spPr>
      </p:pic>
    </p:spTree>
    <p:extLst>
      <p:ext uri="{BB962C8B-B14F-4D97-AF65-F5344CB8AC3E}">
        <p14:creationId xmlns:p14="http://schemas.microsoft.com/office/powerpoint/2010/main" val="333681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0776-54B6-06E4-EB29-3D963354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146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can manage All(Book Entities)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9A6B7-6AF8-5EB6-AC02-6F59F9B7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332" y="1777208"/>
            <a:ext cx="8848990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C2428-C426-1DE8-5FA2-30BE624C3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6" y="1295774"/>
            <a:ext cx="12192000" cy="5275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27C96-60E4-0944-F134-035C77F0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6" y="1295774"/>
            <a:ext cx="12192000" cy="512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0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114301"/>
            <a:ext cx="8534400" cy="85267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books without registration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3C7418-9798-6C7C-E9DD-F992053E0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73" y="1493241"/>
            <a:ext cx="10058400" cy="4353886"/>
          </a:xfrm>
        </p:spPr>
      </p:pic>
    </p:spTree>
    <p:extLst>
      <p:ext uri="{BB962C8B-B14F-4D97-AF65-F5344CB8AC3E}">
        <p14:creationId xmlns:p14="http://schemas.microsoft.com/office/powerpoint/2010/main" val="109042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114301"/>
            <a:ext cx="8534400" cy="852674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Personal Cabinet(Can see taken books)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3C7418-9798-6C7C-E9DD-F992053E0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73" y="1493241"/>
            <a:ext cx="10058400" cy="435388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94CB16-75CC-250A-4460-A31C52AB0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5794"/>
            <a:ext cx="12192000" cy="55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9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7316-95C0-90EF-95D6-4F4BD477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of given and taken books(For admin)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CE5B0-E486-6A1D-6427-EFCBB9F04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029" y="1737361"/>
            <a:ext cx="7482979" cy="4378214"/>
          </a:xfrm>
        </p:spPr>
      </p:pic>
    </p:spTree>
    <p:extLst>
      <p:ext uri="{BB962C8B-B14F-4D97-AF65-F5344CB8AC3E}">
        <p14:creationId xmlns:p14="http://schemas.microsoft.com/office/powerpoint/2010/main" val="15042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220132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Library Management System App For?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773" y="1803400"/>
            <a:ext cx="8878093" cy="41486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 For managing and automation Library management</a:t>
            </a:r>
          </a:p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For both Users and Administrators of Library</a:t>
            </a:r>
          </a:p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Administrators – Can manage Books, Authors, Genres and Users</a:t>
            </a:r>
          </a:p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Admin – Can borrow and take books to Users(Automated)</a:t>
            </a:r>
          </a:p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Users – Can see which books they have taken from library</a:t>
            </a:r>
          </a:p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Functionalities – Without any registration or logging in all users can see our available books(Contains searching )</a:t>
            </a:r>
          </a:p>
        </p:txBody>
      </p:sp>
    </p:spTree>
    <p:extLst>
      <p:ext uri="{BB962C8B-B14F-4D97-AF65-F5344CB8AC3E}">
        <p14:creationId xmlns:p14="http://schemas.microsoft.com/office/powerpoint/2010/main" val="41262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220132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Technologies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773" y="1803400"/>
            <a:ext cx="8878093" cy="414866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Java 11</a:t>
            </a:r>
          </a:p>
          <a:p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JDBC </a:t>
            </a:r>
          </a:p>
          <a:p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Servlets(JSP, JSTL)</a:t>
            </a:r>
          </a:p>
          <a:p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Database(PostgreSQL)</a:t>
            </a:r>
          </a:p>
          <a:p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VCS(GitHub) </a:t>
            </a:r>
            <a:r>
              <a:rPr lang="en-US" sz="1800" dirty="0">
                <a:solidFill>
                  <a:schemeClr val="tx1"/>
                </a:solidFill>
                <a:latin typeface="Bell MT" panose="02020503060305020303" pitchFamily="18" charset="0"/>
                <a:hlinkClick r:id="rId2"/>
              </a:rPr>
              <a:t>https://github.com/javohir101dev/online-library-management</a:t>
            </a:r>
            <a:endParaRPr lang="en-US" sz="32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2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2" y="220132"/>
            <a:ext cx="9108247" cy="95432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JSP works?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773" y="1803400"/>
            <a:ext cx="8878093" cy="4148667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D7DE4-70F5-D7A5-58E7-23BECB25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98" y="1174459"/>
            <a:ext cx="10360404" cy="484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7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220664"/>
            <a:ext cx="11786532" cy="110479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Servlet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3938A-1F2E-54E0-B3E1-CD95B7A3DA0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09142" y="1325462"/>
            <a:ext cx="7984150" cy="5147164"/>
          </a:xfrm>
        </p:spPr>
      </p:pic>
    </p:spTree>
    <p:extLst>
      <p:ext uri="{BB962C8B-B14F-4D97-AF65-F5344CB8AC3E}">
        <p14:creationId xmlns:p14="http://schemas.microsoft.com/office/powerpoint/2010/main" val="376760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4507" y="304800"/>
            <a:ext cx="2358760" cy="15070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Message</a:t>
            </a:r>
            <a:endParaRPr lang="ru-R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>
          <a:xfrm>
            <a:off x="1980407" y="1811867"/>
            <a:ext cx="2142860" cy="259926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Customer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Manager id</a:t>
            </a: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7814733" y="1811867"/>
            <a:ext cx="2177784" cy="13546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None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None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Bell MT" panose="02020503060305020303" pitchFamily="18" charset="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Bell MT" panose="02020503060305020303" pitchFamily="18" charset="0"/>
              </a:rPr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Bell MT" panose="02020503060305020303" pitchFamily="18" charset="0"/>
              </a:rPr>
              <a:t>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814733" y="304800"/>
            <a:ext cx="248417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FFFF00"/>
                </a:solidFill>
                <a:latin typeface="Bell MT" panose="02020503060305020303" pitchFamily="18" charset="0"/>
              </a:rPr>
              <a:t>Payment</a:t>
            </a:r>
            <a:r>
              <a:rPr lang="en-US" dirty="0"/>
              <a:t>	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8D1F3-2962-A80E-AF85-09CEB35F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6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220132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773" y="1803400"/>
            <a:ext cx="8878093" cy="41486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Book</a:t>
            </a:r>
          </a:p>
          <a:p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User</a:t>
            </a:r>
          </a:p>
          <a:p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Author</a:t>
            </a:r>
          </a:p>
          <a:p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Genre</a:t>
            </a:r>
          </a:p>
          <a:p>
            <a:r>
              <a:rPr lang="en-US" sz="4000" dirty="0" err="1">
                <a:solidFill>
                  <a:schemeClr val="tx1"/>
                </a:solidFill>
                <a:latin typeface="Bell MT" panose="02020503060305020303" pitchFamily="18" charset="0"/>
              </a:rPr>
              <a:t>BookUser</a:t>
            </a:r>
            <a:endParaRPr lang="en-US" sz="40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2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220132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and Genre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773" y="1803400"/>
            <a:ext cx="8878093" cy="41486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ell MT" panose="02020503060305020303" pitchFamily="18" charset="0"/>
              </a:rPr>
              <a:t>Author (Full Name, Birth Date)</a:t>
            </a:r>
          </a:p>
          <a:p>
            <a:r>
              <a:rPr lang="en-US" sz="4000" dirty="0">
                <a:latin typeface="Bell MT" panose="02020503060305020303" pitchFamily="18" charset="0"/>
              </a:rPr>
              <a:t>Genre(Name unique)</a:t>
            </a:r>
          </a:p>
          <a:p>
            <a:r>
              <a:rPr lang="en-US" sz="4000" dirty="0">
                <a:latin typeface="Bell MT" panose="02020503060305020303" pitchFamily="18" charset="0"/>
              </a:rPr>
              <a:t>Information in separate tables</a:t>
            </a:r>
          </a:p>
        </p:txBody>
      </p:sp>
    </p:spTree>
    <p:extLst>
      <p:ext uri="{BB962C8B-B14F-4D97-AF65-F5344CB8AC3E}">
        <p14:creationId xmlns:p14="http://schemas.microsoft.com/office/powerpoint/2010/main" val="80340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220132"/>
            <a:ext cx="8534400" cy="76976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773" y="1803400"/>
            <a:ext cx="8878093" cy="41486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ll MT" panose="02020503060305020303" pitchFamily="18" charset="0"/>
              </a:rPr>
              <a:t>Book(Name, Cost, Pages, Number of books and Genre and Author)</a:t>
            </a:r>
          </a:p>
          <a:p>
            <a:r>
              <a:rPr lang="en-US" sz="3600" dirty="0">
                <a:latin typeface="Bell MT" panose="02020503060305020303" pitchFamily="18" charset="0"/>
              </a:rPr>
              <a:t>Contains book information with Author, Genre relation</a:t>
            </a:r>
          </a:p>
          <a:p>
            <a:endParaRPr lang="en-US" sz="4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25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564</TotalTime>
  <Words>261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Bell MT</vt:lpstr>
      <vt:lpstr>Calibri</vt:lpstr>
      <vt:lpstr>Calibri Light</vt:lpstr>
      <vt:lpstr>Times New Roman</vt:lpstr>
      <vt:lpstr>Retrospect</vt:lpstr>
      <vt:lpstr>Online Library Management System</vt:lpstr>
      <vt:lpstr>What Online Library Management System App For?</vt:lpstr>
      <vt:lpstr>Used Technologies</vt:lpstr>
      <vt:lpstr>How JSP works?</vt:lpstr>
      <vt:lpstr>Advantages of Servlet</vt:lpstr>
      <vt:lpstr>Message</vt:lpstr>
      <vt:lpstr>Entities</vt:lpstr>
      <vt:lpstr>Author and Genre</vt:lpstr>
      <vt:lpstr>Book</vt:lpstr>
      <vt:lpstr>User</vt:lpstr>
      <vt:lpstr>Features of Web Application</vt:lpstr>
      <vt:lpstr>Admin panel features</vt:lpstr>
      <vt:lpstr>Admins can manage All(Book Entities)</vt:lpstr>
      <vt:lpstr>List of books without registration</vt:lpstr>
      <vt:lpstr>Users Personal Cabinet(Can see taken books)</vt:lpstr>
      <vt:lpstr>Control of given and taken books(For admin)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Restaurant Management System</dc:title>
  <dc:creator>Учетная запись Майкрософт</dc:creator>
  <cp:lastModifiedBy>Javohir Uralov</cp:lastModifiedBy>
  <cp:revision>36</cp:revision>
  <dcterms:created xsi:type="dcterms:W3CDTF">2022-05-30T06:43:29Z</dcterms:created>
  <dcterms:modified xsi:type="dcterms:W3CDTF">2022-07-27T06:56:45Z</dcterms:modified>
</cp:coreProperties>
</file>