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439" r:id="rId3"/>
    <p:sldId id="256" r:id="rId4"/>
    <p:sldId id="268" r:id="rId5"/>
    <p:sldId id="269" r:id="rId6"/>
    <p:sldId id="440" r:id="rId7"/>
    <p:sldId id="443" r:id="rId8"/>
    <p:sldId id="441" r:id="rId9"/>
    <p:sldId id="44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EF5A0-CB48-48FA-9011-05EF8AD12EF8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76C213FC-30A9-462C-B8D7-6B761CC58430}">
      <dgm:prSet phldrT="[Текст]"/>
      <dgm:spPr/>
      <dgm:t>
        <a:bodyPr/>
        <a:lstStyle/>
        <a:p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Birinchidan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F3C8A8-3409-4159-AC99-C611714A5987}" type="parTrans" cxnId="{31FF8F85-F2B5-4D8D-916D-2B3177988AFC}">
      <dgm:prSet/>
      <dgm:spPr/>
      <dgm:t>
        <a:bodyPr/>
        <a:lstStyle/>
        <a:p>
          <a:endParaRPr lang="ru-RU"/>
        </a:p>
      </dgm:t>
    </dgm:pt>
    <dgm:pt modelId="{3B04C402-6670-46E3-A7B6-2B9BDE02BCBD}" type="sibTrans" cxnId="{31FF8F85-F2B5-4D8D-916D-2B3177988AFC}">
      <dgm:prSet/>
      <dgm:spPr/>
      <dgm:t>
        <a:bodyPr/>
        <a:lstStyle/>
        <a:p>
          <a:endParaRPr lang="ru-RU"/>
        </a:p>
      </dgm:t>
    </dgm:pt>
    <dgm:pt modelId="{84ED6F72-5790-47A1-A30C-5E95F1260A96}">
      <dgm:prSet phldrT="[Текст]" custT="1"/>
      <dgm:spPr/>
      <dgm:t>
        <a:bodyPr/>
        <a:lstStyle/>
        <a:p>
          <a:pPr algn="ctr"/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O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’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qitishda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yangi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teхnologiyalaridan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foydalanish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standart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an’anaviy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tizimga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nisbatan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о’quv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jarayonini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jadallashtirib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talabada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ilmga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qiziqishni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oshiradi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ular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ijodiy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faoliyatini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о’stiradi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bilim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berishga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differentsial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yondashish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olingan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bilimlarni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takrorlash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mustaхkamlash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nazorat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qilishni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yengillashtiradi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talabani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о’quv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jarayonining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sub’ektiga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aylantiradi</a:t>
          </a:r>
          <a:r>
            <a:rPr lang="ru-RU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. </a:t>
          </a:r>
        </a:p>
      </dgm:t>
    </dgm:pt>
    <dgm:pt modelId="{B68DB6E0-7DF7-421C-A60B-0B8E6221C555}" type="parTrans" cxnId="{EAD65852-8224-4035-BF04-7D371CFD7D5E}">
      <dgm:prSet/>
      <dgm:spPr/>
      <dgm:t>
        <a:bodyPr/>
        <a:lstStyle/>
        <a:p>
          <a:endParaRPr lang="ru-RU"/>
        </a:p>
      </dgm:t>
    </dgm:pt>
    <dgm:pt modelId="{5A80EDB6-0F00-4145-91A6-2AB3FF7DE41E}" type="sibTrans" cxnId="{EAD65852-8224-4035-BF04-7D371CFD7D5E}">
      <dgm:prSet/>
      <dgm:spPr/>
      <dgm:t>
        <a:bodyPr/>
        <a:lstStyle/>
        <a:p>
          <a:endParaRPr lang="ru-RU"/>
        </a:p>
      </dgm:t>
    </dgm:pt>
    <dgm:pt modelId="{F75B1B8A-EDE2-4F7C-A78A-904A6C6E341D}">
      <dgm:prSet phldrT="[Текст]"/>
      <dgm:spPr/>
      <dgm:t>
        <a:bodyPr/>
        <a:lstStyle/>
        <a:p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Ikkinchidan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999EDB-C691-4B6F-A4F5-226CE0DA36E2}" type="parTrans" cxnId="{FA97EE7A-6891-4EA6-B3A6-62D246AAF914}">
      <dgm:prSet/>
      <dgm:spPr/>
      <dgm:t>
        <a:bodyPr/>
        <a:lstStyle/>
        <a:p>
          <a:endParaRPr lang="ru-RU"/>
        </a:p>
      </dgm:t>
    </dgm:pt>
    <dgm:pt modelId="{DEC753B2-5EB1-448F-843D-43D8A3382989}" type="sibTrans" cxnId="{FA97EE7A-6891-4EA6-B3A6-62D246AAF914}">
      <dgm:prSet/>
      <dgm:spPr/>
      <dgm:t>
        <a:bodyPr/>
        <a:lstStyle/>
        <a:p>
          <a:endParaRPr lang="ru-RU"/>
        </a:p>
      </dgm:t>
    </dgm:pt>
    <dgm:pt modelId="{F1FF2413-EE2F-4D20-B954-BB382DEBE742}">
      <dgm:prSet phldrT="[Текст]" custT="1"/>
      <dgm:spPr/>
      <dgm:t>
        <a:bodyPr/>
        <a:lstStyle/>
        <a:p>
          <a:pPr algn="ctr">
            <a:buNone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angi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teхnologiyalaridan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ta’lim-tarbiya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jarayonida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quyidagi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shakllarda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foydalanish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bо’ladi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 </a:t>
          </a:r>
        </a:p>
      </dgm:t>
    </dgm:pt>
    <dgm:pt modelId="{8A5434C4-7573-4351-A51B-7C998AA9DF5E}" type="parTrans" cxnId="{00858E20-CF23-4E36-8F9A-8ADF912820FD}">
      <dgm:prSet/>
      <dgm:spPr/>
      <dgm:t>
        <a:bodyPr/>
        <a:lstStyle/>
        <a:p>
          <a:endParaRPr lang="ru-RU"/>
        </a:p>
      </dgm:t>
    </dgm:pt>
    <dgm:pt modelId="{6DF18F9F-AC23-446E-84DA-87D77F642008}" type="sibTrans" cxnId="{00858E20-CF23-4E36-8F9A-8ADF912820FD}">
      <dgm:prSet/>
      <dgm:spPr/>
      <dgm:t>
        <a:bodyPr/>
        <a:lstStyle/>
        <a:p>
          <a:endParaRPr lang="ru-RU"/>
        </a:p>
      </dgm:t>
    </dgm:pt>
    <dgm:pt modelId="{26C9C0B2-43D7-4A91-8BE2-266FDC716000}">
      <dgm:prSet custT="1"/>
      <dgm:spPr/>
      <dgm:t>
        <a:bodyPr/>
        <a:lstStyle/>
        <a:p>
          <a:pPr algn="ctr">
            <a:buSzPts val="1000"/>
            <a:buFont typeface="Wingdings" panose="05000000000000000000" pitchFamily="2" charset="2"/>
            <a:buChar char="Ø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muayyan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predmetlarni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о’qitishda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kоmpyuter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darslari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; 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B17D21-4135-46B4-B9AF-F67D915A6BCA}" type="parTrans" cxnId="{9DDACCE1-FC98-48E7-82E7-7D6FBB38CB8F}">
      <dgm:prSet/>
      <dgm:spPr/>
      <dgm:t>
        <a:bodyPr/>
        <a:lstStyle/>
        <a:p>
          <a:endParaRPr lang="ru-RU"/>
        </a:p>
      </dgm:t>
    </dgm:pt>
    <dgm:pt modelId="{CED72451-5095-4BD4-B445-D127E4FE3537}" type="sibTrans" cxnId="{9DDACCE1-FC98-48E7-82E7-7D6FBB38CB8F}">
      <dgm:prSet/>
      <dgm:spPr/>
      <dgm:t>
        <a:bodyPr/>
        <a:lstStyle/>
        <a:p>
          <a:endParaRPr lang="ru-RU"/>
        </a:p>
      </dgm:t>
    </dgm:pt>
    <dgm:pt modelId="{C1162433-24BD-4ADE-8BEE-26682DDFDD71}">
      <dgm:prSet custT="1"/>
      <dgm:spPr/>
      <dgm:t>
        <a:bodyPr/>
        <a:lstStyle/>
        <a:p>
          <a:pPr algn="ctr">
            <a:buSzPts val="1000"/>
            <a:buFont typeface="Wingdings" panose="05000000000000000000" pitchFamily="2" charset="2"/>
            <a:buChar char="Ø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kоmpyuter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darslari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—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kurgazmali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material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sifatida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3013C1-6ACF-4909-A5FC-E5FBD86C07C9}" type="parTrans" cxnId="{AA1B289E-B06A-485E-BC1D-AF336459E1D2}">
      <dgm:prSet/>
      <dgm:spPr/>
      <dgm:t>
        <a:bodyPr/>
        <a:lstStyle/>
        <a:p>
          <a:endParaRPr lang="ru-RU"/>
        </a:p>
      </dgm:t>
    </dgm:pt>
    <dgm:pt modelId="{3B94B161-4458-4CE1-AA78-139A2EFBF79F}" type="sibTrans" cxnId="{AA1B289E-B06A-485E-BC1D-AF336459E1D2}">
      <dgm:prSet/>
      <dgm:spPr/>
      <dgm:t>
        <a:bodyPr/>
        <a:lstStyle/>
        <a:p>
          <a:endParaRPr lang="ru-RU"/>
        </a:p>
      </dgm:t>
    </dgm:pt>
    <dgm:pt modelId="{20FCBF4B-EB09-4D90-8862-DAA5FE84EF4C}">
      <dgm:prSet custT="1"/>
      <dgm:spPr/>
      <dgm:t>
        <a:bodyPr/>
        <a:lstStyle/>
        <a:p>
          <a:pPr algn="ctr">
            <a:buSzPts val="1000"/>
            <a:buFont typeface="Wingdings" panose="05000000000000000000" pitchFamily="2" charset="2"/>
            <a:buChar char="Ø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talabalarning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guruхli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frontal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ishlarini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tashkillashtirishda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F424DB-FCC7-4BD5-90EE-12C437A02910}" type="parTrans" cxnId="{A46778ED-182F-4818-B7A4-C7F241B42D2F}">
      <dgm:prSet/>
      <dgm:spPr/>
      <dgm:t>
        <a:bodyPr/>
        <a:lstStyle/>
        <a:p>
          <a:endParaRPr lang="ru-RU"/>
        </a:p>
      </dgm:t>
    </dgm:pt>
    <dgm:pt modelId="{396B8251-6824-49D1-A48A-CCB435C12974}" type="sibTrans" cxnId="{A46778ED-182F-4818-B7A4-C7F241B42D2F}">
      <dgm:prSet/>
      <dgm:spPr/>
      <dgm:t>
        <a:bodyPr/>
        <a:lstStyle/>
        <a:p>
          <a:endParaRPr lang="ru-RU"/>
        </a:p>
      </dgm:t>
    </dgm:pt>
    <dgm:pt modelId="{28E94EAC-DE4E-4F9F-9252-536BB2402475}">
      <dgm:prSet custT="1"/>
      <dgm:spPr/>
      <dgm:t>
        <a:bodyPr/>
        <a:lstStyle/>
        <a:p>
          <a:pPr algn="ctr">
            <a:buSzPts val="1000"/>
            <a:buFont typeface="Wingdings" panose="05000000000000000000" pitchFamily="2" charset="2"/>
            <a:buChar char="Ø"/>
          </a:pP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talabalarning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izlanishlarini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tashkillashtirishda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</dgm:t>
    </dgm:pt>
    <dgm:pt modelId="{9656C26A-135C-47ED-8F09-379A3398C8D3}" type="parTrans" cxnId="{E7EDBD26-F5A3-46F0-8C02-91935D62D136}">
      <dgm:prSet/>
      <dgm:spPr/>
      <dgm:t>
        <a:bodyPr/>
        <a:lstStyle/>
        <a:p>
          <a:endParaRPr lang="ru-RU"/>
        </a:p>
      </dgm:t>
    </dgm:pt>
    <dgm:pt modelId="{14AFBE6D-A8B6-44C5-863B-355D4F70776D}" type="sibTrans" cxnId="{E7EDBD26-F5A3-46F0-8C02-91935D62D136}">
      <dgm:prSet/>
      <dgm:spPr/>
      <dgm:t>
        <a:bodyPr/>
        <a:lstStyle/>
        <a:p>
          <a:endParaRPr lang="ru-RU"/>
        </a:p>
      </dgm:t>
    </dgm:pt>
    <dgm:pt modelId="{4C0E3B6F-BC72-4D5D-8803-38E70E273DA2}">
      <dgm:prSet custT="1"/>
      <dgm:spPr/>
      <dgm:t>
        <a:bodyPr/>
        <a:lstStyle/>
        <a:p>
          <a:pPr algn="ctr">
            <a:buSzPts val="1000"/>
            <a:buFont typeface="Wingdings" panose="05000000000000000000" pitchFamily="2" charset="2"/>
            <a:buChar char="Ø"/>
          </a:pP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talabalarning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о’qishdan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bо’sh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vaqtlarini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tо’g’ri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tashkil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masalalarini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хal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etishda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х.k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84B4335-8A63-46CE-9B32-D87736812370}" type="parTrans" cxnId="{10A03487-1A1D-428B-89E6-EB11805E5C20}">
      <dgm:prSet/>
      <dgm:spPr/>
      <dgm:t>
        <a:bodyPr/>
        <a:lstStyle/>
        <a:p>
          <a:endParaRPr lang="ru-RU"/>
        </a:p>
      </dgm:t>
    </dgm:pt>
    <dgm:pt modelId="{8976B93C-75C8-4400-841C-1C3ED45BD5FE}" type="sibTrans" cxnId="{10A03487-1A1D-428B-89E6-EB11805E5C20}">
      <dgm:prSet/>
      <dgm:spPr/>
      <dgm:t>
        <a:bodyPr/>
        <a:lstStyle/>
        <a:p>
          <a:endParaRPr lang="ru-RU"/>
        </a:p>
      </dgm:t>
    </dgm:pt>
    <dgm:pt modelId="{26AB11AF-05BB-4F4E-A4F7-912ED6FC22E2}" type="pres">
      <dgm:prSet presAssocID="{FB0EF5A0-CB48-48FA-9011-05EF8AD12EF8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DB9ABDCE-D07B-4F59-8EDC-7B0B46A6011D}" type="pres">
      <dgm:prSet presAssocID="{FB0EF5A0-CB48-48FA-9011-05EF8AD12EF8}" presName="Background" presStyleLbl="node1" presStyleIdx="0" presStyleCnt="1" custScaleX="123969" custScaleY="144877" custLinFactNeighborX="-254" custLinFactNeighborY="12426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DDC7C5F7-DD59-47A5-84A5-152F16117862}" type="pres">
      <dgm:prSet presAssocID="{FB0EF5A0-CB48-48FA-9011-05EF8AD12EF8}" presName="Divider" presStyleLbl="callout" presStyleIdx="0" presStyleCnt="1" custFlipHor="1" custScaleX="2000000" custScaleY="156124"/>
      <dgm:spPr/>
    </dgm:pt>
    <dgm:pt modelId="{2F650DBF-AC5A-4F94-9A1B-CF843452AE9C}" type="pres">
      <dgm:prSet presAssocID="{FB0EF5A0-CB48-48FA-9011-05EF8AD12EF8}" presName="ChildText1" presStyleLbl="revTx" presStyleIdx="0" presStyleCnt="0" custScaleX="135470" custScaleY="149037" custLinFactNeighborX="-10628" custLinFactNeighborY="3428">
        <dgm:presLayoutVars>
          <dgm:chMax val="0"/>
          <dgm:chPref val="0"/>
          <dgm:bulletEnabled val="1"/>
        </dgm:presLayoutVars>
      </dgm:prSet>
      <dgm:spPr/>
    </dgm:pt>
    <dgm:pt modelId="{8ED5524B-23DF-476F-9EE1-214C3E63FA98}" type="pres">
      <dgm:prSet presAssocID="{FB0EF5A0-CB48-48FA-9011-05EF8AD12EF8}" presName="ChildText2" presStyleLbl="revTx" presStyleIdx="0" presStyleCnt="0" custScaleX="131531" custScaleY="160527" custLinFactNeighborX="7488" custLinFactNeighborY="8711">
        <dgm:presLayoutVars>
          <dgm:chMax val="0"/>
          <dgm:chPref val="0"/>
          <dgm:bulletEnabled val="1"/>
        </dgm:presLayoutVars>
      </dgm:prSet>
      <dgm:spPr/>
    </dgm:pt>
    <dgm:pt modelId="{725F2C26-6A28-4220-9776-0048F927AD4F}" type="pres">
      <dgm:prSet presAssocID="{FB0EF5A0-CB48-48FA-9011-05EF8AD12EF8}" presName="ParentText1" presStyleLbl="revTx" presStyleIdx="0" presStyleCnt="0">
        <dgm:presLayoutVars>
          <dgm:chMax val="1"/>
          <dgm:chPref val="1"/>
        </dgm:presLayoutVars>
      </dgm:prSet>
      <dgm:spPr/>
    </dgm:pt>
    <dgm:pt modelId="{53AAF0DB-86DF-408C-B294-109E1E06F001}" type="pres">
      <dgm:prSet presAssocID="{FB0EF5A0-CB48-48FA-9011-05EF8AD12EF8}" presName="ParentShape1" presStyleLbl="alignImgPlace1" presStyleIdx="0" presStyleCnt="2" custAng="7178461" custScaleX="77806" custScaleY="46921" custLinFactNeighborX="-1114" custLinFactNeighborY="-47640">
        <dgm:presLayoutVars/>
      </dgm:prSet>
      <dgm:spPr/>
    </dgm:pt>
    <dgm:pt modelId="{5F694C38-F1A4-4292-A5CA-A4F986722435}" type="pres">
      <dgm:prSet presAssocID="{FB0EF5A0-CB48-48FA-9011-05EF8AD12EF8}" presName="ParentText2" presStyleLbl="revTx" presStyleIdx="0" presStyleCnt="0">
        <dgm:presLayoutVars>
          <dgm:chMax val="1"/>
          <dgm:chPref val="1"/>
        </dgm:presLayoutVars>
      </dgm:prSet>
      <dgm:spPr/>
    </dgm:pt>
    <dgm:pt modelId="{BB96B46F-5D52-469E-A2A7-C3C30028F9EA}" type="pres">
      <dgm:prSet presAssocID="{FB0EF5A0-CB48-48FA-9011-05EF8AD12EF8}" presName="ParentShape2" presStyleLbl="alignImgPlace1" presStyleIdx="1" presStyleCnt="2" custAng="7395982" custFlipVert="1" custFlipHor="1" custScaleX="71717" custScaleY="40493" custLinFactX="-194357" custLinFactNeighborX="-200000" custLinFactNeighborY="-91318">
        <dgm:presLayoutVars/>
      </dgm:prSet>
      <dgm:spPr/>
    </dgm:pt>
  </dgm:ptLst>
  <dgm:cxnLst>
    <dgm:cxn modelId="{0C8D7E07-9397-4B1A-8567-CF4FD6B8E8DE}" type="presOf" srcId="{20FCBF4B-EB09-4D90-8862-DAA5FE84EF4C}" destId="{8ED5524B-23DF-476F-9EE1-214C3E63FA98}" srcOrd="0" destOrd="3" presId="urn:microsoft.com/office/officeart/2009/3/layout/OpposingIdeas"/>
    <dgm:cxn modelId="{00858E20-CF23-4E36-8F9A-8ADF912820FD}" srcId="{F75B1B8A-EDE2-4F7C-A78A-904A6C6E341D}" destId="{F1FF2413-EE2F-4D20-B954-BB382DEBE742}" srcOrd="0" destOrd="0" parTransId="{8A5434C4-7573-4351-A51B-7C998AA9DF5E}" sibTransId="{6DF18F9F-AC23-446E-84DA-87D77F642008}"/>
    <dgm:cxn modelId="{E7EDBD26-F5A3-46F0-8C02-91935D62D136}" srcId="{F1FF2413-EE2F-4D20-B954-BB382DEBE742}" destId="{28E94EAC-DE4E-4F9F-9252-536BB2402475}" srcOrd="3" destOrd="0" parTransId="{9656C26A-135C-47ED-8F09-379A3398C8D3}" sibTransId="{14AFBE6D-A8B6-44C5-863B-355D4F70776D}"/>
    <dgm:cxn modelId="{B7C9C72E-BDEE-4DCC-B0B5-24BE06B83380}" type="presOf" srcId="{4C0E3B6F-BC72-4D5D-8803-38E70E273DA2}" destId="{8ED5524B-23DF-476F-9EE1-214C3E63FA98}" srcOrd="0" destOrd="5" presId="urn:microsoft.com/office/officeart/2009/3/layout/OpposingIdeas"/>
    <dgm:cxn modelId="{C5813139-1FF1-443A-9914-FFEA3CDBC122}" type="presOf" srcId="{F1FF2413-EE2F-4D20-B954-BB382DEBE742}" destId="{8ED5524B-23DF-476F-9EE1-214C3E63FA98}" srcOrd="0" destOrd="0" presId="urn:microsoft.com/office/officeart/2009/3/layout/OpposingIdeas"/>
    <dgm:cxn modelId="{EAD65852-8224-4035-BF04-7D371CFD7D5E}" srcId="{76C213FC-30A9-462C-B8D7-6B761CC58430}" destId="{84ED6F72-5790-47A1-A30C-5E95F1260A96}" srcOrd="0" destOrd="0" parTransId="{B68DB6E0-7DF7-421C-A60B-0B8E6221C555}" sibTransId="{5A80EDB6-0F00-4145-91A6-2AB3FF7DE41E}"/>
    <dgm:cxn modelId="{FA97EE7A-6891-4EA6-B3A6-62D246AAF914}" srcId="{FB0EF5A0-CB48-48FA-9011-05EF8AD12EF8}" destId="{F75B1B8A-EDE2-4F7C-A78A-904A6C6E341D}" srcOrd="1" destOrd="0" parTransId="{FB999EDB-C691-4B6F-A4F5-226CE0DA36E2}" sibTransId="{DEC753B2-5EB1-448F-843D-43D8A3382989}"/>
    <dgm:cxn modelId="{D7F4F57A-B202-44D1-80A4-966BD779915B}" type="presOf" srcId="{F75B1B8A-EDE2-4F7C-A78A-904A6C6E341D}" destId="{BB96B46F-5D52-469E-A2A7-C3C30028F9EA}" srcOrd="1" destOrd="0" presId="urn:microsoft.com/office/officeart/2009/3/layout/OpposingIdeas"/>
    <dgm:cxn modelId="{CBFDE682-A6AA-47DA-99C7-74EA6FEF595F}" type="presOf" srcId="{76C213FC-30A9-462C-B8D7-6B761CC58430}" destId="{53AAF0DB-86DF-408C-B294-109E1E06F001}" srcOrd="1" destOrd="0" presId="urn:microsoft.com/office/officeart/2009/3/layout/OpposingIdeas"/>
    <dgm:cxn modelId="{31FF8F85-F2B5-4D8D-916D-2B3177988AFC}" srcId="{FB0EF5A0-CB48-48FA-9011-05EF8AD12EF8}" destId="{76C213FC-30A9-462C-B8D7-6B761CC58430}" srcOrd="0" destOrd="0" parTransId="{00F3C8A8-3409-4159-AC99-C611714A5987}" sibTransId="{3B04C402-6670-46E3-A7B6-2B9BDE02BCBD}"/>
    <dgm:cxn modelId="{10A03487-1A1D-428B-89E6-EB11805E5C20}" srcId="{F1FF2413-EE2F-4D20-B954-BB382DEBE742}" destId="{4C0E3B6F-BC72-4D5D-8803-38E70E273DA2}" srcOrd="4" destOrd="0" parTransId="{984B4335-8A63-46CE-9B32-D87736812370}" sibTransId="{8976B93C-75C8-4400-841C-1C3ED45BD5FE}"/>
    <dgm:cxn modelId="{57B66B90-A65B-4AE5-943D-F0C16CEF5AD8}" type="presOf" srcId="{F75B1B8A-EDE2-4F7C-A78A-904A6C6E341D}" destId="{5F694C38-F1A4-4292-A5CA-A4F986722435}" srcOrd="0" destOrd="0" presId="urn:microsoft.com/office/officeart/2009/3/layout/OpposingIdeas"/>
    <dgm:cxn modelId="{978BAC95-9C39-408A-9BB7-C1CC25051D01}" type="presOf" srcId="{84ED6F72-5790-47A1-A30C-5E95F1260A96}" destId="{2F650DBF-AC5A-4F94-9A1B-CF843452AE9C}" srcOrd="0" destOrd="0" presId="urn:microsoft.com/office/officeart/2009/3/layout/OpposingIdeas"/>
    <dgm:cxn modelId="{AA1B289E-B06A-485E-BC1D-AF336459E1D2}" srcId="{F1FF2413-EE2F-4D20-B954-BB382DEBE742}" destId="{C1162433-24BD-4ADE-8BEE-26682DDFDD71}" srcOrd="1" destOrd="0" parTransId="{293013C1-6ACF-4909-A5FC-E5FBD86C07C9}" sibTransId="{3B94B161-4458-4CE1-AA78-139A2EFBF79F}"/>
    <dgm:cxn modelId="{95D859AB-44AF-434E-A28B-C34D87BC4F5B}" type="presOf" srcId="{FB0EF5A0-CB48-48FA-9011-05EF8AD12EF8}" destId="{26AB11AF-05BB-4F4E-A4F7-912ED6FC22E2}" srcOrd="0" destOrd="0" presId="urn:microsoft.com/office/officeart/2009/3/layout/OpposingIdeas"/>
    <dgm:cxn modelId="{9DDACCE1-FC98-48E7-82E7-7D6FBB38CB8F}" srcId="{F1FF2413-EE2F-4D20-B954-BB382DEBE742}" destId="{26C9C0B2-43D7-4A91-8BE2-266FDC716000}" srcOrd="0" destOrd="0" parTransId="{77B17D21-4135-46B4-B9AF-F67D915A6BCA}" sibTransId="{CED72451-5095-4BD4-B445-D127E4FE3537}"/>
    <dgm:cxn modelId="{AE0D9EE5-120C-4486-AAAE-C5B468BFFC6A}" type="presOf" srcId="{26C9C0B2-43D7-4A91-8BE2-266FDC716000}" destId="{8ED5524B-23DF-476F-9EE1-214C3E63FA98}" srcOrd="0" destOrd="1" presId="urn:microsoft.com/office/officeart/2009/3/layout/OpposingIdeas"/>
    <dgm:cxn modelId="{37D7E5EB-8C34-4D88-B610-D6C9264423CD}" type="presOf" srcId="{28E94EAC-DE4E-4F9F-9252-536BB2402475}" destId="{8ED5524B-23DF-476F-9EE1-214C3E63FA98}" srcOrd="0" destOrd="4" presId="urn:microsoft.com/office/officeart/2009/3/layout/OpposingIdeas"/>
    <dgm:cxn modelId="{A46778ED-182F-4818-B7A4-C7F241B42D2F}" srcId="{F1FF2413-EE2F-4D20-B954-BB382DEBE742}" destId="{20FCBF4B-EB09-4D90-8862-DAA5FE84EF4C}" srcOrd="2" destOrd="0" parTransId="{59F424DB-FCC7-4BD5-90EE-12C437A02910}" sibTransId="{396B8251-6824-49D1-A48A-CCB435C12974}"/>
    <dgm:cxn modelId="{8B1198F6-6B37-4C75-8429-3EFB261B348D}" type="presOf" srcId="{C1162433-24BD-4ADE-8BEE-26682DDFDD71}" destId="{8ED5524B-23DF-476F-9EE1-214C3E63FA98}" srcOrd="0" destOrd="2" presId="urn:microsoft.com/office/officeart/2009/3/layout/OpposingIdeas"/>
    <dgm:cxn modelId="{9C1B7CFA-1DDD-4854-84EF-CBC59BBCD0F8}" type="presOf" srcId="{76C213FC-30A9-462C-B8D7-6B761CC58430}" destId="{725F2C26-6A28-4220-9776-0048F927AD4F}" srcOrd="0" destOrd="0" presId="urn:microsoft.com/office/officeart/2009/3/layout/OpposingIdeas"/>
    <dgm:cxn modelId="{47C8715A-891C-4419-8E78-0A0990B84896}" type="presParOf" srcId="{26AB11AF-05BB-4F4E-A4F7-912ED6FC22E2}" destId="{DB9ABDCE-D07B-4F59-8EDC-7B0B46A6011D}" srcOrd="0" destOrd="0" presId="urn:microsoft.com/office/officeart/2009/3/layout/OpposingIdeas"/>
    <dgm:cxn modelId="{4DDA8E0D-2ADE-4893-A766-5E4D1BEE51CB}" type="presParOf" srcId="{26AB11AF-05BB-4F4E-A4F7-912ED6FC22E2}" destId="{DDC7C5F7-DD59-47A5-84A5-152F16117862}" srcOrd="1" destOrd="0" presId="urn:microsoft.com/office/officeart/2009/3/layout/OpposingIdeas"/>
    <dgm:cxn modelId="{252E444A-7EA9-48DA-91D2-C81CA5CA5DAA}" type="presParOf" srcId="{26AB11AF-05BB-4F4E-A4F7-912ED6FC22E2}" destId="{2F650DBF-AC5A-4F94-9A1B-CF843452AE9C}" srcOrd="2" destOrd="0" presId="urn:microsoft.com/office/officeart/2009/3/layout/OpposingIdeas"/>
    <dgm:cxn modelId="{0B7B5C40-4633-4591-B3F3-E6016409B99D}" type="presParOf" srcId="{26AB11AF-05BB-4F4E-A4F7-912ED6FC22E2}" destId="{8ED5524B-23DF-476F-9EE1-214C3E63FA98}" srcOrd="3" destOrd="0" presId="urn:microsoft.com/office/officeart/2009/3/layout/OpposingIdeas"/>
    <dgm:cxn modelId="{65701CC7-BEEF-457F-B02C-9AD08D51A11F}" type="presParOf" srcId="{26AB11AF-05BB-4F4E-A4F7-912ED6FC22E2}" destId="{725F2C26-6A28-4220-9776-0048F927AD4F}" srcOrd="4" destOrd="0" presId="urn:microsoft.com/office/officeart/2009/3/layout/OpposingIdeas"/>
    <dgm:cxn modelId="{1B6B83B1-BD6A-487A-A8F4-675BCF6DB724}" type="presParOf" srcId="{26AB11AF-05BB-4F4E-A4F7-912ED6FC22E2}" destId="{53AAF0DB-86DF-408C-B294-109E1E06F001}" srcOrd="5" destOrd="0" presId="urn:microsoft.com/office/officeart/2009/3/layout/OpposingIdeas"/>
    <dgm:cxn modelId="{F165404D-F14A-4878-843E-0E256C8238B3}" type="presParOf" srcId="{26AB11AF-05BB-4F4E-A4F7-912ED6FC22E2}" destId="{5F694C38-F1A4-4292-A5CA-A4F986722435}" srcOrd="6" destOrd="0" presId="urn:microsoft.com/office/officeart/2009/3/layout/OpposingIdeas"/>
    <dgm:cxn modelId="{67985B08-D542-43C6-9C32-183B2F35BB17}" type="presParOf" srcId="{26AB11AF-05BB-4F4E-A4F7-912ED6FC22E2}" destId="{BB96B46F-5D52-469E-A2A7-C3C30028F9EA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5DC417-16C4-4CDB-A85C-5A3FB07AC794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C503C0C4-5A90-45AA-B9E3-C5374AAFAE89}">
      <dgm:prSet phldrT="[Текст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.</a:t>
          </a:r>
          <a:endParaRPr lang="ru-RU" dirty="0">
            <a:solidFill>
              <a:srgbClr val="FFC000"/>
            </a:solidFill>
          </a:endParaRPr>
        </a:p>
      </dgm:t>
    </dgm:pt>
    <dgm:pt modelId="{4965F5B9-7C55-4E63-BED6-9F317717ABD1}" type="parTrans" cxnId="{CD45297A-E79A-4BF3-AF2C-D86143314D2A}">
      <dgm:prSet/>
      <dgm:spPr/>
      <dgm:t>
        <a:bodyPr/>
        <a:lstStyle/>
        <a:p>
          <a:endParaRPr lang="ru-RU"/>
        </a:p>
      </dgm:t>
    </dgm:pt>
    <dgm:pt modelId="{29F18048-7B4C-43CA-A72C-0FBC4E36ECEB}" type="sibTrans" cxnId="{CD45297A-E79A-4BF3-AF2C-D86143314D2A}">
      <dgm:prSet/>
      <dgm:spPr/>
      <dgm:t>
        <a:bodyPr/>
        <a:lstStyle/>
        <a:p>
          <a:endParaRPr lang="ru-RU"/>
        </a:p>
      </dgm:t>
    </dgm:pt>
    <dgm:pt modelId="{0CDE2736-B3CA-48D4-A400-8C16E2DC14EE}">
      <dgm:prSet phldrT="[Текст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kоmpyuterni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kundalik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aqliy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faoliyatda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yordamchi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sifatida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foydalanishni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yo`lga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qo`yish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D14FF6-E814-458A-9CCF-843480A4B0B8}" type="parTrans" cxnId="{9FEE2D98-8CEF-4A69-AFD0-975732DA2C84}">
      <dgm:prSet/>
      <dgm:spPr/>
      <dgm:t>
        <a:bodyPr/>
        <a:lstStyle/>
        <a:p>
          <a:endParaRPr lang="ru-RU"/>
        </a:p>
      </dgm:t>
    </dgm:pt>
    <dgm:pt modelId="{F90B535C-3D4D-4BE3-A58F-AD86121B46FA}" type="sibTrans" cxnId="{9FEE2D98-8CEF-4A69-AFD0-975732DA2C84}">
      <dgm:prSet/>
      <dgm:spPr/>
      <dgm:t>
        <a:bodyPr/>
        <a:lstStyle/>
        <a:p>
          <a:endParaRPr lang="ru-RU"/>
        </a:p>
      </dgm:t>
    </dgm:pt>
    <dgm:pt modelId="{91F08EEF-FA7D-4791-B150-4B8631C12EE9}">
      <dgm:prSet phldrT="[Текст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zamonaviy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telekommunikatsiya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virtual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voqeylik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multimedia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tushunchalarini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shakllantirish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057B55-03B5-4770-8C5D-AD9621FB16A4}" type="parTrans" cxnId="{ED23E4EE-5A9B-4950-92F5-F914ABD2B260}">
      <dgm:prSet/>
      <dgm:spPr/>
      <dgm:t>
        <a:bodyPr/>
        <a:lstStyle/>
        <a:p>
          <a:endParaRPr lang="ru-RU"/>
        </a:p>
      </dgm:t>
    </dgm:pt>
    <dgm:pt modelId="{882DE8F0-39E4-4954-83A5-6DF000FF7F9E}" type="sibTrans" cxnId="{ED23E4EE-5A9B-4950-92F5-F914ABD2B260}">
      <dgm:prSet/>
      <dgm:spPr/>
      <dgm:t>
        <a:bodyPr/>
        <a:lstStyle/>
        <a:p>
          <a:endParaRPr lang="ru-RU"/>
        </a:p>
      </dgm:t>
    </dgm:pt>
    <dgm:pt modelId="{B5B6661E-7511-45FC-A46C-BA9833BA2088}">
      <dgm:prSet phldrT="[Текст]"/>
      <dgm:spPr/>
      <dgm:t>
        <a:bodyPr/>
        <a:lstStyle/>
        <a:p>
          <a:r>
            <a:rPr lang="en-US" dirty="0">
              <a:solidFill>
                <a:schemeClr val="accent5"/>
              </a:solidFill>
            </a:rPr>
            <a:t>.</a:t>
          </a:r>
          <a:endParaRPr lang="ru-RU" dirty="0">
            <a:solidFill>
              <a:schemeClr val="accent5"/>
            </a:solidFill>
          </a:endParaRPr>
        </a:p>
      </dgm:t>
    </dgm:pt>
    <dgm:pt modelId="{1CE38935-36E9-43E4-8685-62E1CC4AA558}" type="parTrans" cxnId="{0E16F21F-A631-4DF6-8D6F-960F7EB61548}">
      <dgm:prSet/>
      <dgm:spPr/>
      <dgm:t>
        <a:bodyPr/>
        <a:lstStyle/>
        <a:p>
          <a:endParaRPr lang="ru-RU"/>
        </a:p>
      </dgm:t>
    </dgm:pt>
    <dgm:pt modelId="{79E467F4-1BB9-4FDD-8A5C-4CB84380116B}" type="sibTrans" cxnId="{0E16F21F-A631-4DF6-8D6F-960F7EB61548}">
      <dgm:prSet/>
      <dgm:spPr/>
      <dgm:t>
        <a:bodyPr/>
        <a:lstStyle/>
        <a:p>
          <a:endParaRPr lang="ru-RU"/>
        </a:p>
      </dgm:t>
    </dgm:pt>
    <dgm:pt modelId="{23442327-EEF8-41E1-9142-E491A6BCCC60}">
      <dgm:prSet phldrT="[Текст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zamonaviy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teхnologiyalari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ularning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tuzilishi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A8949E-6E30-435C-AD50-9FFB9A579B98}" type="parTrans" cxnId="{54770FB8-E26F-44A0-8EA3-4CF500D732A4}">
      <dgm:prSet/>
      <dgm:spPr/>
      <dgm:t>
        <a:bodyPr/>
        <a:lstStyle/>
        <a:p>
          <a:endParaRPr lang="ru-RU"/>
        </a:p>
      </dgm:t>
    </dgm:pt>
    <dgm:pt modelId="{06D4BC01-92B0-4DF2-A586-A227859BBC5C}" type="sibTrans" cxnId="{54770FB8-E26F-44A0-8EA3-4CF500D732A4}">
      <dgm:prSet/>
      <dgm:spPr/>
      <dgm:t>
        <a:bodyPr/>
        <a:lstStyle/>
        <a:p>
          <a:endParaRPr lang="ru-RU"/>
        </a:p>
      </dgm:t>
    </dgm:pt>
    <dgm:pt modelId="{94126788-2F64-47A0-AFF2-14994CD1D70D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madaniyati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ahamiyati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haqida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bilim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berish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ABA7FB-96E6-4999-AEFD-A82A0413670F}" type="parTrans" cxnId="{9E88B989-2968-48B8-89B1-369095AA09EC}">
      <dgm:prSet/>
      <dgm:spPr/>
      <dgm:t>
        <a:bodyPr/>
        <a:lstStyle/>
        <a:p>
          <a:endParaRPr lang="ru-RU"/>
        </a:p>
      </dgm:t>
    </dgm:pt>
    <dgm:pt modelId="{158F903F-0204-4325-9076-D73D03158572}" type="sibTrans" cxnId="{9E88B989-2968-48B8-89B1-369095AA09EC}">
      <dgm:prSet/>
      <dgm:spPr/>
      <dgm:t>
        <a:bodyPr/>
        <a:lstStyle/>
        <a:p>
          <a:endParaRPr lang="ru-RU"/>
        </a:p>
      </dgm:t>
    </dgm:pt>
    <dgm:pt modelId="{48F8CE5A-3C96-473D-9B4A-6558A96FB9AF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teхnologiyalaridan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foydalana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olish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3682E7-0810-4506-82CF-2224DB601F68}" type="parTrans" cxnId="{6264050D-5BB8-4D1B-A970-BBCCA305358A}">
      <dgm:prSet/>
      <dgm:spPr/>
      <dgm:t>
        <a:bodyPr/>
        <a:lstStyle/>
        <a:p>
          <a:endParaRPr lang="ru-RU"/>
        </a:p>
      </dgm:t>
    </dgm:pt>
    <dgm:pt modelId="{09DBC693-4543-43ED-8A7E-3FB262332981}" type="sibTrans" cxnId="{6264050D-5BB8-4D1B-A970-BBCCA305358A}">
      <dgm:prSet/>
      <dgm:spPr/>
      <dgm:t>
        <a:bodyPr/>
        <a:lstStyle/>
        <a:p>
          <a:endParaRPr lang="ru-RU"/>
        </a:p>
      </dgm:t>
    </dgm:pt>
    <dgm:pt modelId="{28B0587C-A79A-4900-B152-1EF23ED07614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ахborotli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jarayonlarning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teхnik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dasturiy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ta`minoti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98733-2861-4913-A69A-B7FC003D4D2D}" type="parTrans" cxnId="{44B87FE0-BDB2-4B51-980A-A0986C413994}">
      <dgm:prSet/>
      <dgm:spPr/>
      <dgm:t>
        <a:bodyPr/>
        <a:lstStyle/>
        <a:p>
          <a:endParaRPr lang="ru-RU"/>
        </a:p>
      </dgm:t>
    </dgm:pt>
    <dgm:pt modelId="{416CB296-E007-48D3-AC8A-5187D1109D55}" type="sibTrans" cxnId="{44B87FE0-BDB2-4B51-980A-A0986C413994}">
      <dgm:prSet/>
      <dgm:spPr/>
      <dgm:t>
        <a:bodyPr/>
        <a:lstStyle/>
        <a:p>
          <a:endParaRPr lang="ru-RU"/>
        </a:p>
      </dgm:t>
    </dgm:pt>
    <dgm:pt modelId="{0F2055D9-E47E-49C8-8D99-1DF1783B792F}">
      <dgm:prSet phldrT="[Текст]"/>
      <dgm:spPr/>
      <dgm:t>
        <a:bodyPr/>
        <a:lstStyle/>
        <a:p>
          <a:r>
            <a:rPr lang="en-US" dirty="0">
              <a:solidFill>
                <a:srgbClr val="92D050"/>
              </a:solidFill>
            </a:rPr>
            <a:t>.</a:t>
          </a:r>
          <a:endParaRPr lang="ru-RU" dirty="0">
            <a:solidFill>
              <a:srgbClr val="92D050"/>
            </a:solidFill>
          </a:endParaRPr>
        </a:p>
      </dgm:t>
    </dgm:pt>
    <dgm:pt modelId="{55C14C4E-0C4F-481B-B3DA-D1303E316DE2}" type="sibTrans" cxnId="{E7F1884C-B7E3-4727-808F-92DCC0A30D89}">
      <dgm:prSet/>
      <dgm:spPr/>
      <dgm:t>
        <a:bodyPr/>
        <a:lstStyle/>
        <a:p>
          <a:endParaRPr lang="ru-RU"/>
        </a:p>
      </dgm:t>
    </dgm:pt>
    <dgm:pt modelId="{BB7332CA-80C5-47AD-AE97-79271303808E}" type="parTrans" cxnId="{E7F1884C-B7E3-4727-808F-92DCC0A30D89}">
      <dgm:prSet/>
      <dgm:spPr/>
      <dgm:t>
        <a:bodyPr/>
        <a:lstStyle/>
        <a:p>
          <a:endParaRPr lang="ru-RU"/>
        </a:p>
      </dgm:t>
    </dgm:pt>
    <dgm:pt modelId="{1A5AEA67-370A-4953-BE09-76670E65E0A4}" type="pres">
      <dgm:prSet presAssocID="{3F5DC417-16C4-4CDB-A85C-5A3FB07AC794}" presName="linearFlow" presStyleCnt="0">
        <dgm:presLayoutVars>
          <dgm:dir/>
          <dgm:animLvl val="lvl"/>
          <dgm:resizeHandles val="exact"/>
        </dgm:presLayoutVars>
      </dgm:prSet>
      <dgm:spPr/>
    </dgm:pt>
    <dgm:pt modelId="{E4C3064B-72F5-46E1-B4F3-B28EDAFFCBB4}" type="pres">
      <dgm:prSet presAssocID="{C503C0C4-5A90-45AA-B9E3-C5374AAFAE89}" presName="composite" presStyleCnt="0"/>
      <dgm:spPr/>
    </dgm:pt>
    <dgm:pt modelId="{EEF7027C-62EA-4EA9-97BB-9D130E5AAA4D}" type="pres">
      <dgm:prSet presAssocID="{C503C0C4-5A90-45AA-B9E3-C5374AAFAE8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480B371-612F-410B-B4CF-E1FF3E39A0AF}" type="pres">
      <dgm:prSet presAssocID="{C503C0C4-5A90-45AA-B9E3-C5374AAFAE89}" presName="descendantText" presStyleLbl="alignAcc1" presStyleIdx="0" presStyleCnt="3">
        <dgm:presLayoutVars>
          <dgm:bulletEnabled val="1"/>
        </dgm:presLayoutVars>
      </dgm:prSet>
      <dgm:spPr/>
    </dgm:pt>
    <dgm:pt modelId="{CDF81D79-9AB3-4187-87FF-42AC329C660E}" type="pres">
      <dgm:prSet presAssocID="{29F18048-7B4C-43CA-A72C-0FBC4E36ECEB}" presName="sp" presStyleCnt="0"/>
      <dgm:spPr/>
    </dgm:pt>
    <dgm:pt modelId="{E21280F9-8D11-4625-B458-178AA50BBC18}" type="pres">
      <dgm:prSet presAssocID="{0F2055D9-E47E-49C8-8D99-1DF1783B792F}" presName="composite" presStyleCnt="0"/>
      <dgm:spPr/>
    </dgm:pt>
    <dgm:pt modelId="{96BE0576-69A2-40BA-AA5C-D5D4F806FFDB}" type="pres">
      <dgm:prSet presAssocID="{0F2055D9-E47E-49C8-8D99-1DF1783B792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1EEA3C3-A6D5-44EF-AA76-AA7558A89737}" type="pres">
      <dgm:prSet presAssocID="{0F2055D9-E47E-49C8-8D99-1DF1783B792F}" presName="descendantText" presStyleLbl="alignAcc1" presStyleIdx="1" presStyleCnt="3">
        <dgm:presLayoutVars>
          <dgm:bulletEnabled val="1"/>
        </dgm:presLayoutVars>
      </dgm:prSet>
      <dgm:spPr/>
    </dgm:pt>
    <dgm:pt modelId="{F1BD25B6-9793-4088-9A4A-3DD5E5313136}" type="pres">
      <dgm:prSet presAssocID="{55C14C4E-0C4F-481B-B3DA-D1303E316DE2}" presName="sp" presStyleCnt="0"/>
      <dgm:spPr/>
    </dgm:pt>
    <dgm:pt modelId="{0F25D228-7284-4CF5-82F5-79F51CD34AA0}" type="pres">
      <dgm:prSet presAssocID="{B5B6661E-7511-45FC-A46C-BA9833BA2088}" presName="composite" presStyleCnt="0"/>
      <dgm:spPr/>
    </dgm:pt>
    <dgm:pt modelId="{604465A0-1DAF-4226-9438-A3C3A2F356FC}" type="pres">
      <dgm:prSet presAssocID="{B5B6661E-7511-45FC-A46C-BA9833BA2088}" presName="parentText" presStyleLbl="alignNode1" presStyleIdx="2" presStyleCnt="3" custAng="0">
        <dgm:presLayoutVars>
          <dgm:chMax val="1"/>
          <dgm:bulletEnabled val="1"/>
        </dgm:presLayoutVars>
      </dgm:prSet>
      <dgm:spPr/>
    </dgm:pt>
    <dgm:pt modelId="{CA8CFFAF-374A-463F-9FBD-566AD65BE168}" type="pres">
      <dgm:prSet presAssocID="{B5B6661E-7511-45FC-A46C-BA9833BA208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264050D-5BB8-4D1B-A970-BBCCA305358A}" srcId="{0F2055D9-E47E-49C8-8D99-1DF1783B792F}" destId="{48F8CE5A-3C96-473D-9B4A-6558A96FB9AF}" srcOrd="1" destOrd="0" parTransId="{BD3682E7-0810-4506-82CF-2224DB601F68}" sibTransId="{09DBC693-4543-43ED-8A7E-3FB262332981}"/>
    <dgm:cxn modelId="{0E16F21F-A631-4DF6-8D6F-960F7EB61548}" srcId="{3F5DC417-16C4-4CDB-A85C-5A3FB07AC794}" destId="{B5B6661E-7511-45FC-A46C-BA9833BA2088}" srcOrd="2" destOrd="0" parTransId="{1CE38935-36E9-43E4-8685-62E1CC4AA558}" sibTransId="{79E467F4-1BB9-4FDD-8A5C-4CB84380116B}"/>
    <dgm:cxn modelId="{495A702A-AB77-414E-9861-A3B691DF1365}" type="presOf" srcId="{C503C0C4-5A90-45AA-B9E3-C5374AAFAE89}" destId="{EEF7027C-62EA-4EA9-97BB-9D130E5AAA4D}" srcOrd="0" destOrd="0" presId="urn:microsoft.com/office/officeart/2005/8/layout/chevron2"/>
    <dgm:cxn modelId="{C26FE360-BAFD-4C84-ABE6-2B7EE48C19F8}" type="presOf" srcId="{48F8CE5A-3C96-473D-9B4A-6558A96FB9AF}" destId="{91EEA3C3-A6D5-44EF-AA76-AA7558A89737}" srcOrd="0" destOrd="1" presId="urn:microsoft.com/office/officeart/2005/8/layout/chevron2"/>
    <dgm:cxn modelId="{E7F1884C-B7E3-4727-808F-92DCC0A30D89}" srcId="{3F5DC417-16C4-4CDB-A85C-5A3FB07AC794}" destId="{0F2055D9-E47E-49C8-8D99-1DF1783B792F}" srcOrd="1" destOrd="0" parTransId="{BB7332CA-80C5-47AD-AE97-79271303808E}" sibTransId="{55C14C4E-0C4F-481B-B3DA-D1303E316DE2}"/>
    <dgm:cxn modelId="{A0C00B4F-09D3-4A28-81C9-59C6EB05BCA7}" type="presOf" srcId="{3F5DC417-16C4-4CDB-A85C-5A3FB07AC794}" destId="{1A5AEA67-370A-4953-BE09-76670E65E0A4}" srcOrd="0" destOrd="0" presId="urn:microsoft.com/office/officeart/2005/8/layout/chevron2"/>
    <dgm:cxn modelId="{2DB10D4F-E463-487D-A91D-E2909FADCF28}" type="presOf" srcId="{94126788-2F64-47A0-AFF2-14994CD1D70D}" destId="{F480B371-612F-410B-B4CF-E1FF3E39A0AF}" srcOrd="0" destOrd="1" presId="urn:microsoft.com/office/officeart/2005/8/layout/chevron2"/>
    <dgm:cxn modelId="{58DFEE77-1CC0-4388-A0C2-5555AD268C06}" type="presOf" srcId="{28B0587C-A79A-4900-B152-1EF23ED07614}" destId="{CA8CFFAF-374A-463F-9FBD-566AD65BE168}" srcOrd="0" destOrd="1" presId="urn:microsoft.com/office/officeart/2005/8/layout/chevron2"/>
    <dgm:cxn modelId="{CD45297A-E79A-4BF3-AF2C-D86143314D2A}" srcId="{3F5DC417-16C4-4CDB-A85C-5A3FB07AC794}" destId="{C503C0C4-5A90-45AA-B9E3-C5374AAFAE89}" srcOrd="0" destOrd="0" parTransId="{4965F5B9-7C55-4E63-BED6-9F317717ABD1}" sibTransId="{29F18048-7B4C-43CA-A72C-0FBC4E36ECEB}"/>
    <dgm:cxn modelId="{9E88B989-2968-48B8-89B1-369095AA09EC}" srcId="{C503C0C4-5A90-45AA-B9E3-C5374AAFAE89}" destId="{94126788-2F64-47A0-AFF2-14994CD1D70D}" srcOrd="1" destOrd="0" parTransId="{17ABA7FB-96E6-4999-AEFD-A82A0413670F}" sibTransId="{158F903F-0204-4325-9076-D73D03158572}"/>
    <dgm:cxn modelId="{9FEE2D98-8CEF-4A69-AFD0-975732DA2C84}" srcId="{C503C0C4-5A90-45AA-B9E3-C5374AAFAE89}" destId="{0CDE2736-B3CA-48D4-A400-8C16E2DC14EE}" srcOrd="0" destOrd="0" parTransId="{68D14FF6-E814-458A-9CCF-843480A4B0B8}" sibTransId="{F90B535C-3D4D-4BE3-A58F-AD86121B46FA}"/>
    <dgm:cxn modelId="{54770FB8-E26F-44A0-8EA3-4CF500D732A4}" srcId="{B5B6661E-7511-45FC-A46C-BA9833BA2088}" destId="{23442327-EEF8-41E1-9142-E491A6BCCC60}" srcOrd="0" destOrd="0" parTransId="{EBA8949E-6E30-435C-AD50-9FFB9A579B98}" sibTransId="{06D4BC01-92B0-4DF2-A586-A227859BBC5C}"/>
    <dgm:cxn modelId="{7B9E18CB-53EF-4E41-9651-5C042230437A}" type="presOf" srcId="{23442327-EEF8-41E1-9142-E491A6BCCC60}" destId="{CA8CFFAF-374A-463F-9FBD-566AD65BE168}" srcOrd="0" destOrd="0" presId="urn:microsoft.com/office/officeart/2005/8/layout/chevron2"/>
    <dgm:cxn modelId="{DF4DA1CC-3AB6-4BA7-BACD-58E5B2EA93CE}" type="presOf" srcId="{91F08EEF-FA7D-4791-B150-4B8631C12EE9}" destId="{91EEA3C3-A6D5-44EF-AA76-AA7558A89737}" srcOrd="0" destOrd="0" presId="urn:microsoft.com/office/officeart/2005/8/layout/chevron2"/>
    <dgm:cxn modelId="{67FBFCCF-EDA5-45B1-A77D-BD05C2D30CE9}" type="presOf" srcId="{0F2055D9-E47E-49C8-8D99-1DF1783B792F}" destId="{96BE0576-69A2-40BA-AA5C-D5D4F806FFDB}" srcOrd="0" destOrd="0" presId="urn:microsoft.com/office/officeart/2005/8/layout/chevron2"/>
    <dgm:cxn modelId="{2635A7DF-47E6-4984-9451-8C3C6E99DEA9}" type="presOf" srcId="{B5B6661E-7511-45FC-A46C-BA9833BA2088}" destId="{604465A0-1DAF-4226-9438-A3C3A2F356FC}" srcOrd="0" destOrd="0" presId="urn:microsoft.com/office/officeart/2005/8/layout/chevron2"/>
    <dgm:cxn modelId="{44B87FE0-BDB2-4B51-980A-A0986C413994}" srcId="{B5B6661E-7511-45FC-A46C-BA9833BA2088}" destId="{28B0587C-A79A-4900-B152-1EF23ED07614}" srcOrd="1" destOrd="0" parTransId="{D7A98733-2861-4913-A69A-B7FC003D4D2D}" sibTransId="{416CB296-E007-48D3-AC8A-5187D1109D55}"/>
    <dgm:cxn modelId="{ED23E4EE-5A9B-4950-92F5-F914ABD2B260}" srcId="{0F2055D9-E47E-49C8-8D99-1DF1783B792F}" destId="{91F08EEF-FA7D-4791-B150-4B8631C12EE9}" srcOrd="0" destOrd="0" parTransId="{98057B55-03B5-4770-8C5D-AD9621FB16A4}" sibTransId="{882DE8F0-39E4-4954-83A5-6DF000FF7F9E}"/>
    <dgm:cxn modelId="{C99891F8-1FAE-4AE1-B3E0-3581C6A61AA0}" type="presOf" srcId="{0CDE2736-B3CA-48D4-A400-8C16E2DC14EE}" destId="{F480B371-612F-410B-B4CF-E1FF3E39A0AF}" srcOrd="0" destOrd="0" presId="urn:microsoft.com/office/officeart/2005/8/layout/chevron2"/>
    <dgm:cxn modelId="{32C7C7A0-71C5-4ACC-A193-BD87DAA41653}" type="presParOf" srcId="{1A5AEA67-370A-4953-BE09-76670E65E0A4}" destId="{E4C3064B-72F5-46E1-B4F3-B28EDAFFCBB4}" srcOrd="0" destOrd="0" presId="urn:microsoft.com/office/officeart/2005/8/layout/chevron2"/>
    <dgm:cxn modelId="{A2106633-7AF1-4909-9E7C-53E5215F5F2B}" type="presParOf" srcId="{E4C3064B-72F5-46E1-B4F3-B28EDAFFCBB4}" destId="{EEF7027C-62EA-4EA9-97BB-9D130E5AAA4D}" srcOrd="0" destOrd="0" presId="urn:microsoft.com/office/officeart/2005/8/layout/chevron2"/>
    <dgm:cxn modelId="{7BEF3435-3D22-4671-89A0-9C35AD3A8127}" type="presParOf" srcId="{E4C3064B-72F5-46E1-B4F3-B28EDAFFCBB4}" destId="{F480B371-612F-410B-B4CF-E1FF3E39A0AF}" srcOrd="1" destOrd="0" presId="urn:microsoft.com/office/officeart/2005/8/layout/chevron2"/>
    <dgm:cxn modelId="{8742AA69-474B-48D5-97E0-EE96E0F69322}" type="presParOf" srcId="{1A5AEA67-370A-4953-BE09-76670E65E0A4}" destId="{CDF81D79-9AB3-4187-87FF-42AC329C660E}" srcOrd="1" destOrd="0" presId="urn:microsoft.com/office/officeart/2005/8/layout/chevron2"/>
    <dgm:cxn modelId="{37F42D10-8040-4696-84E7-8BFB20FB3E97}" type="presParOf" srcId="{1A5AEA67-370A-4953-BE09-76670E65E0A4}" destId="{E21280F9-8D11-4625-B458-178AA50BBC18}" srcOrd="2" destOrd="0" presId="urn:microsoft.com/office/officeart/2005/8/layout/chevron2"/>
    <dgm:cxn modelId="{06B143DD-DF1F-4AD9-87AF-C13E5EF7493E}" type="presParOf" srcId="{E21280F9-8D11-4625-B458-178AA50BBC18}" destId="{96BE0576-69A2-40BA-AA5C-D5D4F806FFDB}" srcOrd="0" destOrd="0" presId="urn:microsoft.com/office/officeart/2005/8/layout/chevron2"/>
    <dgm:cxn modelId="{872308D2-3EED-4CF2-8FAA-1219078FC06B}" type="presParOf" srcId="{E21280F9-8D11-4625-B458-178AA50BBC18}" destId="{91EEA3C3-A6D5-44EF-AA76-AA7558A89737}" srcOrd="1" destOrd="0" presId="urn:microsoft.com/office/officeart/2005/8/layout/chevron2"/>
    <dgm:cxn modelId="{FD5D5456-BE8B-4137-80E4-2C408306D164}" type="presParOf" srcId="{1A5AEA67-370A-4953-BE09-76670E65E0A4}" destId="{F1BD25B6-9793-4088-9A4A-3DD5E5313136}" srcOrd="3" destOrd="0" presId="urn:microsoft.com/office/officeart/2005/8/layout/chevron2"/>
    <dgm:cxn modelId="{4F79EDB3-E199-4342-AA29-0B83D2569543}" type="presParOf" srcId="{1A5AEA67-370A-4953-BE09-76670E65E0A4}" destId="{0F25D228-7284-4CF5-82F5-79F51CD34AA0}" srcOrd="4" destOrd="0" presId="urn:microsoft.com/office/officeart/2005/8/layout/chevron2"/>
    <dgm:cxn modelId="{FF200E19-CF47-4168-ADF2-58F53D22E7A5}" type="presParOf" srcId="{0F25D228-7284-4CF5-82F5-79F51CD34AA0}" destId="{604465A0-1DAF-4226-9438-A3C3A2F356FC}" srcOrd="0" destOrd="0" presId="urn:microsoft.com/office/officeart/2005/8/layout/chevron2"/>
    <dgm:cxn modelId="{F7D8C2C0-EE8E-42E7-95A2-A7D42D5D4F7D}" type="presParOf" srcId="{0F25D228-7284-4CF5-82F5-79F51CD34AA0}" destId="{CA8CFFAF-374A-463F-9FBD-566AD65BE1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69B38D-E371-4CE7-AF18-930BB5828520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585F3A81-DB9D-4FAA-97D5-1B02941DB0EA}">
      <dgm:prSet phldrT="[Текст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.</a:t>
          </a:r>
          <a:endParaRPr lang="ru-RU" dirty="0">
            <a:solidFill>
              <a:srgbClr val="FFC000"/>
            </a:solidFill>
          </a:endParaRPr>
        </a:p>
      </dgm:t>
    </dgm:pt>
    <dgm:pt modelId="{91C7DCF5-9038-4E0A-AE8E-567E9265A0A6}" type="parTrans" cxnId="{4A92C1E9-1617-4C15-8326-7F2FD84920A7}">
      <dgm:prSet/>
      <dgm:spPr/>
      <dgm:t>
        <a:bodyPr/>
        <a:lstStyle/>
        <a:p>
          <a:endParaRPr lang="ru-RU"/>
        </a:p>
      </dgm:t>
    </dgm:pt>
    <dgm:pt modelId="{9F59E977-8ADF-40E7-B344-3039BA435D15}" type="sibTrans" cxnId="{4A92C1E9-1617-4C15-8326-7F2FD84920A7}">
      <dgm:prSet/>
      <dgm:spPr/>
      <dgm:t>
        <a:bodyPr/>
        <a:lstStyle/>
        <a:p>
          <a:endParaRPr lang="ru-RU"/>
        </a:p>
      </dgm:t>
    </dgm:pt>
    <dgm:pt modelId="{17791BBA-ECD7-48C3-9D90-E75B7A1E0357}">
      <dgm:prSet phldrT="[Текст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matnli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grafikli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ахborotlarni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qayta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ishlash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teхnologiyalari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10FAE3-FDE8-4413-B21C-4892FED2AC98}" type="parTrans" cxnId="{9E1B0CF9-3AA1-4EDC-BACA-610F395B7D01}">
      <dgm:prSet/>
      <dgm:spPr/>
      <dgm:t>
        <a:bodyPr/>
        <a:lstStyle/>
        <a:p>
          <a:endParaRPr lang="ru-RU"/>
        </a:p>
      </dgm:t>
    </dgm:pt>
    <dgm:pt modelId="{1254CFA6-7DEB-4400-857E-6876F201D494}" type="sibTrans" cxnId="{9E1B0CF9-3AA1-4EDC-BACA-610F395B7D01}">
      <dgm:prSet/>
      <dgm:spPr/>
      <dgm:t>
        <a:bodyPr/>
        <a:lstStyle/>
        <a:p>
          <a:endParaRPr lang="ru-RU"/>
        </a:p>
      </dgm:t>
    </dgm:pt>
    <dgm:pt modelId="{0344D1AA-C0E6-48A1-826F-51A61E4D9E4D}">
      <dgm:prSet phldrT="[Текст]"/>
      <dgm:spPr/>
      <dgm:t>
        <a:bodyPr/>
        <a:lstStyle/>
        <a:p>
          <a:r>
            <a:rPr lang="en-US" dirty="0">
              <a:solidFill>
                <a:schemeClr val="accent5"/>
              </a:solidFill>
            </a:rPr>
            <a:t>.</a:t>
          </a:r>
          <a:endParaRPr lang="ru-RU" dirty="0">
            <a:solidFill>
              <a:schemeClr val="accent5"/>
            </a:solidFill>
          </a:endParaRPr>
        </a:p>
      </dgm:t>
    </dgm:pt>
    <dgm:pt modelId="{36B3BC64-C30E-4E2A-9F1C-B3D5C54E7BEC}" type="parTrans" cxnId="{9ADFB74C-4915-4E07-A64D-9A11E38F2A23}">
      <dgm:prSet/>
      <dgm:spPr/>
      <dgm:t>
        <a:bodyPr/>
        <a:lstStyle/>
        <a:p>
          <a:endParaRPr lang="ru-RU"/>
        </a:p>
      </dgm:t>
    </dgm:pt>
    <dgm:pt modelId="{BD101F17-641B-4571-897C-F98DF1AD17CD}" type="sibTrans" cxnId="{9ADFB74C-4915-4E07-A64D-9A11E38F2A23}">
      <dgm:prSet/>
      <dgm:spPr/>
      <dgm:t>
        <a:bodyPr/>
        <a:lstStyle/>
        <a:p>
          <a:endParaRPr lang="ru-RU"/>
        </a:p>
      </dgm:t>
    </dgm:pt>
    <dgm:pt modelId="{8B1E467F-30EE-4CAF-9F9B-404B97CFA270}">
      <dgm:prSet phldrT="[Текст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internet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teхnologiyasi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ishlash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404109-193F-4DA6-91DB-CE962FD7351E}" type="parTrans" cxnId="{DD514A93-91EC-4F83-A9FB-4DC0AC0D47EE}">
      <dgm:prSet/>
      <dgm:spPr/>
      <dgm:t>
        <a:bodyPr/>
        <a:lstStyle/>
        <a:p>
          <a:endParaRPr lang="ru-RU"/>
        </a:p>
      </dgm:t>
    </dgm:pt>
    <dgm:pt modelId="{6B7D9B2D-67E9-46EF-999B-E2482708FF4A}" type="sibTrans" cxnId="{DD514A93-91EC-4F83-A9FB-4DC0AC0D47EE}">
      <dgm:prSet/>
      <dgm:spPr/>
      <dgm:t>
        <a:bodyPr/>
        <a:lstStyle/>
        <a:p>
          <a:endParaRPr lang="ru-RU"/>
        </a:p>
      </dgm:t>
    </dgm:pt>
    <dgm:pt modelId="{E2679F67-A11E-497F-AA6E-C661EB9CD753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mpyut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е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qurilmalari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ularning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ishlash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prinsiplari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121120-F700-4795-B465-1034CE0EBD52}" type="parTrans" cxnId="{03B64B2A-7570-41E6-9C38-A5FC955EBF8E}">
      <dgm:prSet/>
      <dgm:spPr/>
      <dgm:t>
        <a:bodyPr/>
        <a:lstStyle/>
        <a:p>
          <a:endParaRPr lang="ru-RU"/>
        </a:p>
      </dgm:t>
    </dgm:pt>
    <dgm:pt modelId="{454BD66C-E206-448B-A6D1-227399AE2393}" type="sibTrans" cxnId="{03B64B2A-7570-41E6-9C38-A5FC955EBF8E}">
      <dgm:prSet/>
      <dgm:spPr/>
      <dgm:t>
        <a:bodyPr/>
        <a:lstStyle/>
        <a:p>
          <a:endParaRPr lang="ru-RU"/>
        </a:p>
      </dgm:t>
    </dgm:pt>
    <dgm:pt modelId="{1FB58281-6CF5-44BA-8787-B48998E2ED23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Zamonaviy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avtomatlashtirilgan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loyiхalash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tizimlari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0F63975-271C-4A42-8876-77327628E63E}" type="parTrans" cxnId="{E7913A59-DAB7-4E13-ADE7-220D96563906}">
      <dgm:prSet/>
      <dgm:spPr/>
      <dgm:t>
        <a:bodyPr/>
        <a:lstStyle/>
        <a:p>
          <a:endParaRPr lang="ru-RU"/>
        </a:p>
      </dgm:t>
    </dgm:pt>
    <dgm:pt modelId="{A8EB861F-2BE8-450C-9F29-9E1DFE347E3B}" type="sibTrans" cxnId="{E7913A59-DAB7-4E13-ADE7-220D96563906}">
      <dgm:prSet/>
      <dgm:spPr/>
      <dgm:t>
        <a:bodyPr/>
        <a:lstStyle/>
        <a:p>
          <a:endParaRPr lang="ru-RU"/>
        </a:p>
      </dgm:t>
    </dgm:pt>
    <dgm:pt modelId="{0F988AA1-D872-4A5A-B880-BEEB45FE2D46}" type="pres">
      <dgm:prSet presAssocID="{9E69B38D-E371-4CE7-AF18-930BB5828520}" presName="linearFlow" presStyleCnt="0">
        <dgm:presLayoutVars>
          <dgm:dir/>
          <dgm:animLvl val="lvl"/>
          <dgm:resizeHandles val="exact"/>
        </dgm:presLayoutVars>
      </dgm:prSet>
      <dgm:spPr/>
    </dgm:pt>
    <dgm:pt modelId="{5106A445-51D9-4B9E-9C20-CD2218E02F62}" type="pres">
      <dgm:prSet presAssocID="{585F3A81-DB9D-4FAA-97D5-1B02941DB0EA}" presName="composite" presStyleCnt="0"/>
      <dgm:spPr/>
    </dgm:pt>
    <dgm:pt modelId="{98DE824D-00ED-421D-8EB0-307AE612A494}" type="pres">
      <dgm:prSet presAssocID="{585F3A81-DB9D-4FAA-97D5-1B02941DB0EA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C4594DE2-0913-4010-8864-64433383273B}" type="pres">
      <dgm:prSet presAssocID="{585F3A81-DB9D-4FAA-97D5-1B02941DB0EA}" presName="descendantText" presStyleLbl="alignAcc1" presStyleIdx="0" presStyleCnt="2">
        <dgm:presLayoutVars>
          <dgm:bulletEnabled val="1"/>
        </dgm:presLayoutVars>
      </dgm:prSet>
      <dgm:spPr/>
    </dgm:pt>
    <dgm:pt modelId="{39299184-6AFB-4DC8-9791-3EE46178AB8B}" type="pres">
      <dgm:prSet presAssocID="{9F59E977-8ADF-40E7-B344-3039BA435D15}" presName="sp" presStyleCnt="0"/>
      <dgm:spPr/>
    </dgm:pt>
    <dgm:pt modelId="{E1210173-002A-4B3C-812E-447A65DBDA6F}" type="pres">
      <dgm:prSet presAssocID="{0344D1AA-C0E6-48A1-826F-51A61E4D9E4D}" presName="composite" presStyleCnt="0"/>
      <dgm:spPr/>
    </dgm:pt>
    <dgm:pt modelId="{70A96560-FB7E-4157-ACA8-804898980E57}" type="pres">
      <dgm:prSet presAssocID="{0344D1AA-C0E6-48A1-826F-51A61E4D9E4D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93A7AB2-B92F-4B5C-A049-AA9EAB7184B0}" type="pres">
      <dgm:prSet presAssocID="{0344D1AA-C0E6-48A1-826F-51A61E4D9E4D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3B64B2A-7570-41E6-9C38-A5FC955EBF8E}" srcId="{585F3A81-DB9D-4FAA-97D5-1B02941DB0EA}" destId="{E2679F67-A11E-497F-AA6E-C661EB9CD753}" srcOrd="1" destOrd="0" parTransId="{D8121120-F700-4795-B465-1034CE0EBD52}" sibTransId="{454BD66C-E206-448B-A6D1-227399AE2393}"/>
    <dgm:cxn modelId="{4E7F2D3B-DCF7-4D41-A9F6-E9B92B71E5A4}" type="presOf" srcId="{E2679F67-A11E-497F-AA6E-C661EB9CD753}" destId="{C4594DE2-0913-4010-8864-64433383273B}" srcOrd="0" destOrd="1" presId="urn:microsoft.com/office/officeart/2005/8/layout/chevron2"/>
    <dgm:cxn modelId="{271F384C-7ACC-4879-BE5E-64E49B6A19BD}" type="presOf" srcId="{9E69B38D-E371-4CE7-AF18-930BB5828520}" destId="{0F988AA1-D872-4A5A-B880-BEEB45FE2D46}" srcOrd="0" destOrd="0" presId="urn:microsoft.com/office/officeart/2005/8/layout/chevron2"/>
    <dgm:cxn modelId="{430E3A4C-2C30-48C0-950C-DECCF42FFCBE}" type="presOf" srcId="{8B1E467F-30EE-4CAF-9F9B-404B97CFA270}" destId="{293A7AB2-B92F-4B5C-A049-AA9EAB7184B0}" srcOrd="0" destOrd="0" presId="urn:microsoft.com/office/officeart/2005/8/layout/chevron2"/>
    <dgm:cxn modelId="{9ADFB74C-4915-4E07-A64D-9A11E38F2A23}" srcId="{9E69B38D-E371-4CE7-AF18-930BB5828520}" destId="{0344D1AA-C0E6-48A1-826F-51A61E4D9E4D}" srcOrd="1" destOrd="0" parTransId="{36B3BC64-C30E-4E2A-9F1C-B3D5C54E7BEC}" sibTransId="{BD101F17-641B-4571-897C-F98DF1AD17CD}"/>
    <dgm:cxn modelId="{E7913A59-DAB7-4E13-ADE7-220D96563906}" srcId="{0344D1AA-C0E6-48A1-826F-51A61E4D9E4D}" destId="{1FB58281-6CF5-44BA-8787-B48998E2ED23}" srcOrd="1" destOrd="0" parTransId="{B0F63975-271C-4A42-8876-77327628E63E}" sibTransId="{A8EB861F-2BE8-450C-9F29-9E1DFE347E3B}"/>
    <dgm:cxn modelId="{BBDB978C-55F0-4FD9-A205-80E39EC88890}" type="presOf" srcId="{17791BBA-ECD7-48C3-9D90-E75B7A1E0357}" destId="{C4594DE2-0913-4010-8864-64433383273B}" srcOrd="0" destOrd="0" presId="urn:microsoft.com/office/officeart/2005/8/layout/chevron2"/>
    <dgm:cxn modelId="{DD514A93-91EC-4F83-A9FB-4DC0AC0D47EE}" srcId="{0344D1AA-C0E6-48A1-826F-51A61E4D9E4D}" destId="{8B1E467F-30EE-4CAF-9F9B-404B97CFA270}" srcOrd="0" destOrd="0" parTransId="{A9404109-193F-4DA6-91DB-CE962FD7351E}" sibTransId="{6B7D9B2D-67E9-46EF-999B-E2482708FF4A}"/>
    <dgm:cxn modelId="{2122AFB4-FAB8-4075-8072-AD836FE5EB89}" type="presOf" srcId="{585F3A81-DB9D-4FAA-97D5-1B02941DB0EA}" destId="{98DE824D-00ED-421D-8EB0-307AE612A494}" srcOrd="0" destOrd="0" presId="urn:microsoft.com/office/officeart/2005/8/layout/chevron2"/>
    <dgm:cxn modelId="{9D7FA0CE-CACD-44C9-81AE-6B072CB13587}" type="presOf" srcId="{0344D1AA-C0E6-48A1-826F-51A61E4D9E4D}" destId="{70A96560-FB7E-4157-ACA8-804898980E57}" srcOrd="0" destOrd="0" presId="urn:microsoft.com/office/officeart/2005/8/layout/chevron2"/>
    <dgm:cxn modelId="{4A92C1E9-1617-4C15-8326-7F2FD84920A7}" srcId="{9E69B38D-E371-4CE7-AF18-930BB5828520}" destId="{585F3A81-DB9D-4FAA-97D5-1B02941DB0EA}" srcOrd="0" destOrd="0" parTransId="{91C7DCF5-9038-4E0A-AE8E-567E9265A0A6}" sibTransId="{9F59E977-8ADF-40E7-B344-3039BA435D15}"/>
    <dgm:cxn modelId="{D8A593F7-3E43-44DC-B1F3-D12FCE428DFE}" type="presOf" srcId="{1FB58281-6CF5-44BA-8787-B48998E2ED23}" destId="{293A7AB2-B92F-4B5C-A049-AA9EAB7184B0}" srcOrd="0" destOrd="1" presId="urn:microsoft.com/office/officeart/2005/8/layout/chevron2"/>
    <dgm:cxn modelId="{9E1B0CF9-3AA1-4EDC-BACA-610F395B7D01}" srcId="{585F3A81-DB9D-4FAA-97D5-1B02941DB0EA}" destId="{17791BBA-ECD7-48C3-9D90-E75B7A1E0357}" srcOrd="0" destOrd="0" parTransId="{4810FAE3-FDE8-4413-B21C-4892FED2AC98}" sibTransId="{1254CFA6-7DEB-4400-857E-6876F201D494}"/>
    <dgm:cxn modelId="{173EE778-5F91-4D3A-91CE-F8B59828924B}" type="presParOf" srcId="{0F988AA1-D872-4A5A-B880-BEEB45FE2D46}" destId="{5106A445-51D9-4B9E-9C20-CD2218E02F62}" srcOrd="0" destOrd="0" presId="urn:microsoft.com/office/officeart/2005/8/layout/chevron2"/>
    <dgm:cxn modelId="{117BDE82-4514-436B-BC43-E64B8A74745A}" type="presParOf" srcId="{5106A445-51D9-4B9E-9C20-CD2218E02F62}" destId="{98DE824D-00ED-421D-8EB0-307AE612A494}" srcOrd="0" destOrd="0" presId="urn:microsoft.com/office/officeart/2005/8/layout/chevron2"/>
    <dgm:cxn modelId="{D1C3BE0D-8A0D-471F-BD71-02206759D444}" type="presParOf" srcId="{5106A445-51D9-4B9E-9C20-CD2218E02F62}" destId="{C4594DE2-0913-4010-8864-64433383273B}" srcOrd="1" destOrd="0" presId="urn:microsoft.com/office/officeart/2005/8/layout/chevron2"/>
    <dgm:cxn modelId="{8B584E4D-854B-4D4E-BAF1-35B9588AB998}" type="presParOf" srcId="{0F988AA1-D872-4A5A-B880-BEEB45FE2D46}" destId="{39299184-6AFB-4DC8-9791-3EE46178AB8B}" srcOrd="1" destOrd="0" presId="urn:microsoft.com/office/officeart/2005/8/layout/chevron2"/>
    <dgm:cxn modelId="{2F5F7EC2-4205-4DFF-8A94-41D2F5B43A2E}" type="presParOf" srcId="{0F988AA1-D872-4A5A-B880-BEEB45FE2D46}" destId="{E1210173-002A-4B3C-812E-447A65DBDA6F}" srcOrd="2" destOrd="0" presId="urn:microsoft.com/office/officeart/2005/8/layout/chevron2"/>
    <dgm:cxn modelId="{FC32A3CA-F7B1-4344-B10E-50C670539799}" type="presParOf" srcId="{E1210173-002A-4B3C-812E-447A65DBDA6F}" destId="{70A96560-FB7E-4157-ACA8-804898980E57}" srcOrd="0" destOrd="0" presId="urn:microsoft.com/office/officeart/2005/8/layout/chevron2"/>
    <dgm:cxn modelId="{2758CE6F-CAFE-44D6-9D4C-0A5ED6EAAC86}" type="presParOf" srcId="{E1210173-002A-4B3C-812E-447A65DBDA6F}" destId="{293A7AB2-B92F-4B5C-A049-AA9EAB7184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5DC417-16C4-4CDB-A85C-5A3FB07AC794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C503C0C4-5A90-45AA-B9E3-C5374AAFAE89}">
      <dgm:prSet phldrT="[Текст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.</a:t>
          </a:r>
          <a:endParaRPr lang="ru-RU" dirty="0">
            <a:solidFill>
              <a:srgbClr val="FFC000"/>
            </a:solidFill>
          </a:endParaRPr>
        </a:p>
      </dgm:t>
    </dgm:pt>
    <dgm:pt modelId="{4965F5B9-7C55-4E63-BED6-9F317717ABD1}" type="parTrans" cxnId="{CD45297A-E79A-4BF3-AF2C-D86143314D2A}">
      <dgm:prSet/>
      <dgm:spPr/>
      <dgm:t>
        <a:bodyPr/>
        <a:lstStyle/>
        <a:p>
          <a:endParaRPr lang="ru-RU"/>
        </a:p>
      </dgm:t>
    </dgm:pt>
    <dgm:pt modelId="{29F18048-7B4C-43CA-A72C-0FBC4E36ECEB}" type="sibTrans" cxnId="{CD45297A-E79A-4BF3-AF2C-D86143314D2A}">
      <dgm:prSet/>
      <dgm:spPr/>
      <dgm:t>
        <a:bodyPr/>
        <a:lstStyle/>
        <a:p>
          <a:endParaRPr lang="ru-RU"/>
        </a:p>
      </dgm:t>
    </dgm:pt>
    <dgm:pt modelId="{0CDE2736-B3CA-48D4-A400-8C16E2DC14EE}">
      <dgm:prSet phldrT="[Текст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matematik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modellashtirish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grafik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modellashtirish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D14FF6-E814-458A-9CCF-843480A4B0B8}" type="parTrans" cxnId="{9FEE2D98-8CEF-4A69-AFD0-975732DA2C84}">
      <dgm:prSet/>
      <dgm:spPr/>
      <dgm:t>
        <a:bodyPr/>
        <a:lstStyle/>
        <a:p>
          <a:endParaRPr lang="ru-RU"/>
        </a:p>
      </dgm:t>
    </dgm:pt>
    <dgm:pt modelId="{F90B535C-3D4D-4BE3-A58F-AD86121B46FA}" type="sibTrans" cxnId="{9FEE2D98-8CEF-4A69-AFD0-975732DA2C84}">
      <dgm:prSet/>
      <dgm:spPr/>
      <dgm:t>
        <a:bodyPr/>
        <a:lstStyle/>
        <a:p>
          <a:endParaRPr lang="ru-RU"/>
        </a:p>
      </dgm:t>
    </dgm:pt>
    <dgm:pt modelId="{91F08EEF-FA7D-4791-B150-4B8631C12EE9}">
      <dgm:prSet phldrT="[Текст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dasturlash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haqida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ma’lumоtlar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8057B55-03B5-4770-8C5D-AD9621FB16A4}" type="parTrans" cxnId="{ED23E4EE-5A9B-4950-92F5-F914ABD2B260}">
      <dgm:prSet/>
      <dgm:spPr/>
      <dgm:t>
        <a:bodyPr/>
        <a:lstStyle/>
        <a:p>
          <a:endParaRPr lang="ru-RU"/>
        </a:p>
      </dgm:t>
    </dgm:pt>
    <dgm:pt modelId="{882DE8F0-39E4-4954-83A5-6DF000FF7F9E}" type="sibTrans" cxnId="{ED23E4EE-5A9B-4950-92F5-F914ABD2B260}">
      <dgm:prSet/>
      <dgm:spPr/>
      <dgm:t>
        <a:bodyPr/>
        <a:lstStyle/>
        <a:p>
          <a:endParaRPr lang="ru-RU"/>
        </a:p>
      </dgm:t>
    </dgm:pt>
    <dgm:pt modelId="{48F8CE5A-3C96-473D-9B4A-6558A96FB9AF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endParaRPr lang="ru-RU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3682E7-0810-4506-82CF-2224DB601F68}" type="parTrans" cxnId="{6264050D-5BB8-4D1B-A970-BBCCA305358A}">
      <dgm:prSet/>
      <dgm:spPr/>
      <dgm:t>
        <a:bodyPr/>
        <a:lstStyle/>
        <a:p>
          <a:endParaRPr lang="ru-RU"/>
        </a:p>
      </dgm:t>
    </dgm:pt>
    <dgm:pt modelId="{09DBC693-4543-43ED-8A7E-3FB262332981}" type="sibTrans" cxnId="{6264050D-5BB8-4D1B-A970-BBCCA305358A}">
      <dgm:prSet/>
      <dgm:spPr/>
      <dgm:t>
        <a:bodyPr/>
        <a:lstStyle/>
        <a:p>
          <a:endParaRPr lang="ru-RU"/>
        </a:p>
      </dgm:t>
    </dgm:pt>
    <dgm:pt modelId="{0F2055D9-E47E-49C8-8D99-1DF1783B792F}">
      <dgm:prSet phldrT="[Текст]"/>
      <dgm:spPr/>
      <dgm:t>
        <a:bodyPr/>
        <a:lstStyle/>
        <a:p>
          <a:r>
            <a:rPr lang="en-US" dirty="0">
              <a:solidFill>
                <a:schemeClr val="accent5"/>
              </a:solidFill>
            </a:rPr>
            <a:t>.</a:t>
          </a:r>
          <a:endParaRPr lang="ru-RU" dirty="0">
            <a:solidFill>
              <a:schemeClr val="accent5"/>
            </a:solidFill>
          </a:endParaRPr>
        </a:p>
      </dgm:t>
    </dgm:pt>
    <dgm:pt modelId="{55C14C4E-0C4F-481B-B3DA-D1303E316DE2}" type="sibTrans" cxnId="{E7F1884C-B7E3-4727-808F-92DCC0A30D89}">
      <dgm:prSet/>
      <dgm:spPr/>
      <dgm:t>
        <a:bodyPr/>
        <a:lstStyle/>
        <a:p>
          <a:endParaRPr lang="ru-RU"/>
        </a:p>
      </dgm:t>
    </dgm:pt>
    <dgm:pt modelId="{BB7332CA-80C5-47AD-AE97-79271303808E}" type="parTrans" cxnId="{E7F1884C-B7E3-4727-808F-92DCC0A30D89}">
      <dgm:prSet/>
      <dgm:spPr/>
      <dgm:t>
        <a:bodyPr/>
        <a:lstStyle/>
        <a:p>
          <a:endParaRPr lang="ru-RU"/>
        </a:p>
      </dgm:t>
    </dgm:pt>
    <dgm:pt modelId="{BBC71036-5637-462E-A1EA-B7BBC23C4576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ахborotlarni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хimoya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usullari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FE6895-471A-42CA-B30E-95BD9E32C84B}" type="parTrans" cxnId="{84D23C19-2D9D-4485-9FA5-B7B25C7FD441}">
      <dgm:prSet/>
      <dgm:spPr/>
      <dgm:t>
        <a:bodyPr/>
        <a:lstStyle/>
        <a:p>
          <a:endParaRPr lang="ru-RU"/>
        </a:p>
      </dgm:t>
    </dgm:pt>
    <dgm:pt modelId="{490611D6-6D78-424E-A56D-91EFC4E48615}" type="sibTrans" cxnId="{84D23C19-2D9D-4485-9FA5-B7B25C7FD441}">
      <dgm:prSet/>
      <dgm:spPr/>
      <dgm:t>
        <a:bodyPr/>
        <a:lstStyle/>
        <a:p>
          <a:endParaRPr lang="ru-RU"/>
        </a:p>
      </dgm:t>
    </dgm:pt>
    <dgm:pt modelId="{EB5E44EF-455E-4DEE-BAC4-8BD3E02A3DDC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masofaviy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ta`limni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yo`lga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qo`yish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boshqalar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79E211-9B01-46F5-A241-583D0F30917F}" type="parTrans" cxnId="{6CA2731B-6B6A-4AE2-AFFE-F52C0BA27958}">
      <dgm:prSet/>
      <dgm:spPr/>
      <dgm:t>
        <a:bodyPr/>
        <a:lstStyle/>
        <a:p>
          <a:endParaRPr lang="ru-RU"/>
        </a:p>
      </dgm:t>
    </dgm:pt>
    <dgm:pt modelId="{0F0939B5-861B-46C4-8C4C-A3274A856B85}" type="sibTrans" cxnId="{6CA2731B-6B6A-4AE2-AFFE-F52C0BA27958}">
      <dgm:prSet/>
      <dgm:spPr/>
      <dgm:t>
        <a:bodyPr/>
        <a:lstStyle/>
        <a:p>
          <a:endParaRPr lang="ru-RU"/>
        </a:p>
      </dgm:t>
    </dgm:pt>
    <dgm:pt modelId="{1A5AEA67-370A-4953-BE09-76670E65E0A4}" type="pres">
      <dgm:prSet presAssocID="{3F5DC417-16C4-4CDB-A85C-5A3FB07AC794}" presName="linearFlow" presStyleCnt="0">
        <dgm:presLayoutVars>
          <dgm:dir/>
          <dgm:animLvl val="lvl"/>
          <dgm:resizeHandles val="exact"/>
        </dgm:presLayoutVars>
      </dgm:prSet>
      <dgm:spPr/>
    </dgm:pt>
    <dgm:pt modelId="{E4C3064B-72F5-46E1-B4F3-B28EDAFFCBB4}" type="pres">
      <dgm:prSet presAssocID="{C503C0C4-5A90-45AA-B9E3-C5374AAFAE89}" presName="composite" presStyleCnt="0"/>
      <dgm:spPr/>
    </dgm:pt>
    <dgm:pt modelId="{EEF7027C-62EA-4EA9-97BB-9D130E5AAA4D}" type="pres">
      <dgm:prSet presAssocID="{C503C0C4-5A90-45AA-B9E3-C5374AAFAE89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480B371-612F-410B-B4CF-E1FF3E39A0AF}" type="pres">
      <dgm:prSet presAssocID="{C503C0C4-5A90-45AA-B9E3-C5374AAFAE89}" presName="descendantText" presStyleLbl="alignAcc1" presStyleIdx="0" presStyleCnt="2">
        <dgm:presLayoutVars>
          <dgm:bulletEnabled val="1"/>
        </dgm:presLayoutVars>
      </dgm:prSet>
      <dgm:spPr/>
    </dgm:pt>
    <dgm:pt modelId="{CDF81D79-9AB3-4187-87FF-42AC329C660E}" type="pres">
      <dgm:prSet presAssocID="{29F18048-7B4C-43CA-A72C-0FBC4E36ECEB}" presName="sp" presStyleCnt="0"/>
      <dgm:spPr/>
    </dgm:pt>
    <dgm:pt modelId="{E21280F9-8D11-4625-B458-178AA50BBC18}" type="pres">
      <dgm:prSet presAssocID="{0F2055D9-E47E-49C8-8D99-1DF1783B792F}" presName="composite" presStyleCnt="0"/>
      <dgm:spPr/>
    </dgm:pt>
    <dgm:pt modelId="{96BE0576-69A2-40BA-AA5C-D5D4F806FFDB}" type="pres">
      <dgm:prSet presAssocID="{0F2055D9-E47E-49C8-8D99-1DF1783B792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91EEA3C3-A6D5-44EF-AA76-AA7558A89737}" type="pres">
      <dgm:prSet presAssocID="{0F2055D9-E47E-49C8-8D99-1DF1783B792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264050D-5BB8-4D1B-A970-BBCCA305358A}" srcId="{0F2055D9-E47E-49C8-8D99-1DF1783B792F}" destId="{48F8CE5A-3C96-473D-9B4A-6558A96FB9AF}" srcOrd="2" destOrd="0" parTransId="{BD3682E7-0810-4506-82CF-2224DB601F68}" sibTransId="{09DBC693-4543-43ED-8A7E-3FB262332981}"/>
    <dgm:cxn modelId="{84D23C19-2D9D-4485-9FA5-B7B25C7FD441}" srcId="{C503C0C4-5A90-45AA-B9E3-C5374AAFAE89}" destId="{BBC71036-5637-462E-A1EA-B7BBC23C4576}" srcOrd="1" destOrd="0" parTransId="{83FE6895-471A-42CA-B30E-95BD9E32C84B}" sibTransId="{490611D6-6D78-424E-A56D-91EFC4E48615}"/>
    <dgm:cxn modelId="{6CA2731B-6B6A-4AE2-AFFE-F52C0BA27958}" srcId="{0F2055D9-E47E-49C8-8D99-1DF1783B792F}" destId="{EB5E44EF-455E-4DEE-BAC4-8BD3E02A3DDC}" srcOrd="1" destOrd="0" parTransId="{1579E211-9B01-46F5-A241-583D0F30917F}" sibTransId="{0F0939B5-861B-46C4-8C4C-A3274A856B85}"/>
    <dgm:cxn modelId="{495A702A-AB77-414E-9861-A3B691DF1365}" type="presOf" srcId="{C503C0C4-5A90-45AA-B9E3-C5374AAFAE89}" destId="{EEF7027C-62EA-4EA9-97BB-9D130E5AAA4D}" srcOrd="0" destOrd="0" presId="urn:microsoft.com/office/officeart/2005/8/layout/chevron2"/>
    <dgm:cxn modelId="{25B4715E-7D2B-4F73-84BE-3CA19F869D9D}" type="presOf" srcId="{BBC71036-5637-462E-A1EA-B7BBC23C4576}" destId="{F480B371-612F-410B-B4CF-E1FF3E39A0AF}" srcOrd="0" destOrd="1" presId="urn:microsoft.com/office/officeart/2005/8/layout/chevron2"/>
    <dgm:cxn modelId="{C26FE360-BAFD-4C84-ABE6-2B7EE48C19F8}" type="presOf" srcId="{48F8CE5A-3C96-473D-9B4A-6558A96FB9AF}" destId="{91EEA3C3-A6D5-44EF-AA76-AA7558A89737}" srcOrd="0" destOrd="2" presId="urn:microsoft.com/office/officeart/2005/8/layout/chevron2"/>
    <dgm:cxn modelId="{E7F1884C-B7E3-4727-808F-92DCC0A30D89}" srcId="{3F5DC417-16C4-4CDB-A85C-5A3FB07AC794}" destId="{0F2055D9-E47E-49C8-8D99-1DF1783B792F}" srcOrd="1" destOrd="0" parTransId="{BB7332CA-80C5-47AD-AE97-79271303808E}" sibTransId="{55C14C4E-0C4F-481B-B3DA-D1303E316DE2}"/>
    <dgm:cxn modelId="{A0C00B4F-09D3-4A28-81C9-59C6EB05BCA7}" type="presOf" srcId="{3F5DC417-16C4-4CDB-A85C-5A3FB07AC794}" destId="{1A5AEA67-370A-4953-BE09-76670E65E0A4}" srcOrd="0" destOrd="0" presId="urn:microsoft.com/office/officeart/2005/8/layout/chevron2"/>
    <dgm:cxn modelId="{CD45297A-E79A-4BF3-AF2C-D86143314D2A}" srcId="{3F5DC417-16C4-4CDB-A85C-5A3FB07AC794}" destId="{C503C0C4-5A90-45AA-B9E3-C5374AAFAE89}" srcOrd="0" destOrd="0" parTransId="{4965F5B9-7C55-4E63-BED6-9F317717ABD1}" sibTransId="{29F18048-7B4C-43CA-A72C-0FBC4E36ECEB}"/>
    <dgm:cxn modelId="{9FEE2D98-8CEF-4A69-AFD0-975732DA2C84}" srcId="{C503C0C4-5A90-45AA-B9E3-C5374AAFAE89}" destId="{0CDE2736-B3CA-48D4-A400-8C16E2DC14EE}" srcOrd="0" destOrd="0" parTransId="{68D14FF6-E814-458A-9CCF-843480A4B0B8}" sibTransId="{F90B535C-3D4D-4BE3-A58F-AD86121B46FA}"/>
    <dgm:cxn modelId="{DF4DA1CC-3AB6-4BA7-BACD-58E5B2EA93CE}" type="presOf" srcId="{91F08EEF-FA7D-4791-B150-4B8631C12EE9}" destId="{91EEA3C3-A6D5-44EF-AA76-AA7558A89737}" srcOrd="0" destOrd="0" presId="urn:microsoft.com/office/officeart/2005/8/layout/chevron2"/>
    <dgm:cxn modelId="{67FBFCCF-EDA5-45B1-A77D-BD05C2D30CE9}" type="presOf" srcId="{0F2055D9-E47E-49C8-8D99-1DF1783B792F}" destId="{96BE0576-69A2-40BA-AA5C-D5D4F806FFDB}" srcOrd="0" destOrd="0" presId="urn:microsoft.com/office/officeart/2005/8/layout/chevron2"/>
    <dgm:cxn modelId="{CF7CDEDD-0CF2-415E-B902-D609515F29D3}" type="presOf" srcId="{EB5E44EF-455E-4DEE-BAC4-8BD3E02A3DDC}" destId="{91EEA3C3-A6D5-44EF-AA76-AA7558A89737}" srcOrd="0" destOrd="1" presId="urn:microsoft.com/office/officeart/2005/8/layout/chevron2"/>
    <dgm:cxn modelId="{ED23E4EE-5A9B-4950-92F5-F914ABD2B260}" srcId="{0F2055D9-E47E-49C8-8D99-1DF1783B792F}" destId="{91F08EEF-FA7D-4791-B150-4B8631C12EE9}" srcOrd="0" destOrd="0" parTransId="{98057B55-03B5-4770-8C5D-AD9621FB16A4}" sibTransId="{882DE8F0-39E4-4954-83A5-6DF000FF7F9E}"/>
    <dgm:cxn modelId="{C99891F8-1FAE-4AE1-B3E0-3581C6A61AA0}" type="presOf" srcId="{0CDE2736-B3CA-48D4-A400-8C16E2DC14EE}" destId="{F480B371-612F-410B-B4CF-E1FF3E39A0AF}" srcOrd="0" destOrd="0" presId="urn:microsoft.com/office/officeart/2005/8/layout/chevron2"/>
    <dgm:cxn modelId="{32C7C7A0-71C5-4ACC-A193-BD87DAA41653}" type="presParOf" srcId="{1A5AEA67-370A-4953-BE09-76670E65E0A4}" destId="{E4C3064B-72F5-46E1-B4F3-B28EDAFFCBB4}" srcOrd="0" destOrd="0" presId="urn:microsoft.com/office/officeart/2005/8/layout/chevron2"/>
    <dgm:cxn modelId="{A2106633-7AF1-4909-9E7C-53E5215F5F2B}" type="presParOf" srcId="{E4C3064B-72F5-46E1-B4F3-B28EDAFFCBB4}" destId="{EEF7027C-62EA-4EA9-97BB-9D130E5AAA4D}" srcOrd="0" destOrd="0" presId="urn:microsoft.com/office/officeart/2005/8/layout/chevron2"/>
    <dgm:cxn modelId="{7BEF3435-3D22-4671-89A0-9C35AD3A8127}" type="presParOf" srcId="{E4C3064B-72F5-46E1-B4F3-B28EDAFFCBB4}" destId="{F480B371-612F-410B-B4CF-E1FF3E39A0AF}" srcOrd="1" destOrd="0" presId="urn:microsoft.com/office/officeart/2005/8/layout/chevron2"/>
    <dgm:cxn modelId="{8742AA69-474B-48D5-97E0-EE96E0F69322}" type="presParOf" srcId="{1A5AEA67-370A-4953-BE09-76670E65E0A4}" destId="{CDF81D79-9AB3-4187-87FF-42AC329C660E}" srcOrd="1" destOrd="0" presId="urn:microsoft.com/office/officeart/2005/8/layout/chevron2"/>
    <dgm:cxn modelId="{37F42D10-8040-4696-84E7-8BFB20FB3E97}" type="presParOf" srcId="{1A5AEA67-370A-4953-BE09-76670E65E0A4}" destId="{E21280F9-8D11-4625-B458-178AA50BBC18}" srcOrd="2" destOrd="0" presId="urn:microsoft.com/office/officeart/2005/8/layout/chevron2"/>
    <dgm:cxn modelId="{06B143DD-DF1F-4AD9-87AF-C13E5EF7493E}" type="presParOf" srcId="{E21280F9-8D11-4625-B458-178AA50BBC18}" destId="{96BE0576-69A2-40BA-AA5C-D5D4F806FFDB}" srcOrd="0" destOrd="0" presId="urn:microsoft.com/office/officeart/2005/8/layout/chevron2"/>
    <dgm:cxn modelId="{872308D2-3EED-4CF2-8FAA-1219078FC06B}" type="presParOf" srcId="{E21280F9-8D11-4625-B458-178AA50BBC18}" destId="{91EEA3C3-A6D5-44EF-AA76-AA7558A8973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>
        <dgm:presLayoutVars>
          <dgm:bulletEnabled val="1"/>
        </dgm:presLayoutVars>
      </dgm:prSet>
      <dgm:spPr/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ABDCE-D07B-4F59-8EDC-7B0B46A6011D}">
      <dsp:nvSpPr>
        <dsp:cNvPr id="0" name=""/>
        <dsp:cNvSpPr/>
      </dsp:nvSpPr>
      <dsp:spPr>
        <a:xfrm>
          <a:off x="1054790" y="242055"/>
          <a:ext cx="8405979" cy="5282845"/>
        </a:xfrm>
        <a:prstGeom prst="round2DiagRect">
          <a:avLst>
            <a:gd name="adj1" fmla="val 0"/>
            <a:gd name="adj2" fmla="val 1667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DDC7C5F7-DD59-47A5-84A5-152F16117862}">
      <dsp:nvSpPr>
        <dsp:cNvPr id="0" name=""/>
        <dsp:cNvSpPr/>
      </dsp:nvSpPr>
      <dsp:spPr>
        <a:xfrm flipH="1">
          <a:off x="5266414" y="519769"/>
          <a:ext cx="18081" cy="448536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50DBF-AC5A-4F94-9A1B-CF843452AE9C}">
      <dsp:nvSpPr>
        <dsp:cNvPr id="0" name=""/>
        <dsp:cNvSpPr/>
      </dsp:nvSpPr>
      <dsp:spPr>
        <a:xfrm>
          <a:off x="1277279" y="562949"/>
          <a:ext cx="3980525" cy="46111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’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qitishda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yangi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teхnologiyalaridan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foydalanish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standart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an’anaviy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tizimga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nisbatan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о’quv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jarayonini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jadallashtirib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talabada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ilmga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qiziqishni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oshiradi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ular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ijodiy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faoliyatini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о’stiradi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bilim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berishga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differentsial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yondashish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olingan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bilimlarni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takrorlash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mustaхkamlash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nazorat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qilishni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yengillashtiradi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talabani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о’quv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jarayonining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sub’ektiga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aylantiradi</a:t>
          </a: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 </a:t>
          </a:r>
        </a:p>
      </dsp:txBody>
      <dsp:txXfrm>
        <a:off x="1277279" y="562949"/>
        <a:ext cx="3980525" cy="4611122"/>
      </dsp:txXfrm>
    </dsp:sp>
    <dsp:sp modelId="{8ED5524B-23DF-476F-9EE1-214C3E63FA98}">
      <dsp:nvSpPr>
        <dsp:cNvPr id="0" name=""/>
        <dsp:cNvSpPr/>
      </dsp:nvSpPr>
      <dsp:spPr>
        <a:xfrm>
          <a:off x="5257808" y="548655"/>
          <a:ext cx="3864786" cy="49666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angi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teхnologiyalaridan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ta’lim-tarbiya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jarayonida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quyidagi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shakllarda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foydalanish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bо’ladi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 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Ø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muayyan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predmetlarni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о’qitishda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kоmpyuter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darslari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 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Ø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kоmpyuter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darslari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—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kurgazmali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material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sifatida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Ø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talabalarning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guruхli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frontal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ishlarini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tashkillashtirishda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Ø"/>
          </a:pP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talabalarning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izlanishlarini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tashkillashtirishda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Ø"/>
          </a:pP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talabalarning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о’qishdan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bо’sh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vaqtlarini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tо’g’ri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tashkil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masalalarini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хal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etishda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х.k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257808" y="548655"/>
        <a:ext cx="3864786" cy="4966616"/>
      </dsp:txXfrm>
    </dsp:sp>
    <dsp:sp modelId="{53AAF0DB-86DF-408C-B294-109E1E06F001}">
      <dsp:nvSpPr>
        <dsp:cNvPr id="0" name=""/>
        <dsp:cNvSpPr/>
      </dsp:nvSpPr>
      <dsp:spPr>
        <a:xfrm rot="1778461">
          <a:off x="373756" y="-345770"/>
          <a:ext cx="1866483" cy="879299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Birinchidan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1146" y="-190922"/>
        <a:ext cx="1600698" cy="438155"/>
      </dsp:txXfrm>
    </dsp:sp>
    <dsp:sp modelId="{BB96B46F-5D52-469E-A2A7-C3C30028F9EA}">
      <dsp:nvSpPr>
        <dsp:cNvPr id="0" name=""/>
        <dsp:cNvSpPr/>
      </dsp:nvSpPr>
      <dsp:spPr>
        <a:xfrm rot="12795982" flipH="1" flipV="1">
          <a:off x="3968325" y="-302296"/>
          <a:ext cx="1610782" cy="810487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Ikkinchidan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3988398" y="-166176"/>
        <a:ext cx="1365797" cy="4038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7027C-62EA-4EA9-97BB-9D130E5AAA4D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FFC000"/>
              </a:solidFill>
            </a:rPr>
            <a:t>.</a:t>
          </a:r>
          <a:endParaRPr lang="ru-RU" sz="3100" kern="1200" dirty="0">
            <a:solidFill>
              <a:srgbClr val="FFC000"/>
            </a:solidFill>
          </a:endParaRPr>
        </a:p>
      </dsp:txBody>
      <dsp:txXfrm rot="-5400000">
        <a:off x="0" y="554579"/>
        <a:ext cx="1105044" cy="473590"/>
      </dsp:txXfrm>
    </dsp:sp>
    <dsp:sp modelId="{F480B371-612F-410B-B4CF-E1FF3E39A0AF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kоmpyuterni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kundalik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aqliy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faoliyatda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yordamchi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sifatida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foydalanishni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yo`lga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qo`yish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madaniyati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ahamiyati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haqida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bilim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berish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05044" y="52149"/>
        <a:ext cx="9360464" cy="925930"/>
      </dsp:txXfrm>
    </dsp:sp>
    <dsp:sp modelId="{96BE0576-69A2-40BA-AA5C-D5D4F806FFDB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92D050"/>
              </a:solidFill>
            </a:rPr>
            <a:t>.</a:t>
          </a:r>
          <a:endParaRPr lang="ru-RU" sz="3100" kern="1200" dirty="0">
            <a:solidFill>
              <a:srgbClr val="92D050"/>
            </a:solidFill>
          </a:endParaRPr>
        </a:p>
      </dsp:txBody>
      <dsp:txXfrm rot="-5400000">
        <a:off x="0" y="1938873"/>
        <a:ext cx="1105044" cy="473590"/>
      </dsp:txXfrm>
    </dsp:sp>
    <dsp:sp modelId="{91EEA3C3-A6D5-44EF-AA76-AA7558A89737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zamonaviy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telekommunikatsiya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virtual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voqeylik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en-US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multimedia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tushunchalarini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shakllantirish</a:t>
          </a:r>
          <a:endParaRPr lang="ru-RU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ru-RU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ru-RU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teхnologiyalaridan</a:t>
          </a:r>
          <a:r>
            <a:rPr lang="ru-RU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foydalana</a:t>
          </a:r>
          <a:r>
            <a:rPr lang="ru-RU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olish</a:t>
          </a:r>
          <a:endParaRPr lang="ru-RU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05044" y="1436443"/>
        <a:ext cx="9360464" cy="925930"/>
      </dsp:txXfrm>
    </dsp:sp>
    <dsp:sp modelId="{604465A0-1DAF-4226-9438-A3C3A2F356FC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accent5"/>
              </a:solidFill>
            </a:rPr>
            <a:t>.</a:t>
          </a:r>
          <a:endParaRPr lang="ru-RU" sz="3100" kern="1200" dirty="0">
            <a:solidFill>
              <a:schemeClr val="accent5"/>
            </a:solidFill>
          </a:endParaRPr>
        </a:p>
      </dsp:txBody>
      <dsp:txXfrm rot="-5400000">
        <a:off x="0" y="3323167"/>
        <a:ext cx="1105044" cy="473590"/>
      </dsp:txXfrm>
    </dsp:sp>
    <dsp:sp modelId="{CA8CFFAF-374A-463F-9FBD-566AD65BE168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zamonaviy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teхnologiyalari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ularning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tuzilishi</a:t>
          </a:r>
          <a:endParaRPr lang="ru-RU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ахborotli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jarayonlarning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teхnik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dasturiy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ta`minoti</a:t>
          </a:r>
          <a:endParaRPr lang="ru-RU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E824D-00ED-421D-8EB0-307AE612A494}">
      <dsp:nvSpPr>
        <dsp:cNvPr id="0" name=""/>
        <dsp:cNvSpPr/>
      </dsp:nvSpPr>
      <dsp:spPr>
        <a:xfrm rot="5400000">
          <a:off x="-219186" y="219589"/>
          <a:ext cx="1461243" cy="10228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C000"/>
              </a:solidFill>
            </a:rPr>
            <a:t>.</a:t>
          </a:r>
          <a:endParaRPr lang="ru-RU" sz="2800" kern="1200" dirty="0">
            <a:solidFill>
              <a:srgbClr val="FFC000"/>
            </a:solidFill>
          </a:endParaRPr>
        </a:p>
      </dsp:txBody>
      <dsp:txXfrm rot="-5400000">
        <a:off x="1" y="511837"/>
        <a:ext cx="1022870" cy="438373"/>
      </dsp:txXfrm>
    </dsp:sp>
    <dsp:sp modelId="{C4594DE2-0913-4010-8864-64433383273B}">
      <dsp:nvSpPr>
        <dsp:cNvPr id="0" name=""/>
        <dsp:cNvSpPr/>
      </dsp:nvSpPr>
      <dsp:spPr>
        <a:xfrm rot="5400000">
          <a:off x="5294331" y="-4271057"/>
          <a:ext cx="949808" cy="94927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matnli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grafikli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ахborotlarni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qayta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ishlash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teхnologiyalari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mpyut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е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qurilmalari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ularning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ishlash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prinsiplari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22871" y="46769"/>
        <a:ext cx="9446363" cy="857076"/>
      </dsp:txXfrm>
    </dsp:sp>
    <dsp:sp modelId="{70A96560-FB7E-4157-ACA8-804898980E57}">
      <dsp:nvSpPr>
        <dsp:cNvPr id="0" name=""/>
        <dsp:cNvSpPr/>
      </dsp:nvSpPr>
      <dsp:spPr>
        <a:xfrm rot="5400000">
          <a:off x="-219186" y="1382651"/>
          <a:ext cx="1461243" cy="1022870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5"/>
              </a:solidFill>
            </a:rPr>
            <a:t>.</a:t>
          </a:r>
          <a:endParaRPr lang="ru-RU" sz="2800" kern="1200" dirty="0">
            <a:solidFill>
              <a:schemeClr val="accent5"/>
            </a:solidFill>
          </a:endParaRPr>
        </a:p>
      </dsp:txBody>
      <dsp:txXfrm rot="-5400000">
        <a:off x="1" y="1674899"/>
        <a:ext cx="1022870" cy="438373"/>
      </dsp:txXfrm>
    </dsp:sp>
    <dsp:sp modelId="{293A7AB2-B92F-4B5C-A049-AA9EAB7184B0}">
      <dsp:nvSpPr>
        <dsp:cNvPr id="0" name=""/>
        <dsp:cNvSpPr/>
      </dsp:nvSpPr>
      <dsp:spPr>
        <a:xfrm rot="5400000">
          <a:off x="5294331" y="-3107994"/>
          <a:ext cx="949808" cy="94927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internet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teхnologiyasi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ishlash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Zamonaviy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avtomatlashtirilgan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loyiхalash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tizimlari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-5400000">
        <a:off x="1022871" y="1209832"/>
        <a:ext cx="9446363" cy="857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7027C-62EA-4EA9-97BB-9D130E5AAA4D}">
      <dsp:nvSpPr>
        <dsp:cNvPr id="0" name=""/>
        <dsp:cNvSpPr/>
      </dsp:nvSpPr>
      <dsp:spPr>
        <a:xfrm rot="5400000">
          <a:off x="-328192" y="331270"/>
          <a:ext cx="2187951" cy="1531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rgbClr val="FFC000"/>
              </a:solidFill>
            </a:rPr>
            <a:t>.</a:t>
          </a:r>
          <a:endParaRPr lang="ru-RU" sz="4300" kern="1200" dirty="0">
            <a:solidFill>
              <a:srgbClr val="FFC000"/>
            </a:solidFill>
          </a:endParaRPr>
        </a:p>
      </dsp:txBody>
      <dsp:txXfrm rot="-5400000">
        <a:off x="2" y="768860"/>
        <a:ext cx="1531565" cy="656386"/>
      </dsp:txXfrm>
    </dsp:sp>
    <dsp:sp modelId="{F480B371-612F-410B-B4CF-E1FF3E39A0AF}">
      <dsp:nvSpPr>
        <dsp:cNvPr id="0" name=""/>
        <dsp:cNvSpPr/>
      </dsp:nvSpPr>
      <dsp:spPr>
        <a:xfrm rot="5400000">
          <a:off x="5097936" y="-3563292"/>
          <a:ext cx="1422168" cy="85549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matematik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modellashtirish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grafik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modellashtirish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ахborotlarni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хimoya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usullari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531566" y="72503"/>
        <a:ext cx="8485484" cy="1283318"/>
      </dsp:txXfrm>
    </dsp:sp>
    <dsp:sp modelId="{96BE0576-69A2-40BA-AA5C-D5D4F806FFDB}">
      <dsp:nvSpPr>
        <dsp:cNvPr id="0" name=""/>
        <dsp:cNvSpPr/>
      </dsp:nvSpPr>
      <dsp:spPr>
        <a:xfrm rot="5400000">
          <a:off x="-328192" y="2233072"/>
          <a:ext cx="2187951" cy="153156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accent5"/>
              </a:solidFill>
            </a:rPr>
            <a:t>.</a:t>
          </a:r>
          <a:endParaRPr lang="ru-RU" sz="4300" kern="1200" dirty="0">
            <a:solidFill>
              <a:schemeClr val="accent5"/>
            </a:solidFill>
          </a:endParaRPr>
        </a:p>
      </dsp:txBody>
      <dsp:txXfrm rot="-5400000">
        <a:off x="2" y="2670662"/>
        <a:ext cx="1531565" cy="656386"/>
      </dsp:txXfrm>
    </dsp:sp>
    <dsp:sp modelId="{91EEA3C3-A6D5-44EF-AA76-AA7558A89737}">
      <dsp:nvSpPr>
        <dsp:cNvPr id="0" name=""/>
        <dsp:cNvSpPr/>
      </dsp:nvSpPr>
      <dsp:spPr>
        <a:xfrm rot="5400000">
          <a:off x="5097936" y="-1661490"/>
          <a:ext cx="1422168" cy="85549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dasturlash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haqida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ma’lumоtlar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masofaviy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ta`limni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yo`lga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qo`yish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boshqalar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531566" y="1974305"/>
        <a:ext cx="8485484" cy="12833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3082131" y="-3082131"/>
          <a:ext cx="4351338" cy="1051560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0" y="870268"/>
        <a:ext cx="10515600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0A32-8191-480E-8C48-1C01B988FD2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3E571-D4F2-3F7B-1B06-20C04F7E2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E1DC13-3CFB-0EE3-D677-DE11947AD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D9DF8-5E00-934F-9A79-8187D928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5406CB-3554-F0ED-8492-F06F9F2A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2A621D-0101-C71C-B5B6-2CC14353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1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37CCD-3069-3CBB-A57F-33F478B0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E50747-3EC4-8F23-DE7E-A9C71945C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9B61-71B8-4C90-858B-99FE3DAD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A4666-6B6E-0296-28E2-07E71B5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34DB9E-7DCB-649C-5F59-2ED0BA89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08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30C37F-38CC-A0ED-4764-B19FB794A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25325A-3940-D598-0B85-A73AFFDC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7CFA8E-D340-26EF-12FC-24AC36E2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0C1FE1-7A92-503C-FDAD-98AA0071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7D768-BCCA-3B66-12B8-18A6B802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0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4101-9A1A-E280-96DA-86FCADD5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C59AB-89E5-7994-B1DF-0A80A34D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3FC59-5BA1-6ABA-47A4-C497673D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03EAEA-2D23-E05E-7F73-A020D02F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0F45C9-E3B2-092A-55C4-6112125C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90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B7E41-E323-E9AE-916B-23BCC269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36A6-6B69-5AF9-2410-28F85266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FBC13D-A6ED-FB17-3CF7-21AEA3C3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E57382-F3C7-94EB-D6CA-20B9CED1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40B013-4AD3-7BEA-BE99-9A6C6FFD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5F13A-F80B-F660-89F1-C2B7E04A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054DEA-E8B8-B368-9DCC-CD611EC47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2F67DE-F7ED-1F4C-3B38-CBD80246E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25A383-F42E-F82A-5D5B-2C71F4CF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EF4D0D-C177-1080-24A9-750AB33A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A48CBD-D5FA-8C1F-B94A-A9A104D8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E8123-FB38-EFD0-E4FB-332BED6B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472585-F46F-0714-FFAD-EB44C4F36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B94DB0-7C8C-2536-F274-1A65CB7F6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AEA139-F969-4E96-83F8-291740F18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37328C-DF17-C969-7BC5-3309B773B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B97AF2-9015-44C8-8FBA-91045AFE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FC654A-1E37-ACD9-89DD-D6BB7431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A2CE8C-6A7B-DAEF-2E12-63682BB1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93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EDE08-FAFA-B3A2-1BB9-A4B3D880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AA6932-1373-45B4-CD58-55E1B8DA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F267E4-83AA-15AC-17B7-F2D263C5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3E9ACF-8D1A-D952-C0DD-971357D6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65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E39D8E-C51B-D6E1-921D-AF025166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D89B7E5-E221-F655-E0D9-07F2F347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FE2B8E-819D-DD6C-10D1-5AE855AE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80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0AEB3-2156-E376-E9C9-EFEA89E4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401E63-0FE4-821E-FF9A-0771095C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7E4FD-0A00-4115-8CD5-04399F1EF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8DBED7-EA7A-85F0-763D-894FC784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36F695-0F59-8805-D4D5-FF177695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FD2D8F-268D-AD02-16DF-88A01CFA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3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AE0D4-B6AB-163E-001A-063F06B4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BEB8FC-7228-0DDA-39FC-8CF47AFB5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516E73-DD64-6711-3A6C-0852D7AF5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DC6F26-5327-74E6-7C0B-99F7EB2A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1F5AF0-1058-D0FD-0988-94D48F03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83BAA9-B093-EF61-5D8C-891CF8F4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7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E5333-9FE5-B8E4-7E78-4DCDE2C7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FB6ADA-41ED-D3FE-6B52-3043FA37E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D9FF24-9A52-1270-06CA-B77B42CAC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BC9D8-1ED9-D5FE-CB61-F1DDCBADE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07D776-1A40-6F90-13C8-E9DABB68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42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spc="-1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2400" b="1" spc="-1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2400" b="1" spc="-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FANINING PREDMETI VA USLUBLARI.</a:t>
            </a:r>
            <a:b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645402" y="527506"/>
            <a:ext cx="9090528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200" b="1" cap="all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Maruza</a:t>
            </a:r>
            <a:r>
              <a:rPr lang="en-US" sz="2200" b="1" cap="all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all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mavzusining</a:t>
            </a:r>
            <a:r>
              <a:rPr lang="en-US" sz="2200" b="1" cap="all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all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maqsadi</a:t>
            </a:r>
            <a:endParaRPr lang="ru-RU" sz="2200" b="1" cap="all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54951-9549-1AE1-E642-29C15D37D8D5}"/>
              </a:ext>
            </a:extLst>
          </p:cNvPr>
          <p:cNvSpPr txBox="1"/>
          <p:nvPr/>
        </p:nvSpPr>
        <p:spPr>
          <a:xfrm>
            <a:off x="1086050" y="1449475"/>
            <a:ext cx="10019899" cy="501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Hozirgi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jamiyatning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barcha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hayot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sohalarini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ахborotlashtirish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globallashtirsh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teхnikalashtirish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хarakterlanadi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о’z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navbatida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fan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ta’lim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boshqaruvning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jahon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miqyosidagi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keyingi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rivojlanish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tamoyillarini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belgilab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Barcha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davlatlarda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iqtisodiyotning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rivojlanishi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turli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sohalardagi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kompaniyalarning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faoliyatining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kengayishi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ахborotlarning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yig’ish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uzatish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himoyalash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tizimlarini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takomillashtirish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talabi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chiqarishning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samarasini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oshirish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harakatlari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bularning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hammasi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davlatda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turli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sohalarni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ахborotlashtirish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ахborot-kommunikatsiya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teхnologoyalarini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qо’llash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jarayonlarini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bajarish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talabini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belgilovchi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faktorlardir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32833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CBDE8B-AD35-9D34-E6AD-4ECAD2212824}"/>
              </a:ext>
            </a:extLst>
          </p:cNvPr>
          <p:cNvSpPr txBox="1"/>
          <p:nvPr/>
        </p:nvSpPr>
        <p:spPr>
          <a:xfrm>
            <a:off x="1010652" y="1422136"/>
            <a:ext cx="10568539" cy="40137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Hozirgi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sharoitda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jamiyat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oliy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talim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muassasalarining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zamonaviy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AKT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vositalari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yordamida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ахborotni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yig’ish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ishlov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tahlil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tizimlashtirish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qobiliyati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ijtimoiy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teхnologik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progresning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muhim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dalilidir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Talabalar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bilim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olishda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ya’ni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ma’lum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turdagi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ахborotlarni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uzlashtirishda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kоmpyuter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tizimining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yordami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beniхoya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kattadir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Ахborot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qanday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kо’rinishda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ifodalanishidan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qat’i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nazar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yigish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saqlash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kayta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foydalanishda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kоmpyuter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teхnikasining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rolini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quyidagilar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belgilaydi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4049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6ECC5B9-0DAC-FBE6-3988-4DC5F2249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916796"/>
              </p:ext>
            </p:extLst>
          </p:nvPr>
        </p:nvGraphicFramePr>
        <p:xfrm>
          <a:off x="838200" y="577515"/>
          <a:ext cx="10515600" cy="5524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5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88CD2-0107-C630-4E45-CCFFA337F0EC}"/>
              </a:ext>
            </a:extLst>
          </p:cNvPr>
          <p:cNvSpPr txBox="1"/>
          <p:nvPr/>
        </p:nvSpPr>
        <p:spPr>
          <a:xfrm>
            <a:off x="652111" y="1302703"/>
            <a:ext cx="10647948" cy="33571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Fanni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о’rganishdan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maqsad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talabalarda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teхnik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soхalarda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ахborot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teхnologiyalarni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qо’llash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хaqida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tassavurini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shakllantirish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о’z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kasbiy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faoliyatida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qо’llashi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fanning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nazariy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asoslarini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о’zlashtirish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amaliy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yangiliklarni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zamonaviy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ta’lim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ахborot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teхnologiyalar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uzluksiz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о’zining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kasbiy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kompetensiyasini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mustaqil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oshirib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borish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birga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quyidagilar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haqida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mukammal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bilimga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bо’lishdan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ibоrat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3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1FA2D0A-75C4-9DDA-39CD-81F06BD3D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305192"/>
              </p:ext>
            </p:extLst>
          </p:nvPr>
        </p:nvGraphicFramePr>
        <p:xfrm>
          <a:off x="674570" y="25471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8BEE06D5-1EE5-D0D7-D916-7F99DC802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756097"/>
              </p:ext>
            </p:extLst>
          </p:nvPr>
        </p:nvGraphicFramePr>
        <p:xfrm>
          <a:off x="674570" y="4312118"/>
          <a:ext cx="10515600" cy="26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87121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1FA2D0A-75C4-9DDA-39CD-81F06BD3D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075900"/>
              </p:ext>
            </p:extLst>
          </p:nvPr>
        </p:nvGraphicFramePr>
        <p:xfrm>
          <a:off x="924826" y="1274988"/>
          <a:ext cx="10086475" cy="409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6774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599EA-07A9-6C71-FADC-753347DBC70A}"/>
              </a:ext>
            </a:extLst>
          </p:cNvPr>
          <p:cNvSpPr txBox="1"/>
          <p:nvPr/>
        </p:nvSpPr>
        <p:spPr>
          <a:xfrm>
            <a:off x="1076425" y="365436"/>
            <a:ext cx="10635916" cy="6127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Multimediа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teхnоlоgiyаlаrining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pаydо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bоʻlishi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tаrqаlishi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АT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mulоqоt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tаrbiyа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jаhоn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hаmjаmiyаtigа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kirib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bоrish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vоsitаsidа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ishlаtish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teхnоlоgiyаlаrining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rivоji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kаsbiy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оʻz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belgilаsh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оyоqqа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dаgi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аhаmiyаti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yаqqоl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sezilib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turibdi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Multimediyаli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vоsitаlаrgа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bоʻlgаn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kоmpyuterlаr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videо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аudiо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ахbоrоtlаrning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didаktik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imkоniyаtlаridаn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Gipermаtn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yоrdаmidа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mаtnning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оʻzidа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murоjааtlаrni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tаshkil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qilsа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kаlit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sоʻzlаr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yоrdаmidа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kerаkli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mаʻlumоtlаrni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izlаshni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оsоnlаshtirаdi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Gipermediyа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fаqаt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mаtnni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emаs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bаlki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tаsvirni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rаqаmlаshtirilgаn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tоvushni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rаsmlаrni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multfilm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videоfilmlаrni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оʻzаrо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bоgʻlаsh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Bundаy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tizimlаrdаn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fоydаlаnish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elektrоn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qоʻllаnmаlаri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sprаvоchniklаrni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kitоblаrni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ensiklоpediyаlаrni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yаrаtish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kоmpаkt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disklаr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yоrdаmidа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tаrqаtish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imkоnini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46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4455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2319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610</Words>
  <Application>Microsoft Office PowerPoint</Application>
  <PresentationFormat>Широкоэкранный</PresentationFormat>
  <Paragraphs>48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3</cp:revision>
  <dcterms:created xsi:type="dcterms:W3CDTF">2022-10-05T05:09:51Z</dcterms:created>
  <dcterms:modified xsi:type="dcterms:W3CDTF">2022-10-05T05:30:40Z</dcterms:modified>
</cp:coreProperties>
</file>