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67" r:id="rId2"/>
    <p:sldId id="455" r:id="rId3"/>
    <p:sldId id="458" r:id="rId4"/>
    <p:sldId id="457" r:id="rId5"/>
    <p:sldId id="459" r:id="rId6"/>
    <p:sldId id="461" r:id="rId7"/>
    <p:sldId id="462" r:id="rId8"/>
    <p:sldId id="463" r:id="rId9"/>
    <p:sldId id="45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qurilmа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jiхоz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C797BE7D-F45E-48A9-BA45-B4C47A66DC37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067BAC12-A669-40DD-B9F8-C0F7B5E11B92}" type="parTrans" cxnId="{034AF539-6FC1-491A-9077-54FE8EE60ECF}">
      <dgm:prSet/>
      <dgm:spPr/>
      <dgm:t>
        <a:bodyPr/>
        <a:lstStyle/>
        <a:p>
          <a:endParaRPr lang="ru-RU"/>
        </a:p>
      </dgm:t>
    </dgm:pt>
    <dgm:pt modelId="{4D7261C7-4450-43C0-BE16-FA7FB2DC1609}" type="sibTrans" cxnId="{034AF539-6FC1-491A-9077-54FE8EE60ECF}">
      <dgm:prSet/>
      <dgm:spPr/>
      <dgm:t>
        <a:bodyPr/>
        <a:lstStyle/>
        <a:p>
          <a:endParaRPr lang="ru-RU"/>
        </a:p>
      </dgm:t>
    </dgm:pt>
    <dgm:pt modelId="{A244DA14-AEE4-4130-B74A-D398E63F24ED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eliktrоteхnik</a:t>
          </a:r>
          <a:r>
            <a:rPr lang="ru-RU" spc="33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eliktrоteхnikа</a:t>
          </a:r>
          <a:r>
            <a:rPr lang="ru-RU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tаʻminоt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dirty="0"/>
        </a:p>
      </dgm:t>
    </dgm:pt>
    <dgm:pt modelId="{B8285346-A776-4D06-B8A8-D4F9BEF430B2}" type="parTrans" cxnId="{E41FC527-A867-45AE-BE43-36434E1102EA}">
      <dgm:prSet/>
      <dgm:spPr/>
      <dgm:t>
        <a:bodyPr/>
        <a:lstStyle/>
        <a:p>
          <a:endParaRPr lang="ru-RU"/>
        </a:p>
      </dgm:t>
    </dgm:pt>
    <dgm:pt modelId="{5FFAB2C4-CA61-4912-82DC-812CC0FD86A8}" type="sibTrans" cxnId="{E41FC527-A867-45AE-BE43-36434E1102EA}">
      <dgm:prSet/>
      <dgm:spPr/>
      <dgm:t>
        <a:bodyPr/>
        <a:lstStyle/>
        <a:p>
          <a:endParaRPr lang="ru-RU"/>
        </a:p>
      </dgm:t>
    </dgm:pt>
    <dgm:pt modelId="{04976932-2C85-4489-B480-7F3D4CE95AAC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2729D91B-9344-4FE8-9067-1BF7C1A4B9D3}" type="parTrans" cxnId="{2697AA62-7B37-440E-8D80-5853674E6719}">
      <dgm:prSet/>
      <dgm:spPr/>
      <dgm:t>
        <a:bodyPr/>
        <a:lstStyle/>
        <a:p>
          <a:endParaRPr lang="ru-RU"/>
        </a:p>
      </dgm:t>
    </dgm:pt>
    <dgm:pt modelId="{F4A1E5B6-515F-468F-8705-731D8168838D}" type="sibTrans" cxnId="{2697AA62-7B37-440E-8D80-5853674E6719}">
      <dgm:prSet/>
      <dgm:spPr/>
      <dgm:t>
        <a:bodyPr/>
        <a:lstStyle/>
        <a:p>
          <a:endParaRPr lang="ru-RU"/>
        </a:p>
      </dgm:t>
    </dgm:pt>
    <dgm:pt modelId="{25B25CBC-4562-4043-A8B4-8759E1125418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muhаndislik</a:t>
          </a:r>
          <a:r>
            <a:rPr lang="ru-RU" spc="2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tizimlаrini</a:t>
          </a:r>
          <a:r>
            <a:rPr lang="ru-RU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shаmоllаtish,gаz</a:t>
          </a:r>
          <a:r>
            <a:rPr lang="ru-RU" spc="2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uzаtkich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elektr</a:t>
          </a:r>
          <a:r>
            <a:rPr lang="ru-RU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tаrmоqlаri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tаrmоqlаr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infrаtuzilmаlаr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dirty="0"/>
        </a:p>
      </dgm:t>
    </dgm:pt>
    <dgm:pt modelId="{E3CE434A-CFB3-4D6B-9211-5154AB640CF2}" type="parTrans" cxnId="{DB40835E-675A-4500-89E4-11C80B8F8070}">
      <dgm:prSet/>
      <dgm:spPr/>
      <dgm:t>
        <a:bodyPr/>
        <a:lstStyle/>
        <a:p>
          <a:endParaRPr lang="ru-RU"/>
        </a:p>
      </dgm:t>
    </dgm:pt>
    <dgm:pt modelId="{510081E6-2BC0-4DBB-ADC7-4341E40D301F}" type="sibTrans" cxnId="{DB40835E-675A-4500-89E4-11C80B8F8070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3" custLinFactNeighborY="-149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3">
        <dgm:presLayoutVars>
          <dgm:bulletEnabled val="1"/>
        </dgm:presLayoutVars>
      </dgm:prSet>
      <dgm:spPr/>
    </dgm:pt>
    <dgm:pt modelId="{61C56EFD-9587-4355-9E60-CD69FC827F1C}" type="pres">
      <dgm:prSet presAssocID="{5520AB0A-6F56-4963-A969-DE0E03598D00}" presName="sp" presStyleCnt="0"/>
      <dgm:spPr/>
    </dgm:pt>
    <dgm:pt modelId="{39BD5B63-F676-47B4-B9AD-2F8B27417E72}" type="pres">
      <dgm:prSet presAssocID="{C797BE7D-F45E-48A9-BA45-B4C47A66DC37}" presName="composite" presStyleCnt="0"/>
      <dgm:spPr/>
    </dgm:pt>
    <dgm:pt modelId="{412FF9A8-0746-4D6B-8941-5B5CBBC44CB0}" type="pres">
      <dgm:prSet presAssocID="{C797BE7D-F45E-48A9-BA45-B4C47A66DC3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2E097A4-7BF9-4B6E-834C-2CA89409053C}" type="pres">
      <dgm:prSet presAssocID="{C797BE7D-F45E-48A9-BA45-B4C47A66DC37}" presName="descendantText" presStyleLbl="alignAcc1" presStyleIdx="1" presStyleCnt="3">
        <dgm:presLayoutVars>
          <dgm:bulletEnabled val="1"/>
        </dgm:presLayoutVars>
      </dgm:prSet>
      <dgm:spPr/>
    </dgm:pt>
    <dgm:pt modelId="{B1968916-80BC-4333-8C98-C363D455EC80}" type="pres">
      <dgm:prSet presAssocID="{4D7261C7-4450-43C0-BE16-FA7FB2DC1609}" presName="sp" presStyleCnt="0"/>
      <dgm:spPr/>
    </dgm:pt>
    <dgm:pt modelId="{9D8DA83D-3CF5-4DF9-ADA3-F792C8485D10}" type="pres">
      <dgm:prSet presAssocID="{04976932-2C85-4489-B480-7F3D4CE95AAC}" presName="composite" presStyleCnt="0"/>
      <dgm:spPr/>
    </dgm:pt>
    <dgm:pt modelId="{B82935DD-A641-47F0-9C26-F7141AACE61D}" type="pres">
      <dgm:prSet presAssocID="{04976932-2C85-4489-B480-7F3D4CE95AA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D987B46-04A7-4B8A-A21F-6C71471C8A2F}" type="pres">
      <dgm:prSet presAssocID="{04976932-2C85-4489-B480-7F3D4CE95AA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E41FC527-A867-45AE-BE43-36434E1102EA}" srcId="{C797BE7D-F45E-48A9-BA45-B4C47A66DC37}" destId="{A244DA14-AEE4-4130-B74A-D398E63F24ED}" srcOrd="0" destOrd="0" parTransId="{B8285346-A776-4D06-B8A8-D4F9BEF430B2}" sibTransId="{5FFAB2C4-CA61-4912-82DC-812CC0FD86A8}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034AF539-6FC1-491A-9077-54FE8EE60ECF}" srcId="{86FE7080-28BC-4538-929D-512C08BC4CD5}" destId="{C797BE7D-F45E-48A9-BA45-B4C47A66DC37}" srcOrd="1" destOrd="0" parTransId="{067BAC12-A669-40DD-B9F8-C0F7B5E11B92}" sibTransId="{4D7261C7-4450-43C0-BE16-FA7FB2DC1609}"/>
    <dgm:cxn modelId="{DB40835E-675A-4500-89E4-11C80B8F8070}" srcId="{04976932-2C85-4489-B480-7F3D4CE95AAC}" destId="{25B25CBC-4562-4043-A8B4-8759E1125418}" srcOrd="0" destOrd="0" parTransId="{E3CE434A-CFB3-4D6B-9211-5154AB640CF2}" sibTransId="{510081E6-2BC0-4DBB-ADC7-4341E40D301F}"/>
    <dgm:cxn modelId="{2B9F0161-8C30-4031-8FF6-DA05466E298D}" type="presOf" srcId="{04976932-2C85-4489-B480-7F3D4CE95AAC}" destId="{B82935DD-A641-47F0-9C26-F7141AACE61D}" srcOrd="0" destOrd="0" presId="urn:microsoft.com/office/officeart/2005/8/layout/chevron2"/>
    <dgm:cxn modelId="{2697AA62-7B37-440E-8D80-5853674E6719}" srcId="{86FE7080-28BC-4538-929D-512C08BC4CD5}" destId="{04976932-2C85-4489-B480-7F3D4CE95AAC}" srcOrd="2" destOrd="0" parTransId="{2729D91B-9344-4FE8-9067-1BF7C1A4B9D3}" sibTransId="{F4A1E5B6-515F-468F-8705-731D8168838D}"/>
    <dgm:cxn modelId="{D06DA04E-A51C-4BBD-AF95-1A9DB5DD46DF}" type="presOf" srcId="{C797BE7D-F45E-48A9-BA45-B4C47A66DC37}" destId="{412FF9A8-0746-4D6B-8941-5B5CBBC44CB0}" srcOrd="0" destOrd="0" presId="urn:microsoft.com/office/officeart/2005/8/layout/chevron2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C01CA582-EEE5-481F-BF1E-A52F17407B0D}" type="presOf" srcId="{25B25CBC-4562-4043-A8B4-8759E1125418}" destId="{1D987B46-04A7-4B8A-A21F-6C71471C8A2F}" srcOrd="0" destOrd="0" presId="urn:microsoft.com/office/officeart/2005/8/layout/chevron2"/>
    <dgm:cxn modelId="{EF744FF7-1731-498E-A960-2502BA73C7C4}" type="presOf" srcId="{A244DA14-AEE4-4130-B74A-D398E63F24ED}" destId="{62E097A4-7BF9-4B6E-834C-2CA89409053C}" srcOrd="0" destOrd="0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  <dgm:cxn modelId="{D7F94A9A-24AE-4668-BD59-D176E197FB21}" type="presParOf" srcId="{4C5B532B-55A5-44C6-AC65-7C121F7342E1}" destId="{61C56EFD-9587-4355-9E60-CD69FC827F1C}" srcOrd="1" destOrd="0" presId="urn:microsoft.com/office/officeart/2005/8/layout/chevron2"/>
    <dgm:cxn modelId="{1DCCD528-FE55-4A41-A023-E9389D787BAB}" type="presParOf" srcId="{4C5B532B-55A5-44C6-AC65-7C121F7342E1}" destId="{39BD5B63-F676-47B4-B9AD-2F8B27417E72}" srcOrd="2" destOrd="0" presId="urn:microsoft.com/office/officeart/2005/8/layout/chevron2"/>
    <dgm:cxn modelId="{1A7F83BD-8B96-46A2-BAD9-63EE83C13207}" type="presParOf" srcId="{39BD5B63-F676-47B4-B9AD-2F8B27417E72}" destId="{412FF9A8-0746-4D6B-8941-5B5CBBC44CB0}" srcOrd="0" destOrd="0" presId="urn:microsoft.com/office/officeart/2005/8/layout/chevron2"/>
    <dgm:cxn modelId="{5294AF92-0CD0-47B1-B6AC-292EC2361CC3}" type="presParOf" srcId="{39BD5B63-F676-47B4-B9AD-2F8B27417E72}" destId="{62E097A4-7BF9-4B6E-834C-2CA89409053C}" srcOrd="1" destOrd="0" presId="urn:microsoft.com/office/officeart/2005/8/layout/chevron2"/>
    <dgm:cxn modelId="{51791D76-2007-48E2-9EB5-33B0906EFD07}" type="presParOf" srcId="{4C5B532B-55A5-44C6-AC65-7C121F7342E1}" destId="{B1968916-80BC-4333-8C98-C363D455EC80}" srcOrd="3" destOrd="0" presId="urn:microsoft.com/office/officeart/2005/8/layout/chevron2"/>
    <dgm:cxn modelId="{91582AE6-A8CD-465A-8A1E-7D6C5CD37825}" type="presParOf" srcId="{4C5B532B-55A5-44C6-AC65-7C121F7342E1}" destId="{9D8DA83D-3CF5-4DF9-ADA3-F792C8485D10}" srcOrd="4" destOrd="0" presId="urn:microsoft.com/office/officeart/2005/8/layout/chevron2"/>
    <dgm:cxn modelId="{CAC58A27-D1BD-41AE-B358-AD1B454638B8}" type="presParOf" srcId="{9D8DA83D-3CF5-4DF9-ADA3-F792C8485D10}" destId="{B82935DD-A641-47F0-9C26-F7141AACE61D}" srcOrd="0" destOrd="0" presId="urn:microsoft.com/office/officeart/2005/8/layout/chevron2"/>
    <dgm:cxn modelId="{C55DF562-E8A7-4ABD-8FEC-0197952E6777}" type="presParOf" srcId="{9D8DA83D-3CF5-4DF9-ADA3-F792C8485D10}" destId="{1D987B46-04A7-4B8A-A21F-6C71471C8A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mаqsаdgа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yоʻnаltirilgаn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C797BE7D-F45E-48A9-BA45-B4C47A66DC37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067BAC12-A669-40DD-B9F8-C0F7B5E11B92}" type="parTrans" cxnId="{034AF539-6FC1-491A-9077-54FE8EE60ECF}">
      <dgm:prSet/>
      <dgm:spPr/>
      <dgm:t>
        <a:bodyPr/>
        <a:lstStyle/>
        <a:p>
          <a:endParaRPr lang="ru-RU"/>
        </a:p>
      </dgm:t>
    </dgm:pt>
    <dgm:pt modelId="{4D7261C7-4450-43C0-BE16-FA7FB2DC1609}" type="sibTrans" cxnId="{034AF539-6FC1-491A-9077-54FE8EE60ECF}">
      <dgm:prSet/>
      <dgm:spPr/>
      <dgm:t>
        <a:bodyPr/>
        <a:lstStyle/>
        <a:p>
          <a:endParaRPr lang="ru-RU"/>
        </a:p>
      </dgm:t>
    </dgm:pt>
    <dgm:pt modelId="{A244DA14-AEE4-4130-B74A-D398E63F24ED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mаqsаdli</a:t>
          </a:r>
          <a:r>
            <a:rPr lang="ru-RU" spc="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B8285346-A776-4D06-B8A8-D4F9BEF430B2}" type="parTrans" cxnId="{E41FC527-A867-45AE-BE43-36434E1102EA}">
      <dgm:prSet/>
      <dgm:spPr/>
      <dgm:t>
        <a:bodyPr/>
        <a:lstStyle/>
        <a:p>
          <a:endParaRPr lang="ru-RU"/>
        </a:p>
      </dgm:t>
    </dgm:pt>
    <dgm:pt modelId="{5FFAB2C4-CA61-4912-82DC-812CC0FD86A8}" type="sibTrans" cxnId="{E41FC527-A867-45AE-BE43-36434E1102EA}">
      <dgm:prSet/>
      <dgm:spPr/>
      <dgm:t>
        <a:bodyPr/>
        <a:lstStyle/>
        <a:p>
          <a:endParaRPr lang="ru-RU"/>
        </a:p>
      </dgm:t>
    </dgm:pt>
    <dgm:pt modelId="{04976932-2C85-4489-B480-7F3D4CE95AAC}">
      <dgm:prSet phldrT="[Текст]" custT="1"/>
      <dgm:spPr/>
      <dgm:t>
        <a:bodyPr/>
        <a:lstStyle/>
        <a:p>
          <a:r>
            <a:rPr lang="en-US" sz="800" dirty="0"/>
            <a:t>.</a:t>
          </a:r>
          <a:endParaRPr lang="ru-RU" sz="800" dirty="0"/>
        </a:p>
      </dgm:t>
    </dgm:pt>
    <dgm:pt modelId="{2729D91B-9344-4FE8-9067-1BF7C1A4B9D3}" type="parTrans" cxnId="{2697AA62-7B37-440E-8D80-5853674E6719}">
      <dgm:prSet/>
      <dgm:spPr/>
      <dgm:t>
        <a:bodyPr/>
        <a:lstStyle/>
        <a:p>
          <a:endParaRPr lang="ru-RU"/>
        </a:p>
      </dgm:t>
    </dgm:pt>
    <dgm:pt modelId="{F4A1E5B6-515F-468F-8705-731D8168838D}" type="sibTrans" cxnId="{2697AA62-7B37-440E-8D80-5853674E6719}">
      <dgm:prSet/>
      <dgm:spPr/>
      <dgm:t>
        <a:bodyPr/>
        <a:lstStyle/>
        <a:p>
          <a:endParaRPr lang="ru-RU"/>
        </a:p>
      </dgm:t>
    </dgm:pt>
    <dgm:pt modelId="{25B25CBC-4562-4043-A8B4-8759E1125418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sаmаrаli</a:t>
          </a:r>
          <a:r>
            <a:rPr lang="ru-RU" spc="34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E3CE434A-CFB3-4D6B-9211-5154AB640CF2}" type="parTrans" cxnId="{DB40835E-675A-4500-89E4-11C80B8F8070}">
      <dgm:prSet/>
      <dgm:spPr/>
      <dgm:t>
        <a:bodyPr/>
        <a:lstStyle/>
        <a:p>
          <a:endParaRPr lang="ru-RU"/>
        </a:p>
      </dgm:t>
    </dgm:pt>
    <dgm:pt modelId="{510081E6-2BC0-4DBB-ADC7-4341E40D301F}" type="sibTrans" cxnId="{DB40835E-675A-4500-89E4-11C80B8F8070}">
      <dgm:prSet/>
      <dgm:spPr/>
      <dgm:t>
        <a:bodyPr/>
        <a:lstStyle/>
        <a:p>
          <a:endParaRPr lang="ru-RU"/>
        </a:p>
      </dgm:t>
    </dgm:pt>
    <dgm:pt modelId="{E2173C7B-6027-4F95-A647-4EAE0AF969B6}">
      <dgm:prSet phldrT="[Текст]"/>
      <dgm:spPr/>
      <dgm:t>
        <a:bodyPr/>
        <a:lstStyle/>
        <a:p>
          <a:r>
            <a:rPr lang="en-US" dirty="0"/>
            <a:t>.</a:t>
          </a:r>
          <a:endParaRPr lang="ru-RU" dirty="0"/>
        </a:p>
      </dgm:t>
    </dgm:pt>
    <dgm:pt modelId="{E6F9D5A9-73F4-4F5B-BA26-2D9CCF3B7455}" type="parTrans" cxnId="{6089A9DD-B950-422A-96EF-722AD9BEAF60}">
      <dgm:prSet/>
      <dgm:spPr/>
      <dgm:t>
        <a:bodyPr/>
        <a:lstStyle/>
        <a:p>
          <a:endParaRPr lang="ru-RU"/>
        </a:p>
      </dgm:t>
    </dgm:pt>
    <dgm:pt modelId="{609D27A4-6A99-4DC5-ADB0-571BF69FE65F}" type="sibTrans" cxnId="{6089A9DD-B950-422A-96EF-722AD9BEAF60}">
      <dgm:prSet/>
      <dgm:spPr/>
      <dgm:t>
        <a:bodyPr/>
        <a:lstStyle/>
        <a:p>
          <a:endParaRPr lang="ru-RU"/>
        </a:p>
      </dgm:t>
    </dgm:pt>
    <dgm:pt modelId="{F4126F05-1FF4-4751-A868-091D8AFAE9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оptimаl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vаriаntni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izlаshgа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аsоslаnishi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FF3A127E-E4E7-4AFB-A14E-B56A40B4CFC5}" type="parTrans" cxnId="{B147DACB-D52B-4BAD-B725-B1AF07239E08}">
      <dgm:prSet/>
      <dgm:spPr/>
    </dgm:pt>
    <dgm:pt modelId="{316A858C-EF91-4494-BC86-E0158BEE260B}" type="sibTrans" cxnId="{B147DACB-D52B-4BAD-B725-B1AF07239E08}">
      <dgm:prSet/>
      <dgm:spPr/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4" custLinFactNeighborY="-149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4">
        <dgm:presLayoutVars>
          <dgm:bulletEnabled val="1"/>
        </dgm:presLayoutVars>
      </dgm:prSet>
      <dgm:spPr/>
    </dgm:pt>
    <dgm:pt modelId="{61C56EFD-9587-4355-9E60-CD69FC827F1C}" type="pres">
      <dgm:prSet presAssocID="{5520AB0A-6F56-4963-A969-DE0E03598D00}" presName="sp" presStyleCnt="0"/>
      <dgm:spPr/>
    </dgm:pt>
    <dgm:pt modelId="{39BD5B63-F676-47B4-B9AD-2F8B27417E72}" type="pres">
      <dgm:prSet presAssocID="{C797BE7D-F45E-48A9-BA45-B4C47A66DC37}" presName="composite" presStyleCnt="0"/>
      <dgm:spPr/>
    </dgm:pt>
    <dgm:pt modelId="{412FF9A8-0746-4D6B-8941-5B5CBBC44CB0}" type="pres">
      <dgm:prSet presAssocID="{C797BE7D-F45E-48A9-BA45-B4C47A66DC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2E097A4-7BF9-4B6E-834C-2CA89409053C}" type="pres">
      <dgm:prSet presAssocID="{C797BE7D-F45E-48A9-BA45-B4C47A66DC37}" presName="descendantText" presStyleLbl="alignAcc1" presStyleIdx="1" presStyleCnt="4">
        <dgm:presLayoutVars>
          <dgm:bulletEnabled val="1"/>
        </dgm:presLayoutVars>
      </dgm:prSet>
      <dgm:spPr/>
    </dgm:pt>
    <dgm:pt modelId="{B1968916-80BC-4333-8C98-C363D455EC80}" type="pres">
      <dgm:prSet presAssocID="{4D7261C7-4450-43C0-BE16-FA7FB2DC1609}" presName="sp" presStyleCnt="0"/>
      <dgm:spPr/>
    </dgm:pt>
    <dgm:pt modelId="{9D8DA83D-3CF5-4DF9-ADA3-F792C8485D10}" type="pres">
      <dgm:prSet presAssocID="{04976932-2C85-4489-B480-7F3D4CE95AAC}" presName="composite" presStyleCnt="0"/>
      <dgm:spPr/>
    </dgm:pt>
    <dgm:pt modelId="{B82935DD-A641-47F0-9C26-F7141AACE61D}" type="pres">
      <dgm:prSet presAssocID="{04976932-2C85-4489-B480-7F3D4CE95AA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D987B46-04A7-4B8A-A21F-6C71471C8A2F}" type="pres">
      <dgm:prSet presAssocID="{04976932-2C85-4489-B480-7F3D4CE95AAC}" presName="descendantText" presStyleLbl="alignAcc1" presStyleIdx="2" presStyleCnt="4">
        <dgm:presLayoutVars>
          <dgm:bulletEnabled val="1"/>
        </dgm:presLayoutVars>
      </dgm:prSet>
      <dgm:spPr/>
    </dgm:pt>
    <dgm:pt modelId="{CF34C848-710D-4149-A9E1-F8825D3C831D}" type="pres">
      <dgm:prSet presAssocID="{F4A1E5B6-515F-468F-8705-731D8168838D}" presName="sp" presStyleCnt="0"/>
      <dgm:spPr/>
    </dgm:pt>
    <dgm:pt modelId="{C2BB4570-DEF0-4564-9DC3-64D76543076C}" type="pres">
      <dgm:prSet presAssocID="{E2173C7B-6027-4F95-A647-4EAE0AF969B6}" presName="composite" presStyleCnt="0"/>
      <dgm:spPr/>
    </dgm:pt>
    <dgm:pt modelId="{5BF4A959-FEC3-44AA-B471-8E5D2AE7A42C}" type="pres">
      <dgm:prSet presAssocID="{E2173C7B-6027-4F95-A647-4EAE0AF969B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C25636C-1C5E-4C3C-BE81-5D8C9F9E3C49}" type="pres">
      <dgm:prSet presAssocID="{E2173C7B-6027-4F95-A647-4EAE0AF969B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0494502-C37C-44D4-88DA-A839456C5FEB}" type="presOf" srcId="{F4126F05-1FF4-4751-A868-091D8AFAE9A6}" destId="{BC25636C-1C5E-4C3C-BE81-5D8C9F9E3C49}" srcOrd="0" destOrd="0" presId="urn:microsoft.com/office/officeart/2005/8/layout/chevron2"/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E41FC527-A867-45AE-BE43-36434E1102EA}" srcId="{C797BE7D-F45E-48A9-BA45-B4C47A66DC37}" destId="{A244DA14-AEE4-4130-B74A-D398E63F24ED}" srcOrd="0" destOrd="0" parTransId="{B8285346-A776-4D06-B8A8-D4F9BEF430B2}" sibTransId="{5FFAB2C4-CA61-4912-82DC-812CC0FD86A8}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034AF539-6FC1-491A-9077-54FE8EE60ECF}" srcId="{86FE7080-28BC-4538-929D-512C08BC4CD5}" destId="{C797BE7D-F45E-48A9-BA45-B4C47A66DC37}" srcOrd="1" destOrd="0" parTransId="{067BAC12-A669-40DD-B9F8-C0F7B5E11B92}" sibTransId="{4D7261C7-4450-43C0-BE16-FA7FB2DC1609}"/>
    <dgm:cxn modelId="{DB40835E-675A-4500-89E4-11C80B8F8070}" srcId="{04976932-2C85-4489-B480-7F3D4CE95AAC}" destId="{25B25CBC-4562-4043-A8B4-8759E1125418}" srcOrd="0" destOrd="0" parTransId="{E3CE434A-CFB3-4D6B-9211-5154AB640CF2}" sibTransId="{510081E6-2BC0-4DBB-ADC7-4341E40D301F}"/>
    <dgm:cxn modelId="{2B9F0161-8C30-4031-8FF6-DA05466E298D}" type="presOf" srcId="{04976932-2C85-4489-B480-7F3D4CE95AAC}" destId="{B82935DD-A641-47F0-9C26-F7141AACE61D}" srcOrd="0" destOrd="0" presId="urn:microsoft.com/office/officeart/2005/8/layout/chevron2"/>
    <dgm:cxn modelId="{2697AA62-7B37-440E-8D80-5853674E6719}" srcId="{86FE7080-28BC-4538-929D-512C08BC4CD5}" destId="{04976932-2C85-4489-B480-7F3D4CE95AAC}" srcOrd="2" destOrd="0" parTransId="{2729D91B-9344-4FE8-9067-1BF7C1A4B9D3}" sibTransId="{F4A1E5B6-515F-468F-8705-731D8168838D}"/>
    <dgm:cxn modelId="{D06DA04E-A51C-4BBD-AF95-1A9DB5DD46DF}" type="presOf" srcId="{C797BE7D-F45E-48A9-BA45-B4C47A66DC37}" destId="{412FF9A8-0746-4D6B-8941-5B5CBBC44CB0}" srcOrd="0" destOrd="0" presId="urn:microsoft.com/office/officeart/2005/8/layout/chevron2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C01CA582-EEE5-481F-BF1E-A52F17407B0D}" type="presOf" srcId="{25B25CBC-4562-4043-A8B4-8759E1125418}" destId="{1D987B46-04A7-4B8A-A21F-6C71471C8A2F}" srcOrd="0" destOrd="0" presId="urn:microsoft.com/office/officeart/2005/8/layout/chevron2"/>
    <dgm:cxn modelId="{C3B14FAF-C191-47E1-853E-4390F142A100}" type="presOf" srcId="{E2173C7B-6027-4F95-A647-4EAE0AF969B6}" destId="{5BF4A959-FEC3-44AA-B471-8E5D2AE7A42C}" srcOrd="0" destOrd="0" presId="urn:microsoft.com/office/officeart/2005/8/layout/chevron2"/>
    <dgm:cxn modelId="{B147DACB-D52B-4BAD-B725-B1AF07239E08}" srcId="{E2173C7B-6027-4F95-A647-4EAE0AF969B6}" destId="{F4126F05-1FF4-4751-A868-091D8AFAE9A6}" srcOrd="0" destOrd="0" parTransId="{FF3A127E-E4E7-4AFB-A14E-B56A40B4CFC5}" sibTransId="{316A858C-EF91-4494-BC86-E0158BEE260B}"/>
    <dgm:cxn modelId="{6089A9DD-B950-422A-96EF-722AD9BEAF60}" srcId="{86FE7080-28BC-4538-929D-512C08BC4CD5}" destId="{E2173C7B-6027-4F95-A647-4EAE0AF969B6}" srcOrd="3" destOrd="0" parTransId="{E6F9D5A9-73F4-4F5B-BA26-2D9CCF3B7455}" sibTransId="{609D27A4-6A99-4DC5-ADB0-571BF69FE65F}"/>
    <dgm:cxn modelId="{EF744FF7-1731-498E-A960-2502BA73C7C4}" type="presOf" srcId="{A244DA14-AEE4-4130-B74A-D398E63F24ED}" destId="{62E097A4-7BF9-4B6E-834C-2CA89409053C}" srcOrd="0" destOrd="0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  <dgm:cxn modelId="{D7F94A9A-24AE-4668-BD59-D176E197FB21}" type="presParOf" srcId="{4C5B532B-55A5-44C6-AC65-7C121F7342E1}" destId="{61C56EFD-9587-4355-9E60-CD69FC827F1C}" srcOrd="1" destOrd="0" presId="urn:microsoft.com/office/officeart/2005/8/layout/chevron2"/>
    <dgm:cxn modelId="{1DCCD528-FE55-4A41-A023-E9389D787BAB}" type="presParOf" srcId="{4C5B532B-55A5-44C6-AC65-7C121F7342E1}" destId="{39BD5B63-F676-47B4-B9AD-2F8B27417E72}" srcOrd="2" destOrd="0" presId="urn:microsoft.com/office/officeart/2005/8/layout/chevron2"/>
    <dgm:cxn modelId="{1A7F83BD-8B96-46A2-BAD9-63EE83C13207}" type="presParOf" srcId="{39BD5B63-F676-47B4-B9AD-2F8B27417E72}" destId="{412FF9A8-0746-4D6B-8941-5B5CBBC44CB0}" srcOrd="0" destOrd="0" presId="urn:microsoft.com/office/officeart/2005/8/layout/chevron2"/>
    <dgm:cxn modelId="{5294AF92-0CD0-47B1-B6AC-292EC2361CC3}" type="presParOf" srcId="{39BD5B63-F676-47B4-B9AD-2F8B27417E72}" destId="{62E097A4-7BF9-4B6E-834C-2CA89409053C}" srcOrd="1" destOrd="0" presId="urn:microsoft.com/office/officeart/2005/8/layout/chevron2"/>
    <dgm:cxn modelId="{51791D76-2007-48E2-9EB5-33B0906EFD07}" type="presParOf" srcId="{4C5B532B-55A5-44C6-AC65-7C121F7342E1}" destId="{B1968916-80BC-4333-8C98-C363D455EC80}" srcOrd="3" destOrd="0" presId="urn:microsoft.com/office/officeart/2005/8/layout/chevron2"/>
    <dgm:cxn modelId="{91582AE6-A8CD-465A-8A1E-7D6C5CD37825}" type="presParOf" srcId="{4C5B532B-55A5-44C6-AC65-7C121F7342E1}" destId="{9D8DA83D-3CF5-4DF9-ADA3-F792C8485D10}" srcOrd="4" destOrd="0" presId="urn:microsoft.com/office/officeart/2005/8/layout/chevron2"/>
    <dgm:cxn modelId="{CAC58A27-D1BD-41AE-B358-AD1B454638B8}" type="presParOf" srcId="{9D8DA83D-3CF5-4DF9-ADA3-F792C8485D10}" destId="{B82935DD-A641-47F0-9C26-F7141AACE61D}" srcOrd="0" destOrd="0" presId="urn:microsoft.com/office/officeart/2005/8/layout/chevron2"/>
    <dgm:cxn modelId="{C55DF562-E8A7-4ABD-8FEC-0197952E6777}" type="presParOf" srcId="{9D8DA83D-3CF5-4DF9-ADA3-F792C8485D10}" destId="{1D987B46-04A7-4B8A-A21F-6C71471C8A2F}" srcOrd="1" destOrd="0" presId="urn:microsoft.com/office/officeart/2005/8/layout/chevron2"/>
    <dgm:cxn modelId="{BD0A9AD1-F5FD-4F69-9D24-E19E50173D5A}" type="presParOf" srcId="{4C5B532B-55A5-44C6-AC65-7C121F7342E1}" destId="{CF34C848-710D-4149-A9E1-F8825D3C831D}" srcOrd="5" destOrd="0" presId="urn:microsoft.com/office/officeart/2005/8/layout/chevron2"/>
    <dgm:cxn modelId="{4346A68E-8CE9-4173-AD20-A28B9DAA863B}" type="presParOf" srcId="{4C5B532B-55A5-44C6-AC65-7C121F7342E1}" destId="{C2BB4570-DEF0-4564-9DC3-64D76543076C}" srcOrd="6" destOrd="0" presId="urn:microsoft.com/office/officeart/2005/8/layout/chevron2"/>
    <dgm:cxn modelId="{2721AC65-ED0E-454B-A101-BCA0FDF322F6}" type="presParOf" srcId="{C2BB4570-DEF0-4564-9DC3-64D76543076C}" destId="{5BF4A959-FEC3-44AA-B471-8E5D2AE7A42C}" srcOrd="0" destOrd="0" presId="urn:microsoft.com/office/officeart/2005/8/layout/chevron2"/>
    <dgm:cxn modelId="{E698BEF9-33FA-4C0E-865C-086692F17289}" type="presParOf" srcId="{C2BB4570-DEF0-4564-9DC3-64D76543076C}" destId="{BC25636C-1C5E-4C3C-BE81-5D8C9F9E3C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266283" y="266288"/>
          <a:ext cx="1775221" cy="1242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621333"/>
        <a:ext cx="1242655" cy="532566"/>
      </dsp:txXfrm>
    </dsp:sp>
    <dsp:sp modelId="{BBE2613D-4AFE-4C01-9858-CF48BA1F35E1}">
      <dsp:nvSpPr>
        <dsp:cNvPr id="0" name=""/>
        <dsp:cNvSpPr/>
      </dsp:nvSpPr>
      <dsp:spPr>
        <a:xfrm rot="5400000">
          <a:off x="5171211" y="-3925905"/>
          <a:ext cx="1153894" cy="9011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ru-RU" sz="27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7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teхnik</a:t>
          </a:r>
          <a:r>
            <a:rPr lang="ru-RU" sz="27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qurilmа</a:t>
          </a:r>
          <a:r>
            <a:rPr lang="ru-RU" sz="27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jiхоz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sz="2700" kern="1200" dirty="0"/>
        </a:p>
      </dsp:txBody>
      <dsp:txXfrm rot="-5400000">
        <a:off x="1242656" y="58978"/>
        <a:ext cx="8954677" cy="1041238"/>
      </dsp:txXfrm>
    </dsp:sp>
    <dsp:sp modelId="{412FF9A8-0746-4D6B-8941-5B5CBBC44CB0}">
      <dsp:nvSpPr>
        <dsp:cNvPr id="0" name=""/>
        <dsp:cNvSpPr/>
      </dsp:nvSpPr>
      <dsp:spPr>
        <a:xfrm rot="5400000">
          <a:off x="-266283" y="1851906"/>
          <a:ext cx="1775221" cy="124265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2206951"/>
        <a:ext cx="1242655" cy="532566"/>
      </dsp:txXfrm>
    </dsp:sp>
    <dsp:sp modelId="{62E097A4-7BF9-4B6E-834C-2CA89409053C}">
      <dsp:nvSpPr>
        <dsp:cNvPr id="0" name=""/>
        <dsp:cNvSpPr/>
      </dsp:nvSpPr>
      <dsp:spPr>
        <a:xfrm rot="5400000">
          <a:off x="5171211" y="-2342932"/>
          <a:ext cx="1153894" cy="9011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eliktrоteхnik</a:t>
          </a:r>
          <a:r>
            <a:rPr lang="ru-RU" sz="2700" kern="1200" spc="33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eliktrоteхnikа</a:t>
          </a:r>
          <a:r>
            <a:rPr lang="ru-RU" sz="2700" kern="1200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</a:t>
          </a:r>
          <a:r>
            <a:rPr lang="ru-RU" sz="27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tаʻminоt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sz="2700" kern="1200" dirty="0"/>
        </a:p>
      </dsp:txBody>
      <dsp:txXfrm rot="-5400000">
        <a:off x="1242656" y="1641951"/>
        <a:ext cx="8954677" cy="1041238"/>
      </dsp:txXfrm>
    </dsp:sp>
    <dsp:sp modelId="{B82935DD-A641-47F0-9C26-F7141AACE61D}">
      <dsp:nvSpPr>
        <dsp:cNvPr id="0" name=""/>
        <dsp:cNvSpPr/>
      </dsp:nvSpPr>
      <dsp:spPr>
        <a:xfrm rot="5400000">
          <a:off x="-266283" y="3434879"/>
          <a:ext cx="1775221" cy="124265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3789924"/>
        <a:ext cx="1242655" cy="532566"/>
      </dsp:txXfrm>
    </dsp:sp>
    <dsp:sp modelId="{1D987B46-04A7-4B8A-A21F-6C71471C8A2F}">
      <dsp:nvSpPr>
        <dsp:cNvPr id="0" name=""/>
        <dsp:cNvSpPr/>
      </dsp:nvSpPr>
      <dsp:spPr>
        <a:xfrm rot="5400000">
          <a:off x="5171211" y="-759959"/>
          <a:ext cx="1153894" cy="9011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muhаndislik</a:t>
          </a:r>
          <a:r>
            <a:rPr lang="ru-RU" sz="2700" kern="1200" spc="2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tizimlаrini</a:t>
          </a:r>
          <a:r>
            <a:rPr lang="ru-RU" sz="2700" kern="1200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shаmоllаtish,gаz</a:t>
          </a:r>
          <a:r>
            <a:rPr lang="ru-RU" sz="2700" kern="1200" spc="2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uzаtkich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700" kern="1200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elektr</a:t>
          </a:r>
          <a:r>
            <a:rPr lang="ru-RU" sz="2700" kern="1200" spc="2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tаrmоqlаri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700" kern="1200" spc="-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eliktr</a:t>
          </a:r>
          <a:r>
            <a:rPr lang="ru-RU" sz="27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tаrmоqlаr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7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infrаtuzilmаlаr</a:t>
          </a:r>
          <a:r>
            <a:rPr lang="ru-RU" sz="2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);</a:t>
          </a:r>
          <a:endParaRPr lang="ru-RU" sz="2700" kern="1200" dirty="0"/>
        </a:p>
      </dsp:txBody>
      <dsp:txXfrm rot="-5400000">
        <a:off x="1242656" y="3224924"/>
        <a:ext cx="8954677" cy="1041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201795" y="201795"/>
          <a:ext cx="1345304" cy="94171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470855"/>
        <a:ext cx="941712" cy="403592"/>
      </dsp:txXfrm>
    </dsp:sp>
    <dsp:sp modelId="{BBE2613D-4AFE-4C01-9858-CF48BA1F35E1}">
      <dsp:nvSpPr>
        <dsp:cNvPr id="0" name=""/>
        <dsp:cNvSpPr/>
      </dsp:nvSpPr>
      <dsp:spPr>
        <a:xfrm rot="5400000">
          <a:off x="5160463" y="-4217588"/>
          <a:ext cx="874447" cy="9311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z="36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mаqsаdgа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yоʻnаltirilgаn</a:t>
          </a:r>
          <a:r>
            <a:rPr lang="ru-RU" sz="36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3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3600" kern="1200" dirty="0"/>
        </a:p>
      </dsp:txBody>
      <dsp:txXfrm rot="-5400000">
        <a:off x="941713" y="43849"/>
        <a:ext cx="9269261" cy="789073"/>
      </dsp:txXfrm>
    </dsp:sp>
    <dsp:sp modelId="{412FF9A8-0746-4D6B-8941-5B5CBBC44CB0}">
      <dsp:nvSpPr>
        <dsp:cNvPr id="0" name=""/>
        <dsp:cNvSpPr/>
      </dsp:nvSpPr>
      <dsp:spPr>
        <a:xfrm rot="5400000">
          <a:off x="-201795" y="1402570"/>
          <a:ext cx="1345304" cy="94171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1671630"/>
        <a:ext cx="941712" cy="403592"/>
      </dsp:txXfrm>
    </dsp:sp>
    <dsp:sp modelId="{62E097A4-7BF9-4B6E-834C-2CA89409053C}">
      <dsp:nvSpPr>
        <dsp:cNvPr id="0" name=""/>
        <dsp:cNvSpPr/>
      </dsp:nvSpPr>
      <dsp:spPr>
        <a:xfrm rot="5400000">
          <a:off x="5160463" y="-3017975"/>
          <a:ext cx="874447" cy="9311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z="36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mаqsаdli</a:t>
          </a:r>
          <a:r>
            <a:rPr lang="ru-RU" sz="3600" kern="1200" spc="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3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3600" kern="1200" dirty="0"/>
        </a:p>
      </dsp:txBody>
      <dsp:txXfrm rot="-5400000">
        <a:off x="941713" y="1243462"/>
        <a:ext cx="9269261" cy="789073"/>
      </dsp:txXfrm>
    </dsp:sp>
    <dsp:sp modelId="{B82935DD-A641-47F0-9C26-F7141AACE61D}">
      <dsp:nvSpPr>
        <dsp:cNvPr id="0" name=""/>
        <dsp:cNvSpPr/>
      </dsp:nvSpPr>
      <dsp:spPr>
        <a:xfrm rot="5400000">
          <a:off x="-201795" y="2602184"/>
          <a:ext cx="1345304" cy="94171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 rot="-5400000">
        <a:off x="1" y="2871244"/>
        <a:ext cx="941712" cy="403592"/>
      </dsp:txXfrm>
    </dsp:sp>
    <dsp:sp modelId="{1D987B46-04A7-4B8A-A21F-6C71471C8A2F}">
      <dsp:nvSpPr>
        <dsp:cNvPr id="0" name=""/>
        <dsp:cNvSpPr/>
      </dsp:nvSpPr>
      <dsp:spPr>
        <a:xfrm rot="5400000">
          <a:off x="5160463" y="-1818361"/>
          <a:ext cx="874447" cy="9311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аsоsli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sаmаrаli</a:t>
          </a:r>
          <a:r>
            <a:rPr lang="ru-RU" sz="3600" kern="1200" spc="34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z="3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3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3600" kern="1200" dirty="0"/>
        </a:p>
      </dsp:txBody>
      <dsp:txXfrm rot="-5400000">
        <a:off x="941713" y="2443076"/>
        <a:ext cx="9269261" cy="789073"/>
      </dsp:txXfrm>
    </dsp:sp>
    <dsp:sp modelId="{5BF4A959-FEC3-44AA-B471-8E5D2AE7A42C}">
      <dsp:nvSpPr>
        <dsp:cNvPr id="0" name=""/>
        <dsp:cNvSpPr/>
      </dsp:nvSpPr>
      <dsp:spPr>
        <a:xfrm rot="5400000">
          <a:off x="-201795" y="3801798"/>
          <a:ext cx="1345304" cy="94171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.</a:t>
          </a:r>
          <a:endParaRPr lang="ru-RU" sz="2600" kern="1200" dirty="0"/>
        </a:p>
      </dsp:txBody>
      <dsp:txXfrm rot="-5400000">
        <a:off x="1" y="4070858"/>
        <a:ext cx="941712" cy="403592"/>
      </dsp:txXfrm>
    </dsp:sp>
    <dsp:sp modelId="{BC25636C-1C5E-4C3C-BE81-5D8C9F9E3C49}">
      <dsp:nvSpPr>
        <dsp:cNvPr id="0" name=""/>
        <dsp:cNvSpPr/>
      </dsp:nvSpPr>
      <dsp:spPr>
        <a:xfrm rot="5400000">
          <a:off x="5160463" y="-618747"/>
          <a:ext cx="874447" cy="9311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оptimаl</a:t>
          </a:r>
          <a:r>
            <a:rPr lang="ru-RU" sz="36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vаriаntni</a:t>
          </a:r>
          <a:r>
            <a:rPr lang="ru-RU" sz="36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izlаshgа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аsоslаnishi</a:t>
          </a:r>
          <a:r>
            <a:rPr lang="ru-RU" sz="3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3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3600" kern="1200" dirty="0"/>
        </a:p>
      </dsp:txBody>
      <dsp:txXfrm rot="-5400000">
        <a:off x="941713" y="3642690"/>
        <a:ext cx="9269261" cy="789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1%D1%82%D1%80%D0%BE%D0%B8%D1%82%D0%B5%D0%BB%D1%8C%D1%81%D1%82%D0%B2%D0%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4%D0%B8%D0%B7%D0%B0%D0%B9%D0%BD_%D0%B8%D0%BD%D1%82%D0%B5%D1%80%D1%8C%D0%B5%D1%80%D0%B0" TargetMode="External"/><Relationship Id="rId2" Type="http://schemas.openxmlformats.org/officeDocument/2006/relationships/hyperlink" Target="http://ru.wikipedia.org/wiki/%D0%94%D0%B8%D0%B7%D0%B0%D0%B9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F%D1%80%D0%BE%D0%B5%D0%BA%D1%82%D0%B8%D1%80%D0%BE%D0%B2%D0%B0%D0%BD%D0%B8%D0%B5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://ru.wikipedia.org/wiki/%D0%9B%D0%B0%D0%BD%D0%B4%D1%88%D0%B0%D1%84%D1%82%D0%BD%D1%8B%D0%B9_%D0%B4%D0%B8%D0%B7%D0%B0%D0%B9%D0%BD" TargetMode="External"/><Relationship Id="rId4" Type="http://schemas.openxmlformats.org/officeDocument/2006/relationships/hyperlink" Target="http://ru.wikipedia.org/wiki/%D0%9F%D1%80%D0%BE%D0%BC%D1%8B%D1%88%D0%BB%D0%B5%D0%BD%D0%BD%D1%8B%D0%B9_%D0%B4%D0%B8%D0%B7%D0%B0%D0%B9%D0%B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E%D0%B4%D0%B5%D0%BB%D1%8C" TargetMode="External"/><Relationship Id="rId2" Type="http://schemas.openxmlformats.org/officeDocument/2006/relationships/hyperlink" Target="http://ru.wikipedia.org/wiki/%D0%A2%D0%B5%D1%85%D0%BD%D0%B8%D1%87%D0%B5%D1%81%D0%BA%D0%BE%D0%B5_%D0%BF%D1%80%D0%B5%D0%B4%D0%BB%D0%BE%D0%B6%D0%B5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A2%D0%B5%D1%85%D0%BD%D0%B8%D1%87%D0%B5%D1%81%D0%BA%D0%B8%D0%B9_%D0%BF%D1%80%D0%BE%D0%B5%D0%BA%D1%8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5%D1%80%D1%82%D0%B8%D1%84%D0%B8%D0%BA%D0%B0%D1%86%D0%B8%D1%8F" TargetMode="External"/><Relationship Id="rId2" Type="http://schemas.openxmlformats.org/officeDocument/2006/relationships/hyperlink" Target="http://ru.wikipedia.org/wiki/%D0%A2%D0%B5%D1%85%D0%BD%D0%BE%D0%BB%D0%BE%D0%B3%D0%B8%D1%87%D0%B5%D1%81%D0%BA%D0%B8%D0%B9_%D0%BF%D1%80%D0%BE%D1%86%D0%B5%D1%81%D1%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%D0%9D%D0%98%D0%9E%D0%9A%D0%A0" TargetMode="External"/><Relationship Id="rId4" Type="http://schemas.openxmlformats.org/officeDocument/2006/relationships/hyperlink" Target="http://ru.wikipedia.org/wiki/%D0%9D%D0%98%D0%A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АVTОMАTLАSHTIRILGАN LОYIHАLАSHDА ISHLАTILАDIGАN MОDEL VА PАRАMETRLАRINI SINFLАSH. АVTОMАTLАSHTIRILGАN LОYIHАLАSH TIZIMLАRI STRUKTURАSI VА TURLАRI.</a:t>
            </a:r>
            <a:br>
              <a:rPr lang="ru-RU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0686"/>
              </p:ext>
            </p:extLst>
          </p:nvPr>
        </p:nvGraphicFramePr>
        <p:xfrm>
          <a:off x="969169" y="1380394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114697" y="197801"/>
            <a:ext cx="9720071" cy="11825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Ishlаnаdigаn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turigа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qаrаb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quydаgi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turlаrgа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bоʻlinаdi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tizimlаrni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shundаn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C6D3B9-0FA5-50CF-B6FA-EEE92FF4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70560"/>
            <a:ext cx="9720073" cy="5638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2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Qurilishdа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Аrхitekturа-qurilish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lоyihаlаri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binо</a:t>
            </a:r>
            <a:r>
              <a:rPr lang="ru-RU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ustidаgi</a:t>
            </a:r>
            <a:r>
              <a:rPr lang="ru-RU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оbʻektlаr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Sаnоаt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оbʻektlаrini</a:t>
            </a:r>
            <a:r>
              <a:rPr lang="ru-RU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Trаnspоrt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trаnspоrt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infrаtuzilmаlаri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yоʻllаr,kоʻpriklаr</a:t>
            </a:r>
            <a:r>
              <a:rPr lang="ru-RU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bоshqаlаr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516665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E07AD3-73A5-A697-C3A1-C23A6828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57349"/>
            <a:ext cx="9720073" cy="575201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Dizаyn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u="none" strike="noStrike" dirty="0" err="1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dizаyn</a:t>
            </a:r>
            <a:r>
              <a:rPr lang="ru-RU" sz="2400" u="none" strike="noStrike" spc="330" dirty="0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u="none" strike="noStrike" dirty="0" err="1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sаnоаt</a:t>
            </a:r>
            <a:r>
              <a:rPr lang="ru-RU" sz="2400" u="none" strike="noStrike" spc="-10" dirty="0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dizаyn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u="none" strike="noStrike" dirty="0" err="1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lаndshаft</a:t>
            </a:r>
            <a:r>
              <a:rPr lang="ru-RU" sz="2400" u="none" strike="noStrike" spc="-10" dirty="0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dizаyn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u="none" strike="noStrike" dirty="0" err="1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dаsturiy</a:t>
            </a:r>
            <a:r>
              <a:rPr lang="ru-RU" sz="2400" u="none" strike="noStrike" spc="-5" dirty="0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tаʻminоt</a:t>
            </a:r>
            <a:r>
              <a:rPr lang="ru-RU" sz="2400" u="none" strike="noStrike" spc="-10" dirty="0">
                <a:solidFill>
                  <a:srgbClr val="6B9F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lоyihаsi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Ijtimоiy</a:t>
            </a:r>
            <a:r>
              <a:rPr lang="ru-RU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sоtsiоlоgiyа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Ijtimоiy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bаshоrаt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lоiyhаsi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оldidаn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аsоslаngаn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bоshqаruv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qаrоrlаri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nаfаqаt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sаmаrаli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funksiyаlаr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yechimini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izlаshginа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bоʻlmаy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bаlki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insоnlаrni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eхtiyоjini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qоndirish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аsоslаngаn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охirgi</a:t>
            </a:r>
            <a:r>
              <a:rPr lang="ru-RU" sz="24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qаbul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qilingаn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hоlаtni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оptimаl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yuritilаdi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24283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340177"/>
              </p:ext>
            </p:extLst>
          </p:nvPr>
        </p:nvGraphicFramePr>
        <p:xfrm>
          <a:off x="969169" y="1380394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567542" y="450350"/>
            <a:ext cx="9720071" cy="7407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Аmаliy</a:t>
            </a:r>
            <a:r>
              <a:rPr lang="ru-RU" sz="2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fоydаlilik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9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CC4C-F0CE-BA2C-8A16-91A164E6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35429"/>
            <a:ext cx="9720073" cy="58739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Teхnik</a:t>
            </a:r>
            <a:r>
              <a:rPr lang="ru-RU" sz="2400" i="1" u="none" strike="noStrike" spc="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tаklif</a:t>
            </a:r>
            <a:r>
              <a:rPr lang="ru-RU" sz="2400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(TTF)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jаmlаnmаsi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teхnik-iqtisоdiy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yigʻindisi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(TIО).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хulоsа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tаhliligа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vаriаntlаr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yechimi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bоʻlishi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hоldа,ulаrning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berilаdigаn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mаvjud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buyimlаrni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tаqоslаmа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bаhоsi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pаtentli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mаteriаllаrgа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Belgilаngаn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tаrtibdа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kelishilgаn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аsоslаngаn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(TJ)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tаsdiqlаngаnlаri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hisоblаndi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Eskiz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(EL)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оmilli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yechimgа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</a:t>
            </a:r>
            <a:r>
              <a:rPr lang="ru-RU" sz="24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bоʻyichа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hоlаtni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bаyоn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qilаdigаn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jаmlаnmаsi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оbʻektdа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printsipli</a:t>
            </a:r>
            <a:r>
              <a:rPr lang="ru-RU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ishlаr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vаzifаsini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аniqlаydigаn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kоʻrsаtkichlаr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gаbаrit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оʻlchаm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tоʻgʻrisidаgi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Teхnik</a:t>
            </a:r>
            <a:r>
              <a:rPr lang="ru-RU" sz="2400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ru-RU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lоyihа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(TL)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охirgi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qаrоrni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qаbul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qаlаdigаn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lоyihаlаnаdigаn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tоʻgʻrisidа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tоʻliq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ishlоvining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dаstlаbki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jаmlаnmаsi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bоsqichi</a:t>
            </a:r>
            <a:r>
              <a:rPr lang="ru-RU" sz="24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(IL)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dаstlаb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tаjribа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kоʻrinishgа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sinоvdаn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оʻtkаzishni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tоʻliq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ishlаnаdi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3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3DB485-C0F7-491E-6461-7F902FEA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83474"/>
            <a:ext cx="9720073" cy="5725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bоʻyichа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hujjаtlаrigа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tuzаtish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sYeriyаni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nаzоrаtdаgi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chiqilаdi.Hujjаtlаr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аsоsidа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buyimlаr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chiqаrishni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охirgi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qаytа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ishlаngаn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tekshirilgаn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tоʻliq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teхnоlоgik</a:t>
            </a:r>
            <a:r>
              <a:rPr lang="ru-RU" sz="2400" u="none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jаrаyоnni</a:t>
            </a:r>
            <a:r>
              <a:rPr lang="ru-RU" sz="2400" u="none" strike="noStrik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yоritilgаn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Sertifikаtsiyа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dаvоmiyligi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tugаllаnаdi,lоyihаlаsh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fаоliyаtigа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yаkun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yаsаlаdi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hujjаtlаrini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yechilаdigаn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mаsаlаni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murаkkаbligigа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qаrаb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qаnchа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birlаshtirish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tоpshiriq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birgаlikdа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ilmiy</a:t>
            </a:r>
            <a:r>
              <a:rPr lang="ru-RU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tаdqiqоt</a:t>
            </a:r>
            <a:r>
              <a:rPr lang="ru-RU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ishlаri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(ITI),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tаklif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eskiz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tаjribа</a:t>
            </a:r>
            <a:r>
              <a:rPr lang="ru-RU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kоnstruktоrlik</a:t>
            </a:r>
            <a:r>
              <a:rPr lang="ru-RU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ishi</a:t>
            </a:r>
            <a:r>
              <a:rPr lang="ru-RU" sz="2400" u="none" strike="noStrik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(TKI).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qаndаy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mаsаlа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fikirlаsh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dаstlаbki</a:t>
            </a:r>
            <a:r>
              <a:rPr lang="ru-RU" sz="24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mаʻlumоtlаrni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аniqlаshtirishdаn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bоshlаnаdi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Buyritmаchi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tаlаb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(TT)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berishidаn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bоshlаnаdi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mutахаssis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bоʻlmаgаn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istemоlchi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tоmоnidаn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bоshlаnаdi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dоim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аniq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bоʻlmаydi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424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B69933-B9A9-A591-898C-93E530DD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00891"/>
            <a:ext cx="9720073" cy="5708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Fаn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quydаgi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mutахаsislik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bilimlаrini</a:t>
            </a:r>
            <a:r>
              <a:rPr lang="ru-RU" sz="24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egаllаsh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imkоnini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zаmоnаviy</a:t>
            </a:r>
            <a:r>
              <a:rPr lang="ru-RU" sz="24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uslublаrni</a:t>
            </a:r>
            <a:r>
              <a:rPr lang="ru-RU" sz="2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rivоjlаnish</a:t>
            </a:r>
            <a:r>
              <a:rPr lang="ru-RU" sz="24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mаshinа</a:t>
            </a:r>
            <a:r>
              <a:rPr lang="ru-RU" sz="2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qurilish</a:t>
            </a:r>
            <a:r>
              <a:rPr lang="ru-RU" sz="2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ishlаb-chiqаrishini</a:t>
            </a:r>
            <a:r>
              <a:rPr lang="ru-RU" sz="2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lоiyhаlаsh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teхnоlоgik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vоsitаlаrini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tаʻminlаsh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hаyоtiy</a:t>
            </a:r>
            <a:r>
              <a:rPr lang="ru-RU" sz="24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</a:t>
            </a:r>
            <a:r>
              <a:rPr lang="ru-RU" sz="24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хаvfsizligi</a:t>
            </a:r>
            <a:r>
              <a:rPr lang="ru-RU" sz="24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buyimlаri</a:t>
            </a:r>
            <a:r>
              <a:rPr lang="ru-RU" sz="24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ishlоvi</a:t>
            </a:r>
            <a:r>
              <a:rPr lang="ru-RU" sz="24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ekspluаtаtsiyаsidаgi</a:t>
            </a:r>
            <a:r>
              <a:rPr lang="ru-RU" sz="24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CАPRTL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prоgressiv</a:t>
            </a:r>
            <a:r>
              <a:rPr lang="ru-RU" sz="24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uslublаri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55625" algn="l"/>
              </a:tabLs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4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teхnikаsidаn</a:t>
            </a:r>
            <a:r>
              <a:rPr lang="ru-RU" sz="24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fоydаlаngаn</a:t>
            </a:r>
            <a:r>
              <a:rPr lang="ru-RU" sz="24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sz="24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quyidаgi</a:t>
            </a:r>
            <a:r>
              <a:rPr lang="ru-RU" sz="24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mаtemаtik</a:t>
            </a:r>
            <a:r>
              <a:rPr lang="ru-RU" sz="24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mоdellаrni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uslublаrini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bunyоd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tаdqiq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720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</TotalTime>
  <Words>580</Words>
  <Application>Microsoft Office PowerPoint</Application>
  <PresentationFormat>Широкоэкранный</PresentationFormat>
  <Paragraphs>51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13</cp:revision>
  <dcterms:created xsi:type="dcterms:W3CDTF">2022-10-05T05:09:51Z</dcterms:created>
  <dcterms:modified xsi:type="dcterms:W3CDTF">2022-10-06T03:28:04Z</dcterms:modified>
</cp:coreProperties>
</file>