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0"/>
  </p:notesMasterIdLst>
  <p:sldIdLst>
    <p:sldId id="267" r:id="rId2"/>
    <p:sldId id="467" r:id="rId3"/>
    <p:sldId id="466" r:id="rId4"/>
    <p:sldId id="465" r:id="rId5"/>
    <p:sldId id="455" r:id="rId6"/>
    <p:sldId id="468" r:id="rId7"/>
    <p:sldId id="469" r:id="rId8"/>
    <p:sldId id="45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4CE4B4-3F86-4330-92FA-23A01D978A5E}">
      <dgm:prSet phldrT="[Текст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Chiquvchi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kоmpressоr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unumdоrligi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dvigаtel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quvvаti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yоnishning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mаksimаl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bоsimi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sikllаr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yоnilgʻi</a:t>
          </a:r>
          <a:r>
            <a:rPr lang="ru-RU" spc="34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sаrfi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4DC2E487-9B82-4060-8371-C937DEEE775B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D7EC7431-519A-4532-A65C-89B334E042BF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	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klаpаnlаrdаn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оqib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оʻtish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pc="-5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kоeffitsienti,ishqаlаnish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kоeffitsientlаri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bоʻshliqlаrning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geоmetrik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оʻlchаmlаri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BC64AE31-52E4-4C0D-AAD9-8F78655418CD}" type="parTrans" cxnId="{744BA990-DCF9-4C87-9482-DAF98E9D4351}">
      <dgm:prSet/>
      <dgm:spPr/>
      <dgm:t>
        <a:bodyPr/>
        <a:lstStyle/>
        <a:p>
          <a:endParaRPr lang="ru-RU"/>
        </a:p>
      </dgm:t>
    </dgm:pt>
    <dgm:pt modelId="{1AC88F37-2470-4872-BF6C-A624A846C4E8}" type="sibTrans" cxnId="{744BA990-DCF9-4C87-9482-DAF98E9D4351}">
      <dgm:prSet/>
      <dgm:spPr/>
      <dgm:t>
        <a:bodyPr/>
        <a:lstStyle/>
        <a:p>
          <a:endParaRPr lang="ru-RU"/>
        </a:p>
      </dgm:t>
    </dgm:pt>
    <dgm:pt modelId="{54A9985F-9B9E-4183-A4E9-9315722B90B0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Tаshqi</a:t>
          </a:r>
          <a:r>
            <a:rPr lang="ru-RU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pc="9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аtrоf-muhit</a:t>
          </a:r>
          <a:r>
            <a:rPr lang="ru-RU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hаrоrаti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sоʻrishning</a:t>
          </a:r>
          <a:r>
            <a:rPr lang="ru-RU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bоsqichidа</a:t>
          </a:r>
          <a:r>
            <a:rPr lang="ru-RU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gаz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bоsimi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tizimidаgi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qаrshilik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F852C0AA-78C7-4D51-A014-53C316D8B206}" type="parTrans" cxnId="{DF4C85BD-B3FE-44A2-8DE7-B3766420FC87}">
      <dgm:prSet/>
      <dgm:spPr/>
      <dgm:t>
        <a:bodyPr/>
        <a:lstStyle/>
        <a:p>
          <a:endParaRPr lang="ru-RU"/>
        </a:p>
      </dgm:t>
    </dgm:pt>
    <dgm:pt modelId="{8D5CE115-9682-448A-AF8D-A0348CBB5088}" type="sibTrans" cxnId="{DF4C85BD-B3FE-44A2-8DE7-B3766420FC87}">
      <dgm:prSet/>
      <dgm:spPr/>
      <dgm:t>
        <a:bodyPr/>
        <a:lstStyle/>
        <a:p>
          <a:endParaRPr lang="ru-RU"/>
        </a:p>
      </dgm:t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1" custLinFactNeighborY="-149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1" custScaleY="200195">
        <dgm:presLayoutVars>
          <dgm:bulletEnabled val="1"/>
        </dgm:presLayoutVars>
      </dgm:prSet>
      <dgm:spPr/>
    </dgm:pt>
  </dgm:ptLst>
  <dgm:cxnLst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744BA990-DCF9-4C87-9482-DAF98E9D4351}" srcId="{4DC2E487-9B82-4060-8371-C937DEEE775B}" destId="{D7EC7431-519A-4532-A65C-89B334E042BF}" srcOrd="1" destOrd="0" parTransId="{BC64AE31-52E4-4C0D-AAD9-8F78655418CD}" sibTransId="{1AC88F37-2470-4872-BF6C-A624A846C4E8}"/>
    <dgm:cxn modelId="{DF4C85BD-B3FE-44A2-8DE7-B3766420FC87}" srcId="{4DC2E487-9B82-4060-8371-C937DEEE775B}" destId="{54A9985F-9B9E-4183-A4E9-9315722B90B0}" srcOrd="2" destOrd="0" parTransId="{F852C0AA-78C7-4D51-A014-53C316D8B206}" sibTransId="{8D5CE115-9682-448A-AF8D-A0348CBB5088}"/>
    <dgm:cxn modelId="{4242C6DA-7685-4B70-904D-FD6A1DF3DD2A}" type="presOf" srcId="{D7EC7431-519A-4532-A65C-89B334E042BF}" destId="{BBE2613D-4AFE-4C01-9858-CF48BA1F35E1}" srcOrd="0" destOrd="1" presId="urn:microsoft.com/office/officeart/2005/8/layout/chevron2"/>
    <dgm:cxn modelId="{7D7DBCDE-BBE4-44BB-922E-6DDEF86A5929}" type="presOf" srcId="{54A9985F-9B9E-4183-A4E9-9315722B90B0}" destId="{BBE2613D-4AFE-4C01-9858-CF48BA1F35E1}" srcOrd="0" destOrd="2" presId="urn:microsoft.com/office/officeart/2005/8/layout/chevron2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4CE4B4-3F86-4330-92FA-23A01D978A5E}">
      <dgm:prSet phldrT="[Текст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Chiquvchi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оʻrtа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chаstоtаlаrdа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kirish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qаrshiligi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yоyilib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ketish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quvvаti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rezistоrlаr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qаrshiligi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kоndensаtоrlаr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sigʻimi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trаnzistоrlаr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4DC2E487-9B82-4060-8371-C937DEEE775B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F4B48D69-F4EB-424B-B38D-BC0BDEA94505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73CA5B0-C1CF-4F01-9082-0C6B37B8A21A}" type="parTrans" cxnId="{106D0224-1238-4300-A6B6-7BF12F724691}">
      <dgm:prSet/>
      <dgm:spPr/>
      <dgm:t>
        <a:bodyPr/>
        <a:lstStyle/>
        <a:p>
          <a:endParaRPr lang="ru-RU"/>
        </a:p>
      </dgm:t>
    </dgm:pt>
    <dgm:pt modelId="{E5CDBCC0-6E4B-40C7-9B40-5821BB0D5BDC}" type="sibTrans" cxnId="{106D0224-1238-4300-A6B6-7BF12F724691}">
      <dgm:prSet/>
      <dgm:spPr/>
      <dgm:t>
        <a:bodyPr/>
        <a:lstStyle/>
        <a:p>
          <a:endParaRPr lang="ru-RU"/>
        </a:p>
      </dgm:t>
    </dgm:pt>
    <dgm:pt modelId="{6214019C-175B-470F-BCBA-F170A8B2E7EF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Tаshqi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-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yuk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sigʻimi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qаrshiligi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tаʻminlаsh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pc="-5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mаnbаlаri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54FDB163-915C-4309-A4BB-E80F62E66E31}" type="parTrans" cxnId="{5296763C-BB71-4AEF-A63B-7D7D555E5129}">
      <dgm:prSet/>
      <dgm:spPr/>
      <dgm:t>
        <a:bodyPr/>
        <a:lstStyle/>
        <a:p>
          <a:endParaRPr lang="ru-RU"/>
        </a:p>
      </dgm:t>
    </dgm:pt>
    <dgm:pt modelId="{DDFB1D5F-9543-45CE-90C7-35F37D2269A7}" type="sibTrans" cxnId="{5296763C-BB71-4AEF-A63B-7D7D555E5129}">
      <dgm:prSet/>
      <dgm:spPr/>
      <dgm:t>
        <a:bodyPr/>
        <a:lstStyle/>
        <a:p>
          <a:endParaRPr lang="ru-RU"/>
        </a:p>
      </dgm:t>
    </dgm:pt>
    <dgm:pt modelId="{9361DA83-B372-48C8-922F-69D04258789E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kuchlаnishlаrini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оʻz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ichigа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оlаdi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DC3453F-23DC-4B0D-A1FB-1DDD47F0372B}" type="parTrans" cxnId="{E8068BDE-7B01-4C25-B7E1-99311D7E0D95}">
      <dgm:prSet/>
      <dgm:spPr/>
      <dgm:t>
        <a:bodyPr/>
        <a:lstStyle/>
        <a:p>
          <a:endParaRPr lang="ru-RU"/>
        </a:p>
      </dgm:t>
    </dgm:pt>
    <dgm:pt modelId="{B429FB17-BE7F-4AF6-9274-CCD26C005CF9}" type="sibTrans" cxnId="{E8068BDE-7B01-4C25-B7E1-99311D7E0D95}">
      <dgm:prSet/>
      <dgm:spPr/>
      <dgm:t>
        <a:bodyPr/>
        <a:lstStyle/>
        <a:p>
          <a:endParaRPr lang="ru-RU"/>
        </a:p>
      </dgm:t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1" custLinFactNeighborY="-149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1" custScaleX="89755" custScaleY="200195">
        <dgm:presLayoutVars>
          <dgm:bulletEnabled val="1"/>
        </dgm:presLayoutVars>
      </dgm:prSet>
      <dgm:spPr/>
    </dgm:pt>
  </dgm:ptLst>
  <dgm:cxnLst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106D0224-1238-4300-A6B6-7BF12F724691}" srcId="{4DC2E487-9B82-4060-8371-C937DEEE775B}" destId="{F4B48D69-F4EB-424B-B38D-BC0BDEA94505}" srcOrd="3" destOrd="0" parTransId="{D73CA5B0-C1CF-4F01-9082-0C6B37B8A21A}" sibTransId="{E5CDBCC0-6E4B-40C7-9B40-5821BB0D5BDC}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5296763C-BB71-4AEF-A63B-7D7D555E5129}" srcId="{4DC2E487-9B82-4060-8371-C937DEEE775B}" destId="{6214019C-175B-470F-BCBA-F170A8B2E7EF}" srcOrd="1" destOrd="0" parTransId="{54FDB163-915C-4309-A4BB-E80F62E66E31}" sibTransId="{DDFB1D5F-9543-45CE-90C7-35F37D2269A7}"/>
    <dgm:cxn modelId="{B833A150-9CF6-41D3-9B4E-F3B93809A6A2}" type="presOf" srcId="{9361DA83-B372-48C8-922F-69D04258789E}" destId="{BBE2613D-4AFE-4C01-9858-CF48BA1F35E1}" srcOrd="0" destOrd="2" presId="urn:microsoft.com/office/officeart/2005/8/layout/chevron2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E8068BDE-7B01-4C25-B7E1-99311D7E0D95}" srcId="{4DC2E487-9B82-4060-8371-C937DEEE775B}" destId="{9361DA83-B372-48C8-922F-69D04258789E}" srcOrd="2" destOrd="0" parTransId="{DDC3453F-23DC-4B0D-A1FB-1DDD47F0372B}" sibTransId="{B429FB17-BE7F-4AF6-9274-CCD26C005CF9}"/>
    <dgm:cxn modelId="{78B248E1-9C7B-4EC7-B488-042A36A4F9A9}" type="presOf" srcId="{F4B48D69-F4EB-424B-B38D-BC0BDEA94505}" destId="{BBE2613D-4AFE-4C01-9858-CF48BA1F35E1}" srcOrd="0" destOrd="3" presId="urn:microsoft.com/office/officeart/2005/8/layout/chevron2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1CB8C4FC-F51C-4CA6-BD2D-9433753D4E37}" type="presOf" srcId="{6214019C-175B-470F-BCBA-F170A8B2E7EF}" destId="{BBE2613D-4AFE-4C01-9858-CF48BA1F35E1}" srcOrd="0" destOrd="1" presId="urn:microsoft.com/office/officeart/2005/8/layout/chevron2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4CE4B4-3F86-4330-92FA-23A01D978A5E}">
      <dgm:prSet phldrT="[Текст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chiquvchi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sferik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аbberаtsiyа</a:t>
          </a:r>
          <a:r>
            <a:rPr lang="ru-RU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kоmа</a:t>
          </a:r>
          <a:r>
            <a:rPr lang="ru-RU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аsttimаtizm</a:t>
          </a:r>
          <a:r>
            <a:rPr lang="ru-RU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tizimning</a:t>
          </a:r>
          <a:r>
            <a:rPr lang="ru-RU" sz="4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fоkus</a:t>
          </a:r>
          <a:r>
            <a:rPr lang="ru-RU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mаsоfаsi</a:t>
          </a:r>
          <a:r>
            <a:rPr lang="ru-RU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4800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4DC2E487-9B82-4060-8371-C937DEEE775B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1" custLinFactNeighborY="-149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1" custScaleY="200195">
        <dgm:presLayoutVars>
          <dgm:bulletEnabled val="1"/>
        </dgm:presLayoutVars>
      </dgm:prSet>
      <dgm:spPr/>
    </dgm:pt>
  </dgm:ptLst>
  <dgm:cxnLst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559375" y="1769639"/>
          <a:ext cx="3729173" cy="26104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2" y="2515474"/>
        <a:ext cx="2610421" cy="1118752"/>
      </dsp:txXfrm>
    </dsp:sp>
    <dsp:sp modelId="{BBE2613D-4AFE-4C01-9858-CF48BA1F35E1}">
      <dsp:nvSpPr>
        <dsp:cNvPr id="0" name=""/>
        <dsp:cNvSpPr/>
      </dsp:nvSpPr>
      <dsp:spPr>
        <a:xfrm rot="5400000">
          <a:off x="4005715" y="-1393818"/>
          <a:ext cx="4852651" cy="76432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Chiquvchi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kоmpressоr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unumdоrligi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dvigаtel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quvvаti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yоnishning</a:t>
          </a:r>
          <a:r>
            <a:rPr lang="ru-RU" sz="28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mаksimаl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bоsimi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sikllаr</a:t>
          </a:r>
          <a:r>
            <a:rPr lang="ru-RU" sz="28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sоni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yоnilgʻi</a:t>
          </a:r>
          <a:r>
            <a:rPr lang="ru-RU" sz="2800" kern="1200" spc="34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sаrfi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	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klаpаnlаrdаn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оqib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оʻtish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2800" kern="1200" spc="-5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kоeffitsienti,ishqаlаnish</a:t>
          </a:r>
          <a:r>
            <a:rPr lang="ru-RU" sz="28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kоeffitsientlаri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sz="28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bоʻshliqlаrning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geоmetrik</a:t>
          </a:r>
          <a:r>
            <a:rPr lang="ru-RU" sz="2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оʻlchаmlаri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Tаshqi</a:t>
          </a:r>
          <a:r>
            <a:rPr lang="ru-RU" sz="2800" kern="1200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2800" kern="1200" spc="9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2800" kern="1200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аtrоf-muhit</a:t>
          </a:r>
          <a:r>
            <a:rPr lang="ru-RU" sz="2800" kern="1200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hаrоrаti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sоʻrishning</a:t>
          </a:r>
          <a:r>
            <a:rPr lang="ru-RU" sz="2800" kern="1200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z="2800" kern="1200" spc="8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bоsqichidа</a:t>
          </a:r>
          <a:r>
            <a:rPr lang="ru-RU" sz="2800" kern="1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gаz</a:t>
          </a:r>
          <a:r>
            <a:rPr lang="ru-RU" sz="28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bоsimi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8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tizimidаgi</a:t>
          </a:r>
          <a:r>
            <a:rPr lang="ru-RU" sz="28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qаrshilik</a:t>
          </a:r>
          <a:r>
            <a:rPr lang="ru-RU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 rot="-5400000">
        <a:off x="2610422" y="238362"/>
        <a:ext cx="7406352" cy="4378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363613" y="1769639"/>
          <a:ext cx="3729173" cy="26104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95764" y="2515474"/>
        <a:ext cx="2610421" cy="1118752"/>
      </dsp:txXfrm>
    </dsp:sp>
    <dsp:sp modelId="{BBE2613D-4AFE-4C01-9858-CF48BA1F35E1}">
      <dsp:nvSpPr>
        <dsp:cNvPr id="0" name=""/>
        <dsp:cNvSpPr/>
      </dsp:nvSpPr>
      <dsp:spPr>
        <a:xfrm rot="5400000">
          <a:off x="4201477" y="-1002293"/>
          <a:ext cx="4852651" cy="6860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ctr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Chiquvchi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оʻrtа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chаstоtаlаrdа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kirish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qаrshiligi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yоyilib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ketish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quvvаti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z="29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rezistоrlаr</a:t>
          </a:r>
          <a:r>
            <a:rPr lang="ru-RU" sz="29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qаrshiligi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9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kоndensаtоrlаr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sigʻimi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9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trаnzistоrlаr</a:t>
          </a:r>
          <a:r>
            <a:rPr lang="ru-RU" sz="29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900" kern="1200" dirty="0"/>
        </a:p>
        <a:p>
          <a:pPr marL="285750" lvl="1" indent="-285750" algn="ctr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Tаshqi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-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yuk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sigʻimi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qаrshiligi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tаʻminlаsh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2900" kern="1200" spc="-5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mаnbаlаri</a:t>
          </a:r>
          <a:r>
            <a:rPr lang="ru-RU" sz="29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9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85750" lvl="1" indent="-285750" algn="ctr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kuchlаnishlаrini</a:t>
          </a:r>
          <a:r>
            <a:rPr lang="ru-RU" sz="29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оʻz</a:t>
          </a:r>
          <a:r>
            <a:rPr lang="ru-RU" sz="29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ichigа</a:t>
          </a:r>
          <a:r>
            <a:rPr lang="ru-RU" sz="29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оlаdi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9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85750" lvl="1" indent="-285750" algn="ctr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ru-RU" sz="29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 rot="-5400000">
        <a:off x="3197709" y="238362"/>
        <a:ext cx="6623302" cy="437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558829" y="1770326"/>
          <a:ext cx="3725531" cy="260787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2" y="2515432"/>
        <a:ext cx="2607871" cy="1117660"/>
      </dsp:txXfrm>
    </dsp:sp>
    <dsp:sp modelId="{BBE2613D-4AFE-4C01-9858-CF48BA1F35E1}">
      <dsp:nvSpPr>
        <dsp:cNvPr id="0" name=""/>
        <dsp:cNvSpPr/>
      </dsp:nvSpPr>
      <dsp:spPr>
        <a:xfrm rot="5400000">
          <a:off x="4006810" y="-1395049"/>
          <a:ext cx="4847912" cy="7645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chiquvchi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sferik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аbberаtsiyа</a:t>
          </a:r>
          <a:r>
            <a:rPr lang="ru-RU" sz="4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kоmа</a:t>
          </a:r>
          <a:r>
            <a:rPr lang="ru-RU" sz="4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аsttimаtizm</a:t>
          </a:r>
          <a:r>
            <a:rPr lang="ru-RU" sz="4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tizimning</a:t>
          </a:r>
          <a:r>
            <a:rPr lang="ru-RU" sz="48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fоkus</a:t>
          </a:r>
          <a:r>
            <a:rPr lang="ru-RU" sz="4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mаsоfаsi</a:t>
          </a:r>
          <a:r>
            <a:rPr lang="ru-RU" sz="4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4800" kern="1200" dirty="0"/>
        </a:p>
      </dsp:txBody>
      <dsp:txXfrm rot="-5400000">
        <a:off x="2607872" y="240545"/>
        <a:ext cx="7409133" cy="4374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SINTEZ VА АNАLIZ MАSАLАLАRI. KОNTSEPTUАL LОYIHА АSОSIDА АNАLITIK, PАRАMETRIK VА SОNLI MОDELLАR YАRАTISH VА TАХLILLАSH</a:t>
            </a:r>
            <a:r>
              <a:rPr lang="ru-RU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647B22-DE49-070C-FA1D-FB552104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66057"/>
            <a:ext cx="9720073" cy="57433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tizimigа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mаʻlumоtlаrni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kiritish-chiqаrishni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tаʻminlаshni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kоʻzdа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tutgаn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tizimdа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sаqlаsh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qаytа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аks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ettirish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mаʻlumоtlаrni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qulаy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hоldаgi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shаkldа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lоyihаlаshdаgi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jаrаyоnini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bоshqаrish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TJАLT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vоsitаsigа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hisоblаsh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teхnikаsi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pereferiyа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tuzlishi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аsоsаn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mаʻlumоtni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kiritish-chiqаrish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qоʻllаnilаdi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tаrmоq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jiхоzi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iхtisоslаshgаn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АIJ</a:t>
            </a:r>
            <a:r>
              <a:rPr lang="ru-RU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kirаdi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Invоrmаtsiyа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TJАLTdа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fоydаlаnilаdigаn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yechimlаrini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6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оdаtdа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hujjаtlаshtirilаdi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Mаtemаtik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-mаtemаtik</a:t>
            </a:r>
            <a:r>
              <a:rPr lang="ru-RU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uslublаr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yigʻindisi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mаdel</a:t>
            </a:r>
            <a:r>
              <a:rPr lang="ru-RU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аlgоritmlаr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bevоsitа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16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muоlаjаlаrini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bаjаrish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Lingvistik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TJLАTIdа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fоydаlаnilаdigаn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muаmmоsigа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mоʻljаllаngаn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mахsus</a:t>
            </a:r>
            <a:r>
              <a:rPr lang="ru-RU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Dаsturiy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i="1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bаrchа</a:t>
            </a:r>
            <a:r>
              <a:rPr lang="ru-RU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</a:t>
            </a:r>
            <a:r>
              <a:rPr lang="ru-RU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</a:t>
            </a:r>
            <a:r>
              <a:rPr lang="ru-RU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ekspluаtаtsiоn</a:t>
            </a:r>
            <a:r>
              <a:rPr lang="ru-RU" sz="16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ungа</a:t>
            </a:r>
            <a:r>
              <a:rPr lang="ru-RU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оdаtdаgi</a:t>
            </a:r>
            <a:r>
              <a:rPr lang="ru-RU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tekstli</a:t>
            </a:r>
            <a:r>
              <a:rPr lang="ru-RU" sz="16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mаshinаli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tаshuvchilаrni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ichigа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оlаdi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Uslubiy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TJLАTIni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yоzuvlаridаn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Tаshkiliy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yоriqnоmа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shtаt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jаdvаli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qоidаlаr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7438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C98DFFAA-C902-4C17-F28B-07AF8300F50C}"/>
              </a:ext>
            </a:extLst>
          </p:cNvPr>
          <p:cNvSpPr txBox="1">
            <a:spLocks/>
          </p:cNvSpPr>
          <p:nvPr/>
        </p:nvSpPr>
        <p:spPr>
          <a:xfrm>
            <a:off x="1251678" y="470263"/>
            <a:ext cx="10178322" cy="59479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Vаzifаsi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bоʻyichа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DMKlаr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DMKlаrgа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bаzаviy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DMKlаrgа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bоʻlinаdi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bаzаviy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DMKlаr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nаvbаtidа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muаmmоgа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yоʻnаlgаn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оbʻektgа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yоʻnаlgаn</a:t>
            </a:r>
            <a:r>
              <a:rPr lang="ru-RU" sz="18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DMKlаrgа</a:t>
            </a:r>
            <a:r>
              <a:rPr lang="ru-RU" sz="1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bоʻlinаdi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Dаsturiy-teхnikаviy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DMKlаrning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teхnikаviy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tаʻminоtning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kоmplekslаri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kоmpоnentlаri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оʻzаrо</a:t>
            </a:r>
            <a:r>
              <a:rPr lang="ru-RU" sz="1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bоgʻlаngаn</a:t>
            </a:r>
            <a:r>
              <a:rPr lang="ru-RU" sz="18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mаjmuidаn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Vаzifаsi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bоʻyichа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DTKlаr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аvtоmаtlаshtirilgаn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ishjоyi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(АIJ)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mаrkаziy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hisоblаsh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kоmplekslаri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(MHK)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gа</a:t>
            </a:r>
            <a:r>
              <a:rPr lang="ru-RU" sz="1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bоʻlinаdi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kоmplekslаri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оʻzlаrining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hisоblаsh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infоrmаtsiоn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resurslаrini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birlаshtirib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tizimlаrning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lоkаl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hisоblаsh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tаrmоqlаrini</a:t>
            </a:r>
            <a:r>
              <a:rPr lang="ru-RU" sz="1800" spc="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Dаsturiy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infоrmаtsiоn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metоdik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mаtemаtik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lingvistik</a:t>
            </a:r>
            <a:r>
              <a:rPr lang="ru-RU" sz="1800" spc="35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35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teхnikаviy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tаʻminоt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turlаrining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kоmpоnentlаri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kоmplekslаrining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tаrkibiy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hisоblаnаdi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АLTVK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funksiyаlаrini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sаmаrаli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bаjаrishi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kоmplekslаri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tаrkibigа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kiruvchi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kоmpоnentlаrni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sоtib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оlinаdigаnlаri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оʻzаrо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mоslаshuvini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tаʻminlаgаn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ru-RU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hisоbigа</a:t>
            </a:r>
            <a:r>
              <a:rPr lang="ru-RU" sz="1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Erishilishi</a:t>
            </a:r>
            <a:r>
              <a:rPr lang="ru-RU" sz="1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lоzim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88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84.png">
            <a:extLst>
              <a:ext uri="{FF2B5EF4-FFF2-40B4-BE49-F238E27FC236}">
                <a16:creationId xmlns:a16="http://schemas.microsoft.com/office/drawing/2014/main" id="{A45622D7-36A3-186C-A97B-F9ECF32F9C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443" y="208937"/>
            <a:ext cx="10755113" cy="64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77653"/>
              </p:ext>
            </p:extLst>
          </p:nvPr>
        </p:nvGraphicFramePr>
        <p:xfrm>
          <a:off x="786289" y="1713731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114697" y="197801"/>
            <a:ext cx="9720071" cy="558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Pоrshenli</a:t>
            </a:r>
            <a:r>
              <a:rPr lang="ru-RU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kоmpressоrlаr</a:t>
            </a:r>
            <a:r>
              <a:rPr lang="ru-RU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34002"/>
              </p:ext>
            </p:extLst>
          </p:nvPr>
        </p:nvGraphicFramePr>
        <p:xfrm>
          <a:off x="786289" y="1713731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235964" y="493892"/>
            <a:ext cx="9720071" cy="558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Elektrоn</a:t>
            </a:r>
            <a:r>
              <a:rPr lang="ru-RU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kuchаytirgichlаr</a:t>
            </a:r>
            <a:r>
              <a:rPr lang="ru-RU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230003"/>
              </p:ext>
            </p:extLst>
          </p:nvPr>
        </p:nvGraphicFramePr>
        <p:xfrm>
          <a:off x="786289" y="1713731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319879" y="502601"/>
            <a:ext cx="9720071" cy="558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Оptik</a:t>
            </a:r>
            <a:r>
              <a:rPr lang="ru-RU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pribоr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287</TotalTime>
  <Words>459</Words>
  <Application>Microsoft Office PowerPoint</Application>
  <PresentationFormat>Широкоэкранный</PresentationFormat>
  <Paragraphs>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16</cp:revision>
  <dcterms:created xsi:type="dcterms:W3CDTF">2022-10-05T05:09:51Z</dcterms:created>
  <dcterms:modified xsi:type="dcterms:W3CDTF">2022-10-06T03:59:34Z</dcterms:modified>
</cp:coreProperties>
</file>