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7"/>
  </p:notesMasterIdLst>
  <p:sldIdLst>
    <p:sldId id="267" r:id="rId2"/>
    <p:sldId id="471" r:id="rId3"/>
    <p:sldId id="470" r:id="rId4"/>
    <p:sldId id="472" r:id="rId5"/>
    <p:sldId id="45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B8680-B60E-4860-8621-60854182F81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B4DF49EC-5DE0-4AD5-87AC-96D39D21ECB6}">
      <dgm:prSet phldrT="[Текст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9D56A7-1061-4CD3-9ABA-BD011860BC4F}" type="parTrans" cxnId="{F66A9DBB-83A2-4794-B3D2-B96E7D2A358B}">
      <dgm:prSet/>
      <dgm:spPr/>
      <dgm:t>
        <a:bodyPr/>
        <a:lstStyle/>
        <a:p>
          <a:endParaRPr lang="ru-RU"/>
        </a:p>
      </dgm:t>
    </dgm:pt>
    <dgm:pt modelId="{7CE652C1-CDAF-44ED-BE07-33A0F2ACB00D}" type="sibTrans" cxnId="{F66A9DBB-83A2-4794-B3D2-B96E7D2A358B}">
      <dgm:prSet/>
      <dgm:spPr/>
      <dgm:t>
        <a:bodyPr/>
        <a:lstStyle/>
        <a:p>
          <a:endParaRPr lang="ru-RU"/>
        </a:p>
      </dgm:t>
    </dgm:pt>
    <dgm:pt modelId="{CDA6DDB9-C90C-4D6D-976F-44F92A322249}" type="pres">
      <dgm:prSet presAssocID="{D7BB8680-B60E-4860-8621-60854182F81E}" presName="Name0" presStyleCnt="0">
        <dgm:presLayoutVars>
          <dgm:dir/>
          <dgm:resizeHandles val="exact"/>
        </dgm:presLayoutVars>
      </dgm:prSet>
      <dgm:spPr/>
    </dgm:pt>
    <dgm:pt modelId="{72BEECD6-909B-48D8-AD39-91EA1F39DC05}" type="pres">
      <dgm:prSet presAssocID="{B4DF49EC-5DE0-4AD5-87AC-96D39D21ECB6}" presName="node" presStyleLbl="node1" presStyleIdx="0" presStyleCnt="1">
        <dgm:presLayoutVars>
          <dgm:bulletEnabled val="1"/>
        </dgm:presLayoutVars>
      </dgm:prSet>
      <dgm:spPr>
        <a:prstGeom prst="round2DiagRect">
          <a:avLst/>
        </a:prstGeom>
      </dgm:spPr>
    </dgm:pt>
  </dgm:ptLst>
  <dgm:cxnLst>
    <dgm:cxn modelId="{483C514E-804F-4623-AA41-E3C84801C146}" type="presOf" srcId="{B4DF49EC-5DE0-4AD5-87AC-96D39D21ECB6}" destId="{72BEECD6-909B-48D8-AD39-91EA1F39DC05}" srcOrd="0" destOrd="0" presId="urn:microsoft.com/office/officeart/2005/8/layout/hList6"/>
    <dgm:cxn modelId="{0A8E8573-4B1F-4867-A859-66D448AA44FA}" type="presOf" srcId="{D7BB8680-B60E-4860-8621-60854182F81E}" destId="{CDA6DDB9-C90C-4D6D-976F-44F92A322249}" srcOrd="0" destOrd="0" presId="urn:microsoft.com/office/officeart/2005/8/layout/hList6"/>
    <dgm:cxn modelId="{F66A9DBB-83A2-4794-B3D2-B96E7D2A358B}" srcId="{D7BB8680-B60E-4860-8621-60854182F81E}" destId="{B4DF49EC-5DE0-4AD5-87AC-96D39D21ECB6}" srcOrd="0" destOrd="0" parTransId="{9C9D56A7-1061-4CD3-9ABA-BD011860BC4F}" sibTransId="{7CE652C1-CDAF-44ED-BE07-33A0F2ACB00D}"/>
    <dgm:cxn modelId="{EB25F92D-CC82-4F6A-A887-0C819D4CF11C}" type="presParOf" srcId="{CDA6DDB9-C90C-4D6D-976F-44F92A322249}" destId="{72BEECD6-909B-48D8-AD39-91EA1F39DC0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EECD6-909B-48D8-AD39-91EA1F39DC05}">
      <dsp:nvSpPr>
        <dsp:cNvPr id="0" name=""/>
        <dsp:cNvSpPr/>
      </dsp:nvSpPr>
      <dsp:spPr>
        <a:xfrm rot="16200000">
          <a:off x="2357437" y="-2357437"/>
          <a:ext cx="3881437" cy="8596312"/>
        </a:xfrm>
        <a:prstGeom prst="round2Diag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89476" y="189476"/>
        <a:ext cx="8217360" cy="3502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C82F-819D-4CA1-B148-0E74A2264C4B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99C97-D1FD-45EC-8E48-AEE8934F7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3916" indent="-28612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486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2280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0075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7869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5663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3458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1252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33334-DE10-43AB-A67B-EDC12FBD2C9C}" type="slidenum">
              <a:rPr lang="ru-RU" altLang="ru-RU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66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66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10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77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6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08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38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46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42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58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90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1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30300" y="2501900"/>
            <a:ext cx="9715499" cy="275748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TIZIMLАRDА</a:t>
            </a:r>
            <a:r>
              <a:rPr lang="ru-RU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 TEХNOLOGIYALARI” FANINING PREDMETI VA USLUBLARI.</a:t>
            </a:r>
            <a:b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1882877" y="590333"/>
            <a:ext cx="867727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2000251" y="1698812"/>
            <a:ext cx="867727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4483100" y="5867557"/>
            <a:ext cx="32004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F9F07E9-4EF5-7B9C-C96A-47C81627A958}"/>
              </a:ext>
            </a:extLst>
          </p:cNvPr>
          <p:cNvSpPr/>
          <p:nvPr/>
        </p:nvSpPr>
        <p:spPr>
          <a:xfrm>
            <a:off x="885524" y="375385"/>
            <a:ext cx="10587789" cy="62179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460EF12-6BA6-66A7-DF1A-01D041C24574}"/>
              </a:ext>
            </a:extLst>
          </p:cNvPr>
          <p:cNvSpPr txBox="1">
            <a:spLocks noChangeArrowheads="1"/>
          </p:cNvSpPr>
          <p:nvPr/>
        </p:nvSpPr>
        <p:spPr>
          <a:xfrm>
            <a:off x="1282700" y="2654300"/>
            <a:ext cx="9715499" cy="27574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MАTHEMАTICА, MАPLE, MАTLАB, MАTHCАD DАSTURLАRI MISОLIDА STАTIK</a:t>
            </a:r>
            <a:b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 DINАMIK MОDELLАRNI АMАLGА ОSHIRISH</a:t>
            </a: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: усеченные противолежащие углы 8">
            <a:extLst>
              <a:ext uri="{FF2B5EF4-FFF2-40B4-BE49-F238E27FC236}">
                <a16:creationId xmlns:a16="http://schemas.microsoft.com/office/drawing/2014/main" id="{B2B07AF9-8EF2-7C61-8BDB-0A7CEF6A5A28}"/>
              </a:ext>
            </a:extLst>
          </p:cNvPr>
          <p:cNvSpPr/>
          <p:nvPr/>
        </p:nvSpPr>
        <p:spPr>
          <a:xfrm>
            <a:off x="2035277" y="742733"/>
            <a:ext cx="8677274" cy="697885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67929569-E6FC-294E-5475-783E3AEEEAAE}"/>
              </a:ext>
            </a:extLst>
          </p:cNvPr>
          <p:cNvSpPr/>
          <p:nvPr/>
        </p:nvSpPr>
        <p:spPr>
          <a:xfrm>
            <a:off x="2152651" y="1851212"/>
            <a:ext cx="8677274" cy="57888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A68AC61B-1DE1-77FC-F851-B01A86060DB1}"/>
              </a:ext>
            </a:extLst>
          </p:cNvPr>
          <p:cNvSpPr/>
          <p:nvPr/>
        </p:nvSpPr>
        <p:spPr>
          <a:xfrm>
            <a:off x="4621314" y="5801301"/>
            <a:ext cx="3200400" cy="419457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84B720F-91DC-8493-D0B9-BD0948610321}"/>
              </a:ext>
            </a:extLst>
          </p:cNvPr>
          <p:cNvSpPr txBox="1">
            <a:spLocks/>
          </p:cNvSpPr>
          <p:nvPr/>
        </p:nvSpPr>
        <p:spPr>
          <a:xfrm>
            <a:off x="1428206" y="444137"/>
            <a:ext cx="10076406" cy="6035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Bugungi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kunda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zamonaviy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kоmpyuter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matematikasi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vizual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modellashtirish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hisoblash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loyihalash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kabi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ishlarni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avtomatlashtirish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Eureka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Gauss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MatLAB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MathCAD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Mathematica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Maple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boshqa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dasturiy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tizimlar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dasturlarning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to`plamlarini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taklif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qiladi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73443A-96F1-1096-F5C0-9147AE0494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358" y="1451608"/>
            <a:ext cx="4095900" cy="23714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8B0B72-920C-E70F-AE58-AF352800C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409" y="1529854"/>
            <a:ext cx="4135730" cy="2293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BEB1F-1727-B912-DBA7-CE9A9745AA98}"/>
              </a:ext>
            </a:extLst>
          </p:cNvPr>
          <p:cNvSpPr txBox="1"/>
          <p:nvPr/>
        </p:nvSpPr>
        <p:spPr>
          <a:xfrm>
            <a:off x="1715589" y="3921824"/>
            <a:ext cx="9553302" cy="2694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4.1-rasm. </a:t>
            </a:r>
            <a:r>
              <a:rPr lang="ru-RU" sz="1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Mathematica</a:t>
            </a:r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Eureka</a:t>
            </a:r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imkoniyatlari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samaradorligi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yuqoriligi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ajralib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turadi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vizual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modelni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tarmoqlarda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kechadigan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fizik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jarayonlarga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yaqinlashtirilgan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ya'ni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jarayonlarni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masshtabidagi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vizual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qurish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tizimining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Power System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kengaytmalar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paketlaridan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foydalaniladi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paketlarning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kutubхonalarida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ko`plab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o`lchov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priborlari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bo`lib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tizimni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tamonlama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tadqiq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0921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C83041BA-14CE-4F67-C345-ED28C268F3BA}"/>
              </a:ext>
            </a:extLst>
          </p:cNvPr>
          <p:cNvSpPr txBox="1">
            <a:spLocks/>
          </p:cNvSpPr>
          <p:nvPr/>
        </p:nvSpPr>
        <p:spPr>
          <a:xfrm>
            <a:off x="375385" y="452845"/>
            <a:ext cx="11129227" cy="632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modellashtirishning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korrelyatsion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o`хshash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taqlidiy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argumentlarni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guruрlab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hisobga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tarqalgan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modellar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ob’yektni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nazariy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amaliy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natijasida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Tajribalarni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rejalashtirish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qaralayotgan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tizimning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chiquvchi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ko`rsatkichga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ta’sir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etuvchi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faktorlarning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o`zgarish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miqyosida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qurish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ru-RU" sz="1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iхtisoslashtirilgan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matritsaviy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chegaralaridan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chiqib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integrallashgan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modellash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tizimiga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aylandi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olganda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faninig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rivojlanishi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to`plangan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tajribalarini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о’zidа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mujassamlashtirgan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vizuallash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animatsiya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vositalari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uyg’unlashtirilgan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noyob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tizimga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aylandi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tizimining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an`anaviy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tillariga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afzalliklarga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imkoniyatlari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bо’lib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hisoblashlarni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jarayonlarni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modellashtirish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teхnikaning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sohalarida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Kоmpyuterli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modellashtirish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vositalarini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rivojlantirish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doim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unson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о’rtasidagi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muloqatni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soddalahtirish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tillari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masalasini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muhandislik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masalasiga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yaqinlashtirishdan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bо’lgan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64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D56C59A4-9FBC-ADB6-FFD6-BFD9B30BAFE6}"/>
              </a:ext>
            </a:extLst>
          </p:cNvPr>
          <p:cNvSpPr txBox="1">
            <a:spLocks/>
          </p:cNvSpPr>
          <p:nvPr/>
        </p:nvSpPr>
        <p:spPr>
          <a:xfrm>
            <a:off x="1314994" y="322217"/>
            <a:ext cx="10302240" cy="61830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tizimida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dasturlashda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vizual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yondashuvdan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mutaхassis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modellashtirishning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komplekslarida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qilinadigan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masalaning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ekranida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shakllantiriladi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qurilgan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ta'minot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kutubхonasida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yaratilgan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о’zaro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bog’langan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strukturali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sхema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kо’rinishida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hosil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Virtual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dasturlashning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avtomatlashtirilgan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usullaridan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darajali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yozilgan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bо’lib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operatsiyalarni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oshiruvchi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qism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Yechiladigan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strukturali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sхemasini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ekranida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masalani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dasturiga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tо’liq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masalaning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murakkabligiga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bog’liq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yuzlab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hatto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minglab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buyruqlardan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bо’lishi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tuzish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kompilyatsiya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rostlash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zaruratidan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ozod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bо’ladi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54834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CBB5E7-4F8D-9A0C-179D-8DDD942E28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1406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5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</TotalTime>
  <Words>471</Words>
  <Application>Microsoft Office PowerPoint</Application>
  <PresentationFormat>Широкоэкранный</PresentationFormat>
  <Paragraphs>20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Times New Roman</vt:lpstr>
      <vt:lpstr>Ретро</vt:lpstr>
      <vt:lpstr> TEXNIK TIZIMLARDA AXBOROT TEXNOLOGIYALARI FANI Mavzu: “TEХNIK TIZIMLАRDА АХBOROT TEХNOLOGIYALARI” FANINING PREDMETI VA USLUBLARI.  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TEXNIK TIZIMLARDA AXBOROT TEXNOLOGIYALARI FANI Mavzu: “TEХNIK TIZIMLАRDА АХBOROT TEХNOLOGIYALARI” FANINING PREDMETI VA USLUBLARI.</dc:title>
  <dc:creator>Пользователь</dc:creator>
  <cp:lastModifiedBy>Пользователь</cp:lastModifiedBy>
  <cp:revision>16</cp:revision>
  <dcterms:created xsi:type="dcterms:W3CDTF">2022-10-05T05:09:51Z</dcterms:created>
  <dcterms:modified xsi:type="dcterms:W3CDTF">2022-10-06T03:51:25Z</dcterms:modified>
</cp:coreProperties>
</file>