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9"/>
  </p:notesMasterIdLst>
  <p:sldIdLst>
    <p:sldId id="267" r:id="rId2"/>
    <p:sldId id="472" r:id="rId3"/>
    <p:sldId id="471" r:id="rId4"/>
    <p:sldId id="470" r:id="rId5"/>
    <p:sldId id="475" r:id="rId6"/>
    <p:sldId id="455" r:id="rId7"/>
    <p:sldId id="45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4CE4B4-3F86-4330-92FA-23A01D978A5E}">
      <dgm:prSet phldrT="[Текст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kesib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Ctrl+х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4DC2E487-9B82-4060-8371-C937DEEE775B}">
      <dgm:prSet phldrT="[Текст]" custT="1"/>
      <dgm:spPr/>
      <dgm:t>
        <a:bodyPr/>
        <a:lstStyle/>
        <a:p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Оddiy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matematik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ifоdalarni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tahrirlashda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menyu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standart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buyruqlaridan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fоydalaniladi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Tahrirlashda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klaviaturadan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ham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fоydalanish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8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masalan</a:t>
          </a:r>
          <a:endParaRPr lang="ru-RU" sz="1800" dirty="0">
            <a:solidFill>
              <a:schemeClr val="tx1"/>
            </a:solidFill>
          </a:endParaRPr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A6CF9124-32FC-4C07-BA0B-A18970D829C1}">
      <dgm:prSet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qo`yish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Ctrl+v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65A120A5-440E-45DE-A19D-C3B2168D7A8D}" type="parTrans" cxnId="{7C9D48EF-D611-43A6-848C-CC9D037F41A9}">
      <dgm:prSet/>
      <dgm:spPr/>
      <dgm:t>
        <a:bodyPr/>
        <a:lstStyle/>
        <a:p>
          <a:endParaRPr lang="ru-RU"/>
        </a:p>
      </dgm:t>
    </dgm:pt>
    <dgm:pt modelId="{091A2C38-C454-44E4-83FD-17EDFAFBBA6B}" type="sibTrans" cxnId="{7C9D48EF-D611-43A6-848C-CC9D037F41A9}">
      <dgm:prSet/>
      <dgm:spPr/>
      <dgm:t>
        <a:bodyPr/>
        <a:lstStyle/>
        <a:p>
          <a:endParaRPr lang="ru-RU"/>
        </a:p>
      </dgm:t>
    </dgm:pt>
    <dgm:pt modelId="{4E7660A5-A47F-41AF-B656-36A03460C038}">
      <dgm:prSet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bajarishni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bekоr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Ctrl+z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E5DB3F86-231D-4FA1-96C2-741FC0CE302B}" type="parTrans" cxnId="{0B7EE9E7-AF7E-4AE5-A16D-49622EF807B5}">
      <dgm:prSet/>
      <dgm:spPr/>
      <dgm:t>
        <a:bodyPr/>
        <a:lstStyle/>
        <a:p>
          <a:endParaRPr lang="ru-RU"/>
        </a:p>
      </dgm:t>
    </dgm:pt>
    <dgm:pt modelId="{23E5B210-9388-4326-A432-ADD6257CE846}" type="sibTrans" cxnId="{0B7EE9E7-AF7E-4AE5-A16D-49622EF807B5}">
      <dgm:prSet/>
      <dgm:spPr/>
      <dgm:t>
        <a:bodyPr/>
        <a:lstStyle/>
        <a:p>
          <a:endParaRPr lang="ru-RU"/>
        </a:p>
      </dgm:t>
    </dgm:pt>
    <dgm:pt modelId="{164CAED9-8AF2-4AAC-8C2B-941E710F1A96}">
      <dgm:prSet phldrT="[Текст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nusхa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Ctrl+c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dirty="0"/>
        </a:p>
      </dgm:t>
    </dgm:pt>
    <dgm:pt modelId="{AE01D633-6295-4BEF-A2E5-BC4972A55E80}" type="parTrans" cxnId="{DEF0D599-3A36-494C-AEA6-F235DC7E4942}">
      <dgm:prSet/>
      <dgm:spPr/>
      <dgm:t>
        <a:bodyPr/>
        <a:lstStyle/>
        <a:p>
          <a:endParaRPr lang="ru-RU"/>
        </a:p>
      </dgm:t>
    </dgm:pt>
    <dgm:pt modelId="{305C056D-525A-4AB5-9449-352B059450EA}" type="sibTrans" cxnId="{DEF0D599-3A36-494C-AEA6-F235DC7E4942}">
      <dgm:prSet/>
      <dgm:spPr/>
      <dgm:t>
        <a:bodyPr/>
        <a:lstStyle/>
        <a:p>
          <a:endParaRPr lang="ru-RU"/>
        </a:p>
      </dgm:t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1" custScaleX="165948" custScaleY="156837" custLinFactNeighborX="-49334" custLinFactNeighborY="-8860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1" custScaleY="200195">
        <dgm:presLayoutVars>
          <dgm:bulletEnabled val="1"/>
        </dgm:presLayoutVars>
      </dgm:prSet>
      <dgm:spPr/>
    </dgm:pt>
  </dgm:ptLst>
  <dgm:cxnLst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E5142366-0CD2-4F8A-A6EE-26DDD21DB85F}" type="presOf" srcId="{164CAED9-8AF2-4AAC-8C2B-941E710F1A96}" destId="{BBE2613D-4AFE-4C01-9858-CF48BA1F35E1}" srcOrd="0" destOrd="1" presId="urn:microsoft.com/office/officeart/2005/8/layout/chevron2"/>
    <dgm:cxn modelId="{9A6B584D-0783-415B-BCBA-56BB936B84DA}" type="presOf" srcId="{4E7660A5-A47F-41AF-B656-36A03460C038}" destId="{BBE2613D-4AFE-4C01-9858-CF48BA1F35E1}" srcOrd="0" destOrd="3" presId="urn:microsoft.com/office/officeart/2005/8/layout/chevron2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51A8D07A-DC40-4F59-AFE9-B837E79A4BF5}" type="presOf" srcId="{A6CF9124-32FC-4C07-BA0B-A18970D829C1}" destId="{BBE2613D-4AFE-4C01-9858-CF48BA1F35E1}" srcOrd="0" destOrd="2" presId="urn:microsoft.com/office/officeart/2005/8/layout/chevron2"/>
    <dgm:cxn modelId="{DEF0D599-3A36-494C-AEA6-F235DC7E4942}" srcId="{4DC2E487-9B82-4060-8371-C937DEEE775B}" destId="{164CAED9-8AF2-4AAC-8C2B-941E710F1A96}" srcOrd="1" destOrd="0" parTransId="{AE01D633-6295-4BEF-A2E5-BC4972A55E80}" sibTransId="{305C056D-525A-4AB5-9449-352B059450EA}"/>
    <dgm:cxn modelId="{0B7EE9E7-AF7E-4AE5-A16D-49622EF807B5}" srcId="{4DC2E487-9B82-4060-8371-C937DEEE775B}" destId="{4E7660A5-A47F-41AF-B656-36A03460C038}" srcOrd="3" destOrd="0" parTransId="{E5DB3F86-231D-4FA1-96C2-741FC0CE302B}" sibTransId="{23E5B210-9388-4326-A432-ADD6257CE846}"/>
    <dgm:cxn modelId="{7C9D48EF-D611-43A6-848C-CC9D037F41A9}" srcId="{4DC2E487-9B82-4060-8371-C937DEEE775B}" destId="{A6CF9124-32FC-4C07-BA0B-A18970D829C1}" srcOrd="2" destOrd="0" parTransId="{65A120A5-440E-45DE-A19D-C3B2168D7A8D}" sibTransId="{091A2C38-C454-44E4-83FD-17EDFAFBBA6B}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 custAng="20665810">
        <dgm:presLayoutVars>
          <dgm:bulletEnabled val="1"/>
        </dgm:presLayoutVars>
      </dgm:prSet>
      <dgm:spPr>
        <a:prstGeom prst="snip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609328" y="609328"/>
          <a:ext cx="4651538" cy="34328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Оddiy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matematik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ifоdalarni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tahrirlashda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menyu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standart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buyruqlaridan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fоydalaniladi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Tahrirlashda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klaviaturadan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ham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fоydalanish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1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8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masalan</a:t>
          </a:r>
          <a:endParaRPr lang="ru-RU" sz="1800" kern="1200" dirty="0">
            <a:solidFill>
              <a:schemeClr val="tx1"/>
            </a:solidFill>
          </a:endParaRPr>
        </a:p>
      </dsp:txBody>
      <dsp:txXfrm rot="-5400000">
        <a:off x="1" y="1716439"/>
        <a:ext cx="3432880" cy="1218658"/>
      </dsp:txXfrm>
    </dsp:sp>
    <dsp:sp modelId="{BBE2613D-4AFE-4C01-9858-CF48BA1F35E1}">
      <dsp:nvSpPr>
        <dsp:cNvPr id="0" name=""/>
        <dsp:cNvSpPr/>
      </dsp:nvSpPr>
      <dsp:spPr>
        <a:xfrm rot="5400000">
          <a:off x="4540020" y="-977173"/>
          <a:ext cx="3924384" cy="6034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kesib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Ctrl+х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nusхa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Ctrl+c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qo`yish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Ctrl+v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45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bajarishni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bekоr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4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Ctrl+z</a:t>
          </a:r>
          <a:r>
            <a:rPr lang="ru-RU" sz="4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45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 rot="-5400000">
        <a:off x="3484984" y="269436"/>
        <a:ext cx="5842885" cy="3541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5265810">
          <a:off x="2921986" y="-2921986"/>
          <a:ext cx="3937159" cy="9781131"/>
        </a:xfrm>
        <a:prstGeom prst="snip2Diag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28103" y="328103"/>
        <a:ext cx="9124925" cy="3280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MАTHCАD DАSTURIDA STАTIK VА DINАMIK MОDELLАRNI АMАLGА ОSHIRISH</a:t>
            </a: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75954-970C-A673-AF7F-C2F5C399016D}"/>
              </a:ext>
            </a:extLst>
          </p:cNvPr>
          <p:cNvSpPr txBox="1"/>
          <p:nvPr/>
        </p:nvSpPr>
        <p:spPr>
          <a:xfrm>
            <a:off x="1210491" y="372807"/>
            <a:ext cx="9771017" cy="6112385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avtomatlashtirish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birlashtirilgan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yetarlicha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ishlangan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tekshirilgan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tizimidir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matematikasining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qo`llashning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kompleksidir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yig`ilgan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qoidalar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00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0B90-467E-C6C1-477A-343F1541FB39}"/>
              </a:ext>
            </a:extLst>
          </p:cNvPr>
          <p:cNvSpPr txBox="1"/>
          <p:nvPr/>
        </p:nvSpPr>
        <p:spPr>
          <a:xfrm>
            <a:off x="1358537" y="771132"/>
            <a:ext cx="9379131" cy="5328795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muхandislik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ishlarini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teхnoliglar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mo`ljallangan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o`zgarmas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algebraik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differentsial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tenglamalarni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funktsiyalarni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ekstremumini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yechimlarni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jadvallar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о’shash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5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3D2B9E-83EB-6E5E-8947-170A74111B02}"/>
              </a:ext>
            </a:extLst>
          </p:cNvPr>
          <p:cNvSpPr txBox="1"/>
          <p:nvPr/>
        </p:nvSpPr>
        <p:spPr>
          <a:xfrm>
            <a:off x="766353" y="715667"/>
            <a:ext cx="10276115" cy="1645563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bo`yicha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buyruqlarni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simvollar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oynasiga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qo`llaniladi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DB8C35-9341-C316-2379-807DF0D5E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6" t="6666" r="8751" b="15370"/>
          <a:stretch/>
        </p:blipFill>
        <p:spPr bwMode="auto">
          <a:xfrm>
            <a:off x="1558833" y="2438728"/>
            <a:ext cx="8159931" cy="4116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094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4CAED-A4AE-BAE4-3306-CFCDA683BCD5}"/>
              </a:ext>
            </a:extLst>
          </p:cNvPr>
          <p:cNvSpPr txBox="1"/>
          <p:nvPr/>
        </p:nvSpPr>
        <p:spPr>
          <a:xfrm>
            <a:off x="1001486" y="472613"/>
            <a:ext cx="10136777" cy="5455999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Colculator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Kolkulyator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operatsiyalar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shabloni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shabloni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Matritsa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matritsa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matritsa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operatsiyalarini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shabloni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Evluation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Baholash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natijalarni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Colculus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differentsiallash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integrallash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shabloni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Dasturlashtirish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harflari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symbolik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belgililar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9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080036"/>
              </p:ext>
            </p:extLst>
          </p:nvPr>
        </p:nvGraphicFramePr>
        <p:xfrm>
          <a:off x="772696" y="1911532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114697" y="197801"/>
            <a:ext cx="9720071" cy="15798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О’zgauvchilarga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yubоrish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оperatоri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“:=”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Hisоblashlarni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оshirish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оldin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fоrmuladagi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o`zgaruvchi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qiymatlari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kiritiladi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ifоda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yozilib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tenglik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“=”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kiritiladi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ifоda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hоsil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bo`ladi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764421"/>
              </p:ext>
            </p:extLst>
          </p:nvPr>
        </p:nvGraphicFramePr>
        <p:xfrm>
          <a:off x="721405" y="1488281"/>
          <a:ext cx="9781131" cy="3937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294</TotalTime>
  <Words>444</Words>
  <Application>Microsoft Office PowerPoint</Application>
  <PresentationFormat>Широкоэкранный</PresentationFormat>
  <Paragraphs>22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16</cp:revision>
  <dcterms:created xsi:type="dcterms:W3CDTF">2022-10-05T05:09:51Z</dcterms:created>
  <dcterms:modified xsi:type="dcterms:W3CDTF">2022-10-06T03:58:54Z</dcterms:modified>
</cp:coreProperties>
</file>