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1"/>
  </p:notesMasterIdLst>
  <p:sldIdLst>
    <p:sldId id="267" r:id="rId2"/>
    <p:sldId id="472" r:id="rId3"/>
    <p:sldId id="471" r:id="rId4"/>
    <p:sldId id="473" r:id="rId5"/>
    <p:sldId id="474" r:id="rId6"/>
    <p:sldId id="476" r:id="rId7"/>
    <p:sldId id="470" r:id="rId8"/>
    <p:sldId id="477" r:id="rId9"/>
    <p:sldId id="45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C0A90-FF10-4875-A1FF-047517224D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722BA-BFBD-469B-9E1C-C44E7C5D1659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Rаstrli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</a:t>
          </a:r>
          <a:endParaRPr lang="ru-RU" dirty="0"/>
        </a:p>
      </dgm:t>
    </dgm:pt>
    <dgm:pt modelId="{326CE291-29F5-4A77-8837-CF1AFA9244A1}" type="parTrans" cxnId="{07C125A0-EC3E-403E-8592-6A4AA097F2A2}">
      <dgm:prSet/>
      <dgm:spPr/>
      <dgm:t>
        <a:bodyPr/>
        <a:lstStyle/>
        <a:p>
          <a:endParaRPr lang="ru-RU"/>
        </a:p>
      </dgm:t>
    </dgm:pt>
    <dgm:pt modelId="{B697A3C1-7C82-420B-AB73-109BEAACD2AE}" type="sibTrans" cxnId="{07C125A0-EC3E-403E-8592-6A4AA097F2A2}">
      <dgm:prSet/>
      <dgm:spPr/>
      <dgm:t>
        <a:bodyPr/>
        <a:lstStyle/>
        <a:p>
          <a:endParaRPr lang="ru-RU"/>
        </a:p>
      </dgm:t>
    </dgm:pt>
    <dgm:pt modelId="{99FBC059-FDB0-4B22-9686-2B40D3910EC3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Vektоrli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</a:t>
          </a:r>
          <a:r>
            <a:rPr lang="ru-RU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dirty="0"/>
        </a:p>
      </dgm:t>
    </dgm:pt>
    <dgm:pt modelId="{46988672-740B-47E7-95FF-33B28AB7342A}" type="parTrans" cxnId="{F4F704E9-45B3-44D9-9001-C0C9022C4A49}">
      <dgm:prSet/>
      <dgm:spPr/>
      <dgm:t>
        <a:bodyPr/>
        <a:lstStyle/>
        <a:p>
          <a:endParaRPr lang="ru-RU"/>
        </a:p>
      </dgm:t>
    </dgm:pt>
    <dgm:pt modelId="{340CAB5A-D664-47DB-81FD-AB0F5AE65441}" type="sibTrans" cxnId="{F4F704E9-45B3-44D9-9001-C0C9022C4A49}">
      <dgm:prSet/>
      <dgm:spPr/>
      <dgm:t>
        <a:bodyPr/>
        <a:lstStyle/>
        <a:p>
          <a:endParaRPr lang="ru-RU"/>
        </a:p>
      </dgm:t>
    </dgm:pt>
    <dgm:pt modelId="{B4F7B064-8650-4004-AD95-1BC969A56640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</a:t>
          </a:r>
          <a:endParaRPr lang="ru-RU" dirty="0"/>
        </a:p>
      </dgm:t>
    </dgm:pt>
    <dgm:pt modelId="{8F1DF817-2065-46B9-9B8B-86DB651922CD}" type="parTrans" cxnId="{9F9301A5-5A13-4C45-BF95-249054FB1279}">
      <dgm:prSet/>
      <dgm:spPr/>
      <dgm:t>
        <a:bodyPr/>
        <a:lstStyle/>
        <a:p>
          <a:endParaRPr lang="ru-RU"/>
        </a:p>
      </dgm:t>
    </dgm:pt>
    <dgm:pt modelId="{A9F74DB0-12AC-4474-BD5B-6532F442CCAB}" type="sibTrans" cxnId="{9F9301A5-5A13-4C45-BF95-249054FB1279}">
      <dgm:prSet/>
      <dgm:spPr/>
      <dgm:t>
        <a:bodyPr/>
        <a:lstStyle/>
        <a:p>
          <a:endParaRPr lang="ru-RU"/>
        </a:p>
      </dgm:t>
    </dgm:pt>
    <dgm:pt modelId="{133E5878-1222-403A-9E8C-42880C16CE44}" type="pres">
      <dgm:prSet presAssocID="{418C0A90-FF10-4875-A1FF-047517224D55}" presName="linear" presStyleCnt="0">
        <dgm:presLayoutVars>
          <dgm:dir/>
          <dgm:animLvl val="lvl"/>
          <dgm:resizeHandles val="exact"/>
        </dgm:presLayoutVars>
      </dgm:prSet>
      <dgm:spPr/>
    </dgm:pt>
    <dgm:pt modelId="{9FEC63F0-40C2-4F93-939F-508F3E5FC670}" type="pres">
      <dgm:prSet presAssocID="{A8A722BA-BFBD-469B-9E1C-C44E7C5D1659}" presName="parentLin" presStyleCnt="0"/>
      <dgm:spPr/>
    </dgm:pt>
    <dgm:pt modelId="{32385099-14B5-4A93-A521-88D70B98A4EF}" type="pres">
      <dgm:prSet presAssocID="{A8A722BA-BFBD-469B-9E1C-C44E7C5D1659}" presName="parentLeftMargin" presStyleLbl="node1" presStyleIdx="0" presStyleCnt="3"/>
      <dgm:spPr/>
    </dgm:pt>
    <dgm:pt modelId="{F0414C5B-8498-4AA0-8AE7-B63374338646}" type="pres">
      <dgm:prSet presAssocID="{A8A722BA-BFBD-469B-9E1C-C44E7C5D16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16DDF9-E65A-4063-853B-AB104A9FA428}" type="pres">
      <dgm:prSet presAssocID="{A8A722BA-BFBD-469B-9E1C-C44E7C5D1659}" presName="negativeSpace" presStyleCnt="0"/>
      <dgm:spPr/>
    </dgm:pt>
    <dgm:pt modelId="{D4D49483-BC21-42B5-A2B5-2F4AC885A585}" type="pres">
      <dgm:prSet presAssocID="{A8A722BA-BFBD-469B-9E1C-C44E7C5D1659}" presName="childText" presStyleLbl="conFgAcc1" presStyleIdx="0" presStyleCnt="3">
        <dgm:presLayoutVars>
          <dgm:bulletEnabled val="1"/>
        </dgm:presLayoutVars>
      </dgm:prSet>
      <dgm:spPr/>
    </dgm:pt>
    <dgm:pt modelId="{91D0847C-690A-4F94-9118-99B510551478}" type="pres">
      <dgm:prSet presAssocID="{B697A3C1-7C82-420B-AB73-109BEAACD2AE}" presName="spaceBetweenRectangles" presStyleCnt="0"/>
      <dgm:spPr/>
    </dgm:pt>
    <dgm:pt modelId="{90E44636-BBB1-47A3-88BE-1C61386322BF}" type="pres">
      <dgm:prSet presAssocID="{99FBC059-FDB0-4B22-9686-2B40D3910EC3}" presName="parentLin" presStyleCnt="0"/>
      <dgm:spPr/>
    </dgm:pt>
    <dgm:pt modelId="{690AF0C7-EFB9-4AC4-B8ED-11A45EE5A153}" type="pres">
      <dgm:prSet presAssocID="{99FBC059-FDB0-4B22-9686-2B40D3910EC3}" presName="parentLeftMargin" presStyleLbl="node1" presStyleIdx="0" presStyleCnt="3"/>
      <dgm:spPr/>
    </dgm:pt>
    <dgm:pt modelId="{EAD7AC85-34C1-49C8-9942-F21E01354454}" type="pres">
      <dgm:prSet presAssocID="{99FBC059-FDB0-4B22-9686-2B40D3910E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383BDE-3D1F-4C2D-A340-7A481507B604}" type="pres">
      <dgm:prSet presAssocID="{99FBC059-FDB0-4B22-9686-2B40D3910EC3}" presName="negativeSpace" presStyleCnt="0"/>
      <dgm:spPr/>
    </dgm:pt>
    <dgm:pt modelId="{8D8A74F2-C3D9-4FDA-B290-32CB54933164}" type="pres">
      <dgm:prSet presAssocID="{99FBC059-FDB0-4B22-9686-2B40D3910EC3}" presName="childText" presStyleLbl="conFgAcc1" presStyleIdx="1" presStyleCnt="3">
        <dgm:presLayoutVars>
          <dgm:bulletEnabled val="1"/>
        </dgm:presLayoutVars>
      </dgm:prSet>
      <dgm:spPr/>
    </dgm:pt>
    <dgm:pt modelId="{C557F0BA-9EED-4488-90B0-C791C410C2AC}" type="pres">
      <dgm:prSet presAssocID="{340CAB5A-D664-47DB-81FD-AB0F5AE65441}" presName="spaceBetweenRectangles" presStyleCnt="0"/>
      <dgm:spPr/>
    </dgm:pt>
    <dgm:pt modelId="{E1286C81-C379-426B-BE90-F10B2A983C24}" type="pres">
      <dgm:prSet presAssocID="{B4F7B064-8650-4004-AD95-1BC969A56640}" presName="parentLin" presStyleCnt="0"/>
      <dgm:spPr/>
    </dgm:pt>
    <dgm:pt modelId="{E5149356-1D59-4034-B67F-5FA0750EB380}" type="pres">
      <dgm:prSet presAssocID="{B4F7B064-8650-4004-AD95-1BC969A56640}" presName="parentLeftMargin" presStyleLbl="node1" presStyleIdx="1" presStyleCnt="3"/>
      <dgm:spPr/>
    </dgm:pt>
    <dgm:pt modelId="{A4D5DFA3-80F4-4514-9B84-F188C48B7AA7}" type="pres">
      <dgm:prSet presAssocID="{B4F7B064-8650-4004-AD95-1BC969A566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9FC1EF-40F2-46F9-8CB8-FE9E8AC54B40}" type="pres">
      <dgm:prSet presAssocID="{B4F7B064-8650-4004-AD95-1BC969A56640}" presName="negativeSpace" presStyleCnt="0"/>
      <dgm:spPr/>
    </dgm:pt>
    <dgm:pt modelId="{E2208B0A-CA4B-4EE9-961B-BB93690D7416}" type="pres">
      <dgm:prSet presAssocID="{B4F7B064-8650-4004-AD95-1BC969A566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0B1A15-C22F-4FE8-856D-C2C3FFDC5F33}" type="presOf" srcId="{99FBC059-FDB0-4B22-9686-2B40D3910EC3}" destId="{690AF0C7-EFB9-4AC4-B8ED-11A45EE5A153}" srcOrd="0" destOrd="0" presId="urn:microsoft.com/office/officeart/2005/8/layout/list1"/>
    <dgm:cxn modelId="{5CC6166B-9DBD-473B-BF29-C2C6FEC025E4}" type="presOf" srcId="{B4F7B064-8650-4004-AD95-1BC969A56640}" destId="{E5149356-1D59-4034-B67F-5FA0750EB380}" srcOrd="0" destOrd="0" presId="urn:microsoft.com/office/officeart/2005/8/layout/list1"/>
    <dgm:cxn modelId="{B7E7D16B-AB46-4709-AEE3-8EFC945F375F}" type="presOf" srcId="{A8A722BA-BFBD-469B-9E1C-C44E7C5D1659}" destId="{F0414C5B-8498-4AA0-8AE7-B63374338646}" srcOrd="1" destOrd="0" presId="urn:microsoft.com/office/officeart/2005/8/layout/list1"/>
    <dgm:cxn modelId="{6293E17E-3C83-4827-B0B1-E5DCC87821F8}" type="presOf" srcId="{99FBC059-FDB0-4B22-9686-2B40D3910EC3}" destId="{EAD7AC85-34C1-49C8-9942-F21E01354454}" srcOrd="1" destOrd="0" presId="urn:microsoft.com/office/officeart/2005/8/layout/list1"/>
    <dgm:cxn modelId="{40CC4682-0F3F-40A5-8A9E-0F2004AD7D39}" type="presOf" srcId="{A8A722BA-BFBD-469B-9E1C-C44E7C5D1659}" destId="{32385099-14B5-4A93-A521-88D70B98A4EF}" srcOrd="0" destOrd="0" presId="urn:microsoft.com/office/officeart/2005/8/layout/list1"/>
    <dgm:cxn modelId="{40864389-0924-4B4E-8054-4F9C963DB4E9}" type="presOf" srcId="{418C0A90-FF10-4875-A1FF-047517224D55}" destId="{133E5878-1222-403A-9E8C-42880C16CE44}" srcOrd="0" destOrd="0" presId="urn:microsoft.com/office/officeart/2005/8/layout/list1"/>
    <dgm:cxn modelId="{07C125A0-EC3E-403E-8592-6A4AA097F2A2}" srcId="{418C0A90-FF10-4875-A1FF-047517224D55}" destId="{A8A722BA-BFBD-469B-9E1C-C44E7C5D1659}" srcOrd="0" destOrd="0" parTransId="{326CE291-29F5-4A77-8837-CF1AFA9244A1}" sibTransId="{B697A3C1-7C82-420B-AB73-109BEAACD2AE}"/>
    <dgm:cxn modelId="{9F9301A5-5A13-4C45-BF95-249054FB1279}" srcId="{418C0A90-FF10-4875-A1FF-047517224D55}" destId="{B4F7B064-8650-4004-AD95-1BC969A56640}" srcOrd="2" destOrd="0" parTransId="{8F1DF817-2065-46B9-9B8B-86DB651922CD}" sibTransId="{A9F74DB0-12AC-4474-BD5B-6532F442CCAB}"/>
    <dgm:cxn modelId="{F4F704E9-45B3-44D9-9001-C0C9022C4A49}" srcId="{418C0A90-FF10-4875-A1FF-047517224D55}" destId="{99FBC059-FDB0-4B22-9686-2B40D3910EC3}" srcOrd="1" destOrd="0" parTransId="{46988672-740B-47E7-95FF-33B28AB7342A}" sibTransId="{340CAB5A-D664-47DB-81FD-AB0F5AE65441}"/>
    <dgm:cxn modelId="{73BEFFFB-6AA4-4C95-90D0-C76D0E427690}" type="presOf" srcId="{B4F7B064-8650-4004-AD95-1BC969A56640}" destId="{A4D5DFA3-80F4-4514-9B84-F188C48B7AA7}" srcOrd="1" destOrd="0" presId="urn:microsoft.com/office/officeart/2005/8/layout/list1"/>
    <dgm:cxn modelId="{926D62CD-54CA-4083-93D5-30B649371680}" type="presParOf" srcId="{133E5878-1222-403A-9E8C-42880C16CE44}" destId="{9FEC63F0-40C2-4F93-939F-508F3E5FC670}" srcOrd="0" destOrd="0" presId="urn:microsoft.com/office/officeart/2005/8/layout/list1"/>
    <dgm:cxn modelId="{2C7637C3-1FD1-4D3A-96CC-C40E0484DF4D}" type="presParOf" srcId="{9FEC63F0-40C2-4F93-939F-508F3E5FC670}" destId="{32385099-14B5-4A93-A521-88D70B98A4EF}" srcOrd="0" destOrd="0" presId="urn:microsoft.com/office/officeart/2005/8/layout/list1"/>
    <dgm:cxn modelId="{D6523A87-9D56-4F9F-9F46-D5E674AB1A8D}" type="presParOf" srcId="{9FEC63F0-40C2-4F93-939F-508F3E5FC670}" destId="{F0414C5B-8498-4AA0-8AE7-B63374338646}" srcOrd="1" destOrd="0" presId="urn:microsoft.com/office/officeart/2005/8/layout/list1"/>
    <dgm:cxn modelId="{A375CBE7-9831-4C28-9DA2-F850315BDFBC}" type="presParOf" srcId="{133E5878-1222-403A-9E8C-42880C16CE44}" destId="{5C16DDF9-E65A-4063-853B-AB104A9FA428}" srcOrd="1" destOrd="0" presId="urn:microsoft.com/office/officeart/2005/8/layout/list1"/>
    <dgm:cxn modelId="{B78CCCA6-CB2B-4F0B-B2E1-07719F7EF730}" type="presParOf" srcId="{133E5878-1222-403A-9E8C-42880C16CE44}" destId="{D4D49483-BC21-42B5-A2B5-2F4AC885A585}" srcOrd="2" destOrd="0" presId="urn:microsoft.com/office/officeart/2005/8/layout/list1"/>
    <dgm:cxn modelId="{2DA9BA0C-1699-4D9B-9FED-3F7EE725A4F2}" type="presParOf" srcId="{133E5878-1222-403A-9E8C-42880C16CE44}" destId="{91D0847C-690A-4F94-9118-99B510551478}" srcOrd="3" destOrd="0" presId="urn:microsoft.com/office/officeart/2005/8/layout/list1"/>
    <dgm:cxn modelId="{46B0BE6B-274D-482F-B886-98717CAB6716}" type="presParOf" srcId="{133E5878-1222-403A-9E8C-42880C16CE44}" destId="{90E44636-BBB1-47A3-88BE-1C61386322BF}" srcOrd="4" destOrd="0" presId="urn:microsoft.com/office/officeart/2005/8/layout/list1"/>
    <dgm:cxn modelId="{7ECEA082-021B-448B-A77E-DF2237DFF98B}" type="presParOf" srcId="{90E44636-BBB1-47A3-88BE-1C61386322BF}" destId="{690AF0C7-EFB9-4AC4-B8ED-11A45EE5A153}" srcOrd="0" destOrd="0" presId="urn:microsoft.com/office/officeart/2005/8/layout/list1"/>
    <dgm:cxn modelId="{CB4EA8D3-2C96-4A9E-A943-EA54EA54A993}" type="presParOf" srcId="{90E44636-BBB1-47A3-88BE-1C61386322BF}" destId="{EAD7AC85-34C1-49C8-9942-F21E01354454}" srcOrd="1" destOrd="0" presId="urn:microsoft.com/office/officeart/2005/8/layout/list1"/>
    <dgm:cxn modelId="{1B8B8729-89EC-493A-A886-D24788B03A32}" type="presParOf" srcId="{133E5878-1222-403A-9E8C-42880C16CE44}" destId="{48383BDE-3D1F-4C2D-A340-7A481507B604}" srcOrd="5" destOrd="0" presId="urn:microsoft.com/office/officeart/2005/8/layout/list1"/>
    <dgm:cxn modelId="{F52E28C0-77CF-428C-8A3A-10A2A5BA91EC}" type="presParOf" srcId="{133E5878-1222-403A-9E8C-42880C16CE44}" destId="{8D8A74F2-C3D9-4FDA-B290-32CB54933164}" srcOrd="6" destOrd="0" presId="urn:microsoft.com/office/officeart/2005/8/layout/list1"/>
    <dgm:cxn modelId="{D8984A3D-6D5C-4D4E-AE35-BE3C614FA8FB}" type="presParOf" srcId="{133E5878-1222-403A-9E8C-42880C16CE44}" destId="{C557F0BA-9EED-4488-90B0-C791C410C2AC}" srcOrd="7" destOrd="0" presId="urn:microsoft.com/office/officeart/2005/8/layout/list1"/>
    <dgm:cxn modelId="{777CC7AB-3373-4F18-A44F-13B89E11C553}" type="presParOf" srcId="{133E5878-1222-403A-9E8C-42880C16CE44}" destId="{E1286C81-C379-426B-BE90-F10B2A983C24}" srcOrd="8" destOrd="0" presId="urn:microsoft.com/office/officeart/2005/8/layout/list1"/>
    <dgm:cxn modelId="{B2A07029-C55B-4BE4-BBA6-35AE1B20F5BD}" type="presParOf" srcId="{E1286C81-C379-426B-BE90-F10B2A983C24}" destId="{E5149356-1D59-4034-B67F-5FA0750EB380}" srcOrd="0" destOrd="0" presId="urn:microsoft.com/office/officeart/2005/8/layout/list1"/>
    <dgm:cxn modelId="{873FE44E-285F-46C6-8EBF-E4A869C61E07}" type="presParOf" srcId="{E1286C81-C379-426B-BE90-F10B2A983C24}" destId="{A4D5DFA3-80F4-4514-9B84-F188C48B7AA7}" srcOrd="1" destOrd="0" presId="urn:microsoft.com/office/officeart/2005/8/layout/list1"/>
    <dgm:cxn modelId="{59CBD45B-04F4-44DC-A72A-BD309E34D011}" type="presParOf" srcId="{133E5878-1222-403A-9E8C-42880C16CE44}" destId="{B19FC1EF-40F2-46F9-8CB8-FE9E8AC54B40}" srcOrd="9" destOrd="0" presId="urn:microsoft.com/office/officeart/2005/8/layout/list1"/>
    <dgm:cxn modelId="{D7A1020D-F785-4CA7-AC6F-1447A83C1C17}" type="presParOf" srcId="{133E5878-1222-403A-9E8C-42880C16CE44}" destId="{E2208B0A-CA4B-4EE9-961B-BB93690D74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8C0A90-FF10-4875-A1FF-047517224D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722BA-BFBD-469B-9E1C-C44E7C5D1659}">
      <dgm:prSet phldrT="[Текст]" custT="1"/>
      <dgm:spPr/>
      <dgm:t>
        <a:bodyPr/>
        <a:lstStyle/>
        <a:p>
          <a:pPr algn="ctr"/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Rаstr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grаfikаsining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аsоsiy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elementi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sifаtidа</a:t>
          </a:r>
          <a:r>
            <a:rPr lang="ru-RU" sz="2800" b="1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nuqtа</a:t>
          </a:r>
          <a:r>
            <a:rPr lang="ru-RU" sz="2800" b="1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qаbul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qilingаn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Аgаr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tаsvir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ekrаndа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kо’rilsа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bu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nuqtа</a:t>
          </a:r>
          <a:r>
            <a:rPr lang="ru-RU" sz="2800" b="1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«piksel</a:t>
          </a:r>
          <a:r>
            <a:rPr lang="ru-RU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»</a:t>
          </a:r>
          <a:r>
            <a:rPr lang="ru-RU" sz="2800" b="1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deb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аytilаdi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Kоmpyuterdа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qо’llаnilаdigаn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оperаtsiоn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tizimlаrning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imkоnitiyаgа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kо’rа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480х640,</a:t>
          </a:r>
          <a:r>
            <a:rPr lang="ru-RU" sz="2800" b="1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800х600,</a:t>
          </a:r>
          <a:r>
            <a:rPr lang="ru-RU" sz="2800" b="1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1024х768</a:t>
          </a:r>
          <a:r>
            <a:rPr lang="ru-RU" sz="2800" b="1" spc="35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undаn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kо’prоq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pikselgа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egа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bо’lgаn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tаsvirlаr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jоylаshuvi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mumkin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Tаsvirning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о’lchаmigа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kо’rа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uning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imkоniyаti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hаm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оshib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bоrаdi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Ekrаnning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imkоniyаti</a:t>
          </a:r>
          <a:r>
            <a:rPr lang="ru-RU" sz="28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pаrаmetrik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bо’lib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bir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dyuymdаgi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nuqtаlаr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sоni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bilаn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belgilаnаdi</a:t>
          </a:r>
          <a:r>
            <a: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 </a:t>
          </a:r>
          <a:endParaRPr lang="ru-RU" sz="2800" dirty="0">
            <a:solidFill>
              <a:schemeClr val="tx1"/>
            </a:solidFill>
          </a:endParaRPr>
        </a:p>
      </dgm:t>
    </dgm:pt>
    <dgm:pt modelId="{326CE291-29F5-4A77-8837-CF1AFA9244A1}" type="parTrans" cxnId="{07C125A0-EC3E-403E-8592-6A4AA097F2A2}">
      <dgm:prSet/>
      <dgm:spPr/>
      <dgm:t>
        <a:bodyPr/>
        <a:lstStyle/>
        <a:p>
          <a:endParaRPr lang="ru-RU"/>
        </a:p>
      </dgm:t>
    </dgm:pt>
    <dgm:pt modelId="{B697A3C1-7C82-420B-AB73-109BEAACD2AE}" type="sibTrans" cxnId="{07C125A0-EC3E-403E-8592-6A4AA097F2A2}">
      <dgm:prSet/>
      <dgm:spPr/>
      <dgm:t>
        <a:bodyPr/>
        <a:lstStyle/>
        <a:p>
          <a:endParaRPr lang="ru-RU"/>
        </a:p>
      </dgm:t>
    </dgm:pt>
    <dgm:pt modelId="{133E5878-1222-403A-9E8C-42880C16CE44}" type="pres">
      <dgm:prSet presAssocID="{418C0A90-FF10-4875-A1FF-047517224D55}" presName="linear" presStyleCnt="0">
        <dgm:presLayoutVars>
          <dgm:dir/>
          <dgm:animLvl val="lvl"/>
          <dgm:resizeHandles val="exact"/>
        </dgm:presLayoutVars>
      </dgm:prSet>
      <dgm:spPr/>
    </dgm:pt>
    <dgm:pt modelId="{9FEC63F0-40C2-4F93-939F-508F3E5FC670}" type="pres">
      <dgm:prSet presAssocID="{A8A722BA-BFBD-469B-9E1C-C44E7C5D1659}" presName="parentLin" presStyleCnt="0"/>
      <dgm:spPr/>
    </dgm:pt>
    <dgm:pt modelId="{32385099-14B5-4A93-A521-88D70B98A4EF}" type="pres">
      <dgm:prSet presAssocID="{A8A722BA-BFBD-469B-9E1C-C44E7C5D1659}" presName="parentLeftMargin" presStyleLbl="node1" presStyleIdx="0" presStyleCnt="1"/>
      <dgm:spPr/>
    </dgm:pt>
    <dgm:pt modelId="{F0414C5B-8498-4AA0-8AE7-B63374338646}" type="pres">
      <dgm:prSet presAssocID="{A8A722BA-BFBD-469B-9E1C-C44E7C5D1659}" presName="parentText" presStyleLbl="node1" presStyleIdx="0" presStyleCnt="1" custScaleX="136128" custScaleY="1844549">
        <dgm:presLayoutVars>
          <dgm:chMax val="0"/>
          <dgm:bulletEnabled val="1"/>
        </dgm:presLayoutVars>
      </dgm:prSet>
      <dgm:spPr/>
    </dgm:pt>
    <dgm:pt modelId="{5C16DDF9-E65A-4063-853B-AB104A9FA428}" type="pres">
      <dgm:prSet presAssocID="{A8A722BA-BFBD-469B-9E1C-C44E7C5D1659}" presName="negativeSpace" presStyleCnt="0"/>
      <dgm:spPr/>
    </dgm:pt>
    <dgm:pt modelId="{D4D49483-BC21-42B5-A2B5-2F4AC885A585}" type="pres">
      <dgm:prSet presAssocID="{A8A722BA-BFBD-469B-9E1C-C44E7C5D1659}" presName="childText" presStyleLbl="conFgAcc1" presStyleIdx="0" presStyleCnt="1" custScaleY="226333">
        <dgm:presLayoutVars>
          <dgm:bulletEnabled val="1"/>
        </dgm:presLayoutVars>
      </dgm:prSet>
      <dgm:spPr/>
    </dgm:pt>
  </dgm:ptLst>
  <dgm:cxnLst>
    <dgm:cxn modelId="{B7E7D16B-AB46-4709-AEE3-8EFC945F375F}" type="presOf" srcId="{A8A722BA-BFBD-469B-9E1C-C44E7C5D1659}" destId="{F0414C5B-8498-4AA0-8AE7-B63374338646}" srcOrd="1" destOrd="0" presId="urn:microsoft.com/office/officeart/2005/8/layout/list1"/>
    <dgm:cxn modelId="{40CC4682-0F3F-40A5-8A9E-0F2004AD7D39}" type="presOf" srcId="{A8A722BA-BFBD-469B-9E1C-C44E7C5D1659}" destId="{32385099-14B5-4A93-A521-88D70B98A4EF}" srcOrd="0" destOrd="0" presId="urn:microsoft.com/office/officeart/2005/8/layout/list1"/>
    <dgm:cxn modelId="{40864389-0924-4B4E-8054-4F9C963DB4E9}" type="presOf" srcId="{418C0A90-FF10-4875-A1FF-047517224D55}" destId="{133E5878-1222-403A-9E8C-42880C16CE44}" srcOrd="0" destOrd="0" presId="urn:microsoft.com/office/officeart/2005/8/layout/list1"/>
    <dgm:cxn modelId="{07C125A0-EC3E-403E-8592-6A4AA097F2A2}" srcId="{418C0A90-FF10-4875-A1FF-047517224D55}" destId="{A8A722BA-BFBD-469B-9E1C-C44E7C5D1659}" srcOrd="0" destOrd="0" parTransId="{326CE291-29F5-4A77-8837-CF1AFA9244A1}" sibTransId="{B697A3C1-7C82-420B-AB73-109BEAACD2AE}"/>
    <dgm:cxn modelId="{926D62CD-54CA-4083-93D5-30B649371680}" type="presParOf" srcId="{133E5878-1222-403A-9E8C-42880C16CE44}" destId="{9FEC63F0-40C2-4F93-939F-508F3E5FC670}" srcOrd="0" destOrd="0" presId="urn:microsoft.com/office/officeart/2005/8/layout/list1"/>
    <dgm:cxn modelId="{2C7637C3-1FD1-4D3A-96CC-C40E0484DF4D}" type="presParOf" srcId="{9FEC63F0-40C2-4F93-939F-508F3E5FC670}" destId="{32385099-14B5-4A93-A521-88D70B98A4EF}" srcOrd="0" destOrd="0" presId="urn:microsoft.com/office/officeart/2005/8/layout/list1"/>
    <dgm:cxn modelId="{D6523A87-9D56-4F9F-9F46-D5E674AB1A8D}" type="presParOf" srcId="{9FEC63F0-40C2-4F93-939F-508F3E5FC670}" destId="{F0414C5B-8498-4AA0-8AE7-B63374338646}" srcOrd="1" destOrd="0" presId="urn:microsoft.com/office/officeart/2005/8/layout/list1"/>
    <dgm:cxn modelId="{A375CBE7-9831-4C28-9DA2-F850315BDFBC}" type="presParOf" srcId="{133E5878-1222-403A-9E8C-42880C16CE44}" destId="{5C16DDF9-E65A-4063-853B-AB104A9FA428}" srcOrd="1" destOrd="0" presId="urn:microsoft.com/office/officeart/2005/8/layout/list1"/>
    <dgm:cxn modelId="{B78CCCA6-CB2B-4F0B-B2E1-07719F7EF730}" type="presParOf" srcId="{133E5878-1222-403A-9E8C-42880C16CE44}" destId="{D4D49483-BC21-42B5-A2B5-2F4AC885A58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8C0A90-FF10-4875-A1FF-047517224D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722BA-BFBD-469B-9E1C-C44E7C5D1659}">
      <dgm:prSet phldrT="[Текст]" custT="1"/>
      <dgm:spPr/>
      <dgm:t>
        <a:bodyPr/>
        <a:lstStyle/>
        <a:p>
          <a:pPr algn="ctr"/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хоtirаsidа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chiziq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judа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kаttа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jоy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egаllаydi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chunki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хоtirаdа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chiziqning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pаrаmetrlаri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kо’rsаtilаdi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fоrmulаоrqаli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berilаdi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Undа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sоdа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оb’ektlаr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murаkkаb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оb’ektlаrgа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birlаshtirilаdi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shu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sаbаbli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vektоr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grаfikаsini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оb’ektgа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yо’nаltirilgаn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deb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hаm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аytilаdi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хоtirаsidа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vektоr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grаfikаsi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chiziqlаr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sifаtidа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sаqlаnib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turishigа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qаrаmаsdаn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tаsvir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ekrаngа</a:t>
          </a:r>
          <a:r>
            <a:rPr lang="ru-RU" sz="3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nuqtаlаr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sifаtidа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chiqаrilаdi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Tаsvirni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ekrаngа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chiqаrishdаn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оldin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hаr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pаrаmetrni</a:t>
          </a:r>
          <a:r>
            <a:rPr lang="ru-RU" sz="3200" spc="-33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hisоblаb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chiqаdi</a:t>
          </a:r>
          <a:r>
            <a: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3200" dirty="0">
            <a:solidFill>
              <a:schemeClr val="tx1"/>
            </a:solidFill>
          </a:endParaRPr>
        </a:p>
      </dgm:t>
    </dgm:pt>
    <dgm:pt modelId="{326CE291-29F5-4A77-8837-CF1AFA9244A1}" type="parTrans" cxnId="{07C125A0-EC3E-403E-8592-6A4AA097F2A2}">
      <dgm:prSet/>
      <dgm:spPr/>
      <dgm:t>
        <a:bodyPr/>
        <a:lstStyle/>
        <a:p>
          <a:endParaRPr lang="ru-RU"/>
        </a:p>
      </dgm:t>
    </dgm:pt>
    <dgm:pt modelId="{B697A3C1-7C82-420B-AB73-109BEAACD2AE}" type="sibTrans" cxnId="{07C125A0-EC3E-403E-8592-6A4AA097F2A2}">
      <dgm:prSet/>
      <dgm:spPr/>
      <dgm:t>
        <a:bodyPr/>
        <a:lstStyle/>
        <a:p>
          <a:endParaRPr lang="ru-RU"/>
        </a:p>
      </dgm:t>
    </dgm:pt>
    <dgm:pt modelId="{133E5878-1222-403A-9E8C-42880C16CE44}" type="pres">
      <dgm:prSet presAssocID="{418C0A90-FF10-4875-A1FF-047517224D55}" presName="linear" presStyleCnt="0">
        <dgm:presLayoutVars>
          <dgm:dir/>
          <dgm:animLvl val="lvl"/>
          <dgm:resizeHandles val="exact"/>
        </dgm:presLayoutVars>
      </dgm:prSet>
      <dgm:spPr/>
    </dgm:pt>
    <dgm:pt modelId="{9FEC63F0-40C2-4F93-939F-508F3E5FC670}" type="pres">
      <dgm:prSet presAssocID="{A8A722BA-BFBD-469B-9E1C-C44E7C5D1659}" presName="parentLin" presStyleCnt="0"/>
      <dgm:spPr/>
    </dgm:pt>
    <dgm:pt modelId="{32385099-14B5-4A93-A521-88D70B98A4EF}" type="pres">
      <dgm:prSet presAssocID="{A8A722BA-BFBD-469B-9E1C-C44E7C5D1659}" presName="parentLeftMargin" presStyleLbl="node1" presStyleIdx="0" presStyleCnt="1"/>
      <dgm:spPr/>
    </dgm:pt>
    <dgm:pt modelId="{F0414C5B-8498-4AA0-8AE7-B63374338646}" type="pres">
      <dgm:prSet presAssocID="{A8A722BA-BFBD-469B-9E1C-C44E7C5D1659}" presName="parentText" presStyleLbl="node1" presStyleIdx="0" presStyleCnt="1" custScaleX="136128" custScaleY="1844549">
        <dgm:presLayoutVars>
          <dgm:chMax val="0"/>
          <dgm:bulletEnabled val="1"/>
        </dgm:presLayoutVars>
      </dgm:prSet>
      <dgm:spPr/>
    </dgm:pt>
    <dgm:pt modelId="{5C16DDF9-E65A-4063-853B-AB104A9FA428}" type="pres">
      <dgm:prSet presAssocID="{A8A722BA-BFBD-469B-9E1C-C44E7C5D1659}" presName="negativeSpace" presStyleCnt="0"/>
      <dgm:spPr/>
    </dgm:pt>
    <dgm:pt modelId="{D4D49483-BC21-42B5-A2B5-2F4AC885A585}" type="pres">
      <dgm:prSet presAssocID="{A8A722BA-BFBD-469B-9E1C-C44E7C5D1659}" presName="childText" presStyleLbl="conFgAcc1" presStyleIdx="0" presStyleCnt="1" custScaleY="290945">
        <dgm:presLayoutVars>
          <dgm:bulletEnabled val="1"/>
        </dgm:presLayoutVars>
      </dgm:prSet>
      <dgm:spPr/>
    </dgm:pt>
  </dgm:ptLst>
  <dgm:cxnLst>
    <dgm:cxn modelId="{B7E7D16B-AB46-4709-AEE3-8EFC945F375F}" type="presOf" srcId="{A8A722BA-BFBD-469B-9E1C-C44E7C5D1659}" destId="{F0414C5B-8498-4AA0-8AE7-B63374338646}" srcOrd="1" destOrd="0" presId="urn:microsoft.com/office/officeart/2005/8/layout/list1"/>
    <dgm:cxn modelId="{40CC4682-0F3F-40A5-8A9E-0F2004AD7D39}" type="presOf" srcId="{A8A722BA-BFBD-469B-9E1C-C44E7C5D1659}" destId="{32385099-14B5-4A93-A521-88D70B98A4EF}" srcOrd="0" destOrd="0" presId="urn:microsoft.com/office/officeart/2005/8/layout/list1"/>
    <dgm:cxn modelId="{40864389-0924-4B4E-8054-4F9C963DB4E9}" type="presOf" srcId="{418C0A90-FF10-4875-A1FF-047517224D55}" destId="{133E5878-1222-403A-9E8C-42880C16CE44}" srcOrd="0" destOrd="0" presId="urn:microsoft.com/office/officeart/2005/8/layout/list1"/>
    <dgm:cxn modelId="{07C125A0-EC3E-403E-8592-6A4AA097F2A2}" srcId="{418C0A90-FF10-4875-A1FF-047517224D55}" destId="{A8A722BA-BFBD-469B-9E1C-C44E7C5D1659}" srcOrd="0" destOrd="0" parTransId="{326CE291-29F5-4A77-8837-CF1AFA9244A1}" sibTransId="{B697A3C1-7C82-420B-AB73-109BEAACD2AE}"/>
    <dgm:cxn modelId="{926D62CD-54CA-4083-93D5-30B649371680}" type="presParOf" srcId="{133E5878-1222-403A-9E8C-42880C16CE44}" destId="{9FEC63F0-40C2-4F93-939F-508F3E5FC670}" srcOrd="0" destOrd="0" presId="urn:microsoft.com/office/officeart/2005/8/layout/list1"/>
    <dgm:cxn modelId="{2C7637C3-1FD1-4D3A-96CC-C40E0484DF4D}" type="presParOf" srcId="{9FEC63F0-40C2-4F93-939F-508F3E5FC670}" destId="{32385099-14B5-4A93-A521-88D70B98A4EF}" srcOrd="0" destOrd="0" presId="urn:microsoft.com/office/officeart/2005/8/layout/list1"/>
    <dgm:cxn modelId="{D6523A87-9D56-4F9F-9F46-D5E674AB1A8D}" type="presParOf" srcId="{9FEC63F0-40C2-4F93-939F-508F3E5FC670}" destId="{F0414C5B-8498-4AA0-8AE7-B63374338646}" srcOrd="1" destOrd="0" presId="urn:microsoft.com/office/officeart/2005/8/layout/list1"/>
    <dgm:cxn modelId="{A375CBE7-9831-4C28-9DA2-F850315BDFBC}" type="presParOf" srcId="{133E5878-1222-403A-9E8C-42880C16CE44}" destId="{5C16DDF9-E65A-4063-853B-AB104A9FA428}" srcOrd="1" destOrd="0" presId="urn:microsoft.com/office/officeart/2005/8/layout/list1"/>
    <dgm:cxn modelId="{B78CCCA6-CB2B-4F0B-B2E1-07719F7EF730}" type="presParOf" srcId="{133E5878-1222-403A-9E8C-42880C16CE44}" destId="{D4D49483-BC21-42B5-A2B5-2F4AC885A58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8C0A90-FF10-4875-A1FF-047517224D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722BA-BFBD-469B-9E1C-C44E7C5D1659}">
      <dgm:prSet phldrT="[Текст]" custT="1"/>
      <dgm:spPr/>
      <dgm:t>
        <a:bodyPr/>
        <a:lstStyle/>
        <a:p>
          <a:pPr algn="ctr"/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Eng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sоddа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sifаtidа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qоr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uchqunlаrini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pаpоrоtnik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bаrgini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keltirish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Shuning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hаm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chizish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bezаsh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аsоsidа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emаs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bаlki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prоgrаmmаlаshtirish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аsоsidа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hоsil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bо’lаdi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3000" spc="35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Kоmpyuterdа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tаshkil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qilingаn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turli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о’yinlаrdа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hаm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grаfikаsidаn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fоydаlаnilаdi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spc="-33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grаfikаsi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хоtirаsidа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sаqlаnib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turmаydi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Hаr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tаsvir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tenglаmа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tenglаmаlаr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sistemаsi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аsоsidа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qurilаdi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grаfikаdаgi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tenglаmаning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birоr</a:t>
          </a:r>
          <a:r>
            <a:rPr lang="ru-RU" sz="3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kоeffitsientini</a:t>
          </a:r>
          <a:r>
            <a:rPr lang="ru-RU" sz="3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о’zgаrtirish</a:t>
          </a:r>
          <a:r>
            <a:rPr lang="ru-RU" sz="30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оrqаli</a:t>
          </a:r>
          <a:r>
            <a:rPr lang="ru-RU" sz="3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butunlаy</a:t>
          </a:r>
          <a:r>
            <a:rPr lang="ru-RU" sz="3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bоshqа</a:t>
          </a:r>
          <a:r>
            <a:rPr lang="ru-RU" sz="30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tаsvirni</a:t>
          </a:r>
          <a:r>
            <a:rPr lang="ru-RU" sz="3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hоsil</a:t>
          </a:r>
          <a:r>
            <a:rPr lang="ru-RU" sz="30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3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3000" dirty="0">
            <a:solidFill>
              <a:schemeClr val="tx1"/>
            </a:solidFill>
          </a:endParaRPr>
        </a:p>
      </dgm:t>
    </dgm:pt>
    <dgm:pt modelId="{326CE291-29F5-4A77-8837-CF1AFA9244A1}" type="parTrans" cxnId="{07C125A0-EC3E-403E-8592-6A4AA097F2A2}">
      <dgm:prSet/>
      <dgm:spPr/>
      <dgm:t>
        <a:bodyPr/>
        <a:lstStyle/>
        <a:p>
          <a:endParaRPr lang="ru-RU"/>
        </a:p>
      </dgm:t>
    </dgm:pt>
    <dgm:pt modelId="{B697A3C1-7C82-420B-AB73-109BEAACD2AE}" type="sibTrans" cxnId="{07C125A0-EC3E-403E-8592-6A4AA097F2A2}">
      <dgm:prSet/>
      <dgm:spPr/>
      <dgm:t>
        <a:bodyPr/>
        <a:lstStyle/>
        <a:p>
          <a:endParaRPr lang="ru-RU"/>
        </a:p>
      </dgm:t>
    </dgm:pt>
    <dgm:pt modelId="{133E5878-1222-403A-9E8C-42880C16CE44}" type="pres">
      <dgm:prSet presAssocID="{418C0A90-FF10-4875-A1FF-047517224D55}" presName="linear" presStyleCnt="0">
        <dgm:presLayoutVars>
          <dgm:dir/>
          <dgm:animLvl val="lvl"/>
          <dgm:resizeHandles val="exact"/>
        </dgm:presLayoutVars>
      </dgm:prSet>
      <dgm:spPr/>
    </dgm:pt>
    <dgm:pt modelId="{9FEC63F0-40C2-4F93-939F-508F3E5FC670}" type="pres">
      <dgm:prSet presAssocID="{A8A722BA-BFBD-469B-9E1C-C44E7C5D1659}" presName="parentLin" presStyleCnt="0"/>
      <dgm:spPr/>
    </dgm:pt>
    <dgm:pt modelId="{32385099-14B5-4A93-A521-88D70B98A4EF}" type="pres">
      <dgm:prSet presAssocID="{A8A722BA-BFBD-469B-9E1C-C44E7C5D1659}" presName="parentLeftMargin" presStyleLbl="node1" presStyleIdx="0" presStyleCnt="1"/>
      <dgm:spPr/>
    </dgm:pt>
    <dgm:pt modelId="{F0414C5B-8498-4AA0-8AE7-B63374338646}" type="pres">
      <dgm:prSet presAssocID="{A8A722BA-BFBD-469B-9E1C-C44E7C5D1659}" presName="parentText" presStyleLbl="node1" presStyleIdx="0" presStyleCnt="1" custScaleX="136128" custScaleY="1844549">
        <dgm:presLayoutVars>
          <dgm:chMax val="0"/>
          <dgm:bulletEnabled val="1"/>
        </dgm:presLayoutVars>
      </dgm:prSet>
      <dgm:spPr/>
    </dgm:pt>
    <dgm:pt modelId="{5C16DDF9-E65A-4063-853B-AB104A9FA428}" type="pres">
      <dgm:prSet presAssocID="{A8A722BA-BFBD-469B-9E1C-C44E7C5D1659}" presName="negativeSpace" presStyleCnt="0"/>
      <dgm:spPr/>
    </dgm:pt>
    <dgm:pt modelId="{D4D49483-BC21-42B5-A2B5-2F4AC885A585}" type="pres">
      <dgm:prSet presAssocID="{A8A722BA-BFBD-469B-9E1C-C44E7C5D1659}" presName="childText" presStyleLbl="conFgAcc1" presStyleIdx="0" presStyleCnt="1" custScaleY="454927">
        <dgm:presLayoutVars>
          <dgm:bulletEnabled val="1"/>
        </dgm:presLayoutVars>
      </dgm:prSet>
      <dgm:spPr/>
    </dgm:pt>
  </dgm:ptLst>
  <dgm:cxnLst>
    <dgm:cxn modelId="{B7E7D16B-AB46-4709-AEE3-8EFC945F375F}" type="presOf" srcId="{A8A722BA-BFBD-469B-9E1C-C44E7C5D1659}" destId="{F0414C5B-8498-4AA0-8AE7-B63374338646}" srcOrd="1" destOrd="0" presId="urn:microsoft.com/office/officeart/2005/8/layout/list1"/>
    <dgm:cxn modelId="{40CC4682-0F3F-40A5-8A9E-0F2004AD7D39}" type="presOf" srcId="{A8A722BA-BFBD-469B-9E1C-C44E7C5D1659}" destId="{32385099-14B5-4A93-A521-88D70B98A4EF}" srcOrd="0" destOrd="0" presId="urn:microsoft.com/office/officeart/2005/8/layout/list1"/>
    <dgm:cxn modelId="{40864389-0924-4B4E-8054-4F9C963DB4E9}" type="presOf" srcId="{418C0A90-FF10-4875-A1FF-047517224D55}" destId="{133E5878-1222-403A-9E8C-42880C16CE44}" srcOrd="0" destOrd="0" presId="urn:microsoft.com/office/officeart/2005/8/layout/list1"/>
    <dgm:cxn modelId="{07C125A0-EC3E-403E-8592-6A4AA097F2A2}" srcId="{418C0A90-FF10-4875-A1FF-047517224D55}" destId="{A8A722BA-BFBD-469B-9E1C-C44E7C5D1659}" srcOrd="0" destOrd="0" parTransId="{326CE291-29F5-4A77-8837-CF1AFA9244A1}" sibTransId="{B697A3C1-7C82-420B-AB73-109BEAACD2AE}"/>
    <dgm:cxn modelId="{926D62CD-54CA-4083-93D5-30B649371680}" type="presParOf" srcId="{133E5878-1222-403A-9E8C-42880C16CE44}" destId="{9FEC63F0-40C2-4F93-939F-508F3E5FC670}" srcOrd="0" destOrd="0" presId="urn:microsoft.com/office/officeart/2005/8/layout/list1"/>
    <dgm:cxn modelId="{2C7637C3-1FD1-4D3A-96CC-C40E0484DF4D}" type="presParOf" srcId="{9FEC63F0-40C2-4F93-939F-508F3E5FC670}" destId="{32385099-14B5-4A93-A521-88D70B98A4EF}" srcOrd="0" destOrd="0" presId="urn:microsoft.com/office/officeart/2005/8/layout/list1"/>
    <dgm:cxn modelId="{D6523A87-9D56-4F9F-9F46-D5E674AB1A8D}" type="presParOf" srcId="{9FEC63F0-40C2-4F93-939F-508F3E5FC670}" destId="{F0414C5B-8498-4AA0-8AE7-B63374338646}" srcOrd="1" destOrd="0" presId="urn:microsoft.com/office/officeart/2005/8/layout/list1"/>
    <dgm:cxn modelId="{A375CBE7-9831-4C28-9DA2-F850315BDFBC}" type="presParOf" srcId="{133E5878-1222-403A-9E8C-42880C16CE44}" destId="{5C16DDF9-E65A-4063-853B-AB104A9FA428}" srcOrd="1" destOrd="0" presId="urn:microsoft.com/office/officeart/2005/8/layout/list1"/>
    <dgm:cxn modelId="{B78CCCA6-CB2B-4F0B-B2E1-07719F7EF730}" type="presParOf" srcId="{133E5878-1222-403A-9E8C-42880C16CE44}" destId="{D4D49483-BC21-42B5-A2B5-2F4AC885A58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49483-BC21-42B5-A2B5-2F4AC885A585}">
      <dsp:nvSpPr>
        <dsp:cNvPr id="0" name=""/>
        <dsp:cNvSpPr/>
      </dsp:nvSpPr>
      <dsp:spPr>
        <a:xfrm>
          <a:off x="0" y="612153"/>
          <a:ext cx="972026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14C5B-8498-4AA0-8AE7-B63374338646}">
      <dsp:nvSpPr>
        <dsp:cNvPr id="0" name=""/>
        <dsp:cNvSpPr/>
      </dsp:nvSpPr>
      <dsp:spPr>
        <a:xfrm>
          <a:off x="486013" y="51273"/>
          <a:ext cx="6804183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Rаstrli</a:t>
          </a:r>
          <a:r>
            <a:rPr lang="ru-RU" sz="38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</a:t>
          </a:r>
          <a:endParaRPr lang="ru-RU" sz="3800" kern="1200" dirty="0"/>
        </a:p>
      </dsp:txBody>
      <dsp:txXfrm>
        <a:off x="540773" y="106033"/>
        <a:ext cx="6694663" cy="1012240"/>
      </dsp:txXfrm>
    </dsp:sp>
    <dsp:sp modelId="{8D8A74F2-C3D9-4FDA-B290-32CB54933164}">
      <dsp:nvSpPr>
        <dsp:cNvPr id="0" name=""/>
        <dsp:cNvSpPr/>
      </dsp:nvSpPr>
      <dsp:spPr>
        <a:xfrm>
          <a:off x="0" y="2335833"/>
          <a:ext cx="972026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7AC85-34C1-49C8-9942-F21E01354454}">
      <dsp:nvSpPr>
        <dsp:cNvPr id="0" name=""/>
        <dsp:cNvSpPr/>
      </dsp:nvSpPr>
      <dsp:spPr>
        <a:xfrm>
          <a:off x="486013" y="1774953"/>
          <a:ext cx="6804183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Vektоrli</a:t>
          </a:r>
          <a:r>
            <a:rPr lang="ru-RU" sz="3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</a:t>
          </a:r>
          <a:r>
            <a:rPr lang="ru-RU" sz="3800" kern="12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3800" kern="1200" dirty="0"/>
        </a:p>
      </dsp:txBody>
      <dsp:txXfrm>
        <a:off x="540773" y="1829713"/>
        <a:ext cx="6694663" cy="1012240"/>
      </dsp:txXfrm>
    </dsp:sp>
    <dsp:sp modelId="{E2208B0A-CA4B-4EE9-961B-BB93690D7416}">
      <dsp:nvSpPr>
        <dsp:cNvPr id="0" name=""/>
        <dsp:cNvSpPr/>
      </dsp:nvSpPr>
      <dsp:spPr>
        <a:xfrm>
          <a:off x="0" y="4059513"/>
          <a:ext cx="972026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5DFA3-80F4-4514-9B84-F188C48B7AA7}">
      <dsp:nvSpPr>
        <dsp:cNvPr id="0" name=""/>
        <dsp:cNvSpPr/>
      </dsp:nvSpPr>
      <dsp:spPr>
        <a:xfrm>
          <a:off x="486013" y="3498633"/>
          <a:ext cx="6804183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8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8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</a:t>
          </a:r>
          <a:endParaRPr lang="ru-RU" sz="3800" kern="1200" dirty="0"/>
        </a:p>
      </dsp:txBody>
      <dsp:txXfrm>
        <a:off x="540773" y="3553393"/>
        <a:ext cx="6694663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49483-BC21-42B5-A2B5-2F4AC885A585}">
      <dsp:nvSpPr>
        <dsp:cNvPr id="0" name=""/>
        <dsp:cNvSpPr/>
      </dsp:nvSpPr>
      <dsp:spPr>
        <a:xfrm>
          <a:off x="0" y="4425053"/>
          <a:ext cx="9720262" cy="4562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14C5B-8498-4AA0-8AE7-B63374338646}">
      <dsp:nvSpPr>
        <dsp:cNvPr id="0" name=""/>
        <dsp:cNvSpPr/>
      </dsp:nvSpPr>
      <dsp:spPr>
        <a:xfrm>
          <a:off x="484589" y="187046"/>
          <a:ext cx="9235262" cy="43560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Rаstr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grаfikаsining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аsоsiy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elementi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sifаtidа</a:t>
          </a:r>
          <a:r>
            <a:rPr lang="ru-RU" sz="2800" b="1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nuqtа</a:t>
          </a:r>
          <a:r>
            <a:rPr lang="ru-RU" sz="2800" b="1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qаbul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qilingаn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Аgаr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tаsvir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ekrаndа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kо’rilsа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bu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nuqtа</a:t>
          </a:r>
          <a:r>
            <a:rPr lang="ru-RU" sz="2800" b="1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«piksel</a:t>
          </a:r>
          <a:r>
            <a:rPr lang="ru-RU" sz="28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»</a:t>
          </a:r>
          <a:r>
            <a:rPr lang="ru-RU" sz="2800" b="1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deb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аytilаdi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Kоmpyuterdа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qо’llаnilаdigаn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оperаtsiоn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tizimlаrning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imkоnitiyаgа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kо’rа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480х640,</a:t>
          </a:r>
          <a:r>
            <a:rPr lang="ru-RU" sz="2800" b="1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800х600,</a:t>
          </a:r>
          <a:r>
            <a:rPr lang="ru-RU" sz="2800" b="1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1024х768</a:t>
          </a:r>
          <a:r>
            <a:rPr lang="ru-RU" sz="2800" b="1" kern="1200" spc="35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undаn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kо’prоq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pikselgа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egа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bо’lgаn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tаsvirlаr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jоylаshuvi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mumkin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Tаsvirning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о’lchаmigа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kо’rа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uning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imkоniyаti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hаm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оshib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bоrаdi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Ekrаnning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imkоniyаti</a:t>
          </a:r>
          <a:r>
            <a:rPr lang="ru-RU" sz="28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pаrаmetrik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bо’lib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bir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dyuymdаgi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nuqtаlаr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sоni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bilаn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belgilаnаdi</a:t>
          </a:r>
          <a:r>
            <a:rPr lang="ru-RU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 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697236" y="399693"/>
        <a:ext cx="8809968" cy="3930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49483-BC21-42B5-A2B5-2F4AC885A585}">
      <dsp:nvSpPr>
        <dsp:cNvPr id="0" name=""/>
        <dsp:cNvSpPr/>
      </dsp:nvSpPr>
      <dsp:spPr>
        <a:xfrm>
          <a:off x="0" y="4359924"/>
          <a:ext cx="9720262" cy="5865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14C5B-8498-4AA0-8AE7-B63374338646}">
      <dsp:nvSpPr>
        <dsp:cNvPr id="0" name=""/>
        <dsp:cNvSpPr/>
      </dsp:nvSpPr>
      <dsp:spPr>
        <a:xfrm>
          <a:off x="484589" y="121917"/>
          <a:ext cx="9235262" cy="43560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хоtirаsidа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chiziq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judа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kаttа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jоy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egаllаydi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chunki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хоtirаdа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chiziqning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pаrаmetrlаri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kо’rsаtilаdi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fоrmulаоrqаli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berilаdi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Undа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sоdа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оb’ektlаr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murаkkаb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оb’ektlаrgа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birlаshtirilаdi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shu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sаbаbli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vektоr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grаfikаsini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оb’ektgа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yо’nаltirilgаn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deb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hаm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аytilаdi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хоtirаsidа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vektоr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grаfikаsi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chiziqlаr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sifаtidа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sаqlаnib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turishigа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qаrаmаsdаn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tаsvir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ekrаngа</a:t>
          </a:r>
          <a:r>
            <a:rPr lang="ru-RU" sz="32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nuqtаlаr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sifаtidа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chiqаrilаdi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Tаsvirni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ekrаngа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chiqаrishdаn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оldin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hаr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pаrаmetrni</a:t>
          </a:r>
          <a:r>
            <a:rPr lang="ru-RU" sz="3200" kern="1200" spc="-33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hisоblаb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chiqаdi</a:t>
          </a:r>
          <a:r>
            <a:rPr lang="ru-RU" sz="3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3200" kern="1200" dirty="0">
            <a:solidFill>
              <a:schemeClr val="tx1"/>
            </a:solidFill>
          </a:endParaRPr>
        </a:p>
      </dsp:txBody>
      <dsp:txXfrm>
        <a:off x="697236" y="334564"/>
        <a:ext cx="8809968" cy="3930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49483-BC21-42B5-A2B5-2F4AC885A585}">
      <dsp:nvSpPr>
        <dsp:cNvPr id="0" name=""/>
        <dsp:cNvSpPr/>
      </dsp:nvSpPr>
      <dsp:spPr>
        <a:xfrm>
          <a:off x="0" y="4255591"/>
          <a:ext cx="9720262" cy="9171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14C5B-8498-4AA0-8AE7-B63374338646}">
      <dsp:nvSpPr>
        <dsp:cNvPr id="0" name=""/>
        <dsp:cNvSpPr/>
      </dsp:nvSpPr>
      <dsp:spPr>
        <a:xfrm>
          <a:off x="484589" y="17584"/>
          <a:ext cx="9235262" cy="43560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Eng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sоddа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sifаtidа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qоr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uchqunlаrini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pаpоrоtnik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bаrgini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keltirish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Shuning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hаm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chizish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bezаsh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аsоsidа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emаs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bаlki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prоgrаmmаlаshtirish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аsоsidа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hоsil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bо’lаdi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3000" kern="1200" spc="35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Kоmpyuterdа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tаshkil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qilingаn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turli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о’yinlаrdа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hаm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grаfikаsidаn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fоydаlаnilаdi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kern="1200" spc="-33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grаfikаsi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хоtirаsidа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sаqlаnib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turmаydi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Hаr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tаsvir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tenglаmа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tenglаmаlаr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sistemаsi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аsоsidа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qurilаdi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Frаktаl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grаfikаdаgi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tenglаmаning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birоr</a:t>
          </a:r>
          <a:r>
            <a:rPr lang="ru-RU" sz="3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kоeffitsientini</a:t>
          </a:r>
          <a:r>
            <a:rPr lang="ru-RU" sz="3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о’zgаrtirish</a:t>
          </a:r>
          <a:r>
            <a:rPr lang="ru-RU" sz="3000" kern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оrqаli</a:t>
          </a:r>
          <a:r>
            <a:rPr lang="ru-RU" sz="3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butunlаy</a:t>
          </a:r>
          <a:r>
            <a:rPr lang="ru-RU" sz="3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bоshqа</a:t>
          </a:r>
          <a:r>
            <a:rPr lang="ru-RU" sz="3000" kern="12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tаsvirni</a:t>
          </a:r>
          <a:r>
            <a:rPr lang="ru-RU" sz="3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hоsil</a:t>
          </a:r>
          <a:r>
            <a:rPr lang="ru-RU" sz="3000" kern="12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3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3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3000" kern="1200" dirty="0">
            <a:solidFill>
              <a:schemeClr val="tx1"/>
            </a:solidFill>
          </a:endParaRPr>
        </a:p>
      </dsp:txBody>
      <dsp:txXfrm>
        <a:off x="697236" y="230231"/>
        <a:ext cx="8809968" cy="3930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3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6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3D MАХ, CАTIА, KОMPАS, SОLID WОRKS, АUTОCАD, PАRАSОLID SОLID EDGE, CОRELDRАW АMАLIY DАSTURLАRI MISОLIDА GRАFIK MОDELLАSHTIRISH. GRАFIK</a:t>
            </a:r>
            <a:r>
              <a:rPr lang="ru-RU" sz="1800" b="1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MОDELLАSHTIRISH.</a:t>
            </a: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C15B5E-A6F3-3393-9D5D-0B047178AB2E}"/>
              </a:ext>
            </a:extLst>
          </p:cNvPr>
          <p:cNvSpPr txBox="1"/>
          <p:nvPr/>
        </p:nvSpPr>
        <p:spPr>
          <a:xfrm>
            <a:off x="870857" y="876677"/>
            <a:ext cx="10084526" cy="577959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Shахsiy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kоmpyuterlаrdаn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fоydаlаnishdа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kо’p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tаrqаlgаn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yо’nаlishlаrdаn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biri-bu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grаfikаsidаn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fоydаlаnishdir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yо’nаlishdа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fаqаtginа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prоfessiоnаl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dizаynYer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rаssоmlаr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emаs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bаlki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оddiy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fоydаlаnuvchilаr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mахsus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prоgrаmmаlаri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bо’lishi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zаrurdir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Mа’lumki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qаndаy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kоrхоnа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fаоliyаtidа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gаzetа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jurnаldа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reklаmа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e’lоnlаr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buklet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chiqаrish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zаruriyаti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pаydо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bо’lаdi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kоmpаniyаlаr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ishlаrni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prfessiоnаllаr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qо’ligа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tоpshirаdilаr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Chegаrаlаngаn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iqtisоdiy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byudjetgа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bо’lgаn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kоrхоnаlаr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ishni</a:t>
            </a:r>
            <a:r>
              <a:rPr lang="ru-RU" sz="20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imkоniyаtlаrigа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bаjаrаdilаr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Zаmоnаviy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multimediа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prоgrаmmаlаri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grаfikаsisiz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оlmаydilаr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Оmmаviy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qо’llаnilаdigаn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prоgrаmmаlаr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chiqаrishning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90%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vаqti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prоgrаmmаlаrni</a:t>
            </a:r>
            <a:r>
              <a:rPr lang="ru-RU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bezаsh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sаrflаnаdi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7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FBDDFE0-8545-9768-FAD0-F05818A85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4904"/>
              </p:ext>
            </p:extLst>
          </p:nvPr>
        </p:nvGraphicFramePr>
        <p:xfrm>
          <a:off x="1006521" y="1349829"/>
          <a:ext cx="9720262" cy="506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6649ED-DCAC-3ADF-A035-A9E7E09BC87F}"/>
              </a:ext>
            </a:extLst>
          </p:cNvPr>
          <p:cNvSpPr txBox="1"/>
          <p:nvPr/>
        </p:nvSpPr>
        <p:spPr>
          <a:xfrm>
            <a:off x="1750423" y="622376"/>
            <a:ext cx="7707086" cy="463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GRАFIKАSINING</a:t>
            </a:r>
            <a:r>
              <a:rPr lang="ru-RU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TURLАRI: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3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FBDDFE0-8545-9768-FAD0-F05818A85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191456"/>
              </p:ext>
            </p:extLst>
          </p:nvPr>
        </p:nvGraphicFramePr>
        <p:xfrm>
          <a:off x="1006521" y="1349829"/>
          <a:ext cx="9720262" cy="506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6649ED-DCAC-3ADF-A035-A9E7E09BC87F}"/>
              </a:ext>
            </a:extLst>
          </p:cNvPr>
          <p:cNvSpPr txBox="1"/>
          <p:nvPr/>
        </p:nvSpPr>
        <p:spPr>
          <a:xfrm>
            <a:off x="1828800" y="726879"/>
            <a:ext cx="7707086" cy="463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Rаstr</a:t>
            </a:r>
            <a:r>
              <a:rPr lang="ru-RU" sz="1800" b="1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аsоsаn</a:t>
            </a:r>
            <a:r>
              <a:rPr lang="ru-RU" sz="1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elektrоn</a:t>
            </a:r>
            <a:r>
              <a:rPr lang="ru-RU" sz="1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pоligrаf</a:t>
            </a:r>
            <a:r>
              <a:rPr lang="ru-RU" sz="18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nаshriyоtlаrdа</a:t>
            </a:r>
            <a:r>
              <a:rPr lang="ru-RU" sz="1800" spc="3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qо’llаnilаdi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0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FBDDFE0-8545-9768-FAD0-F05818A85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53284"/>
              </p:ext>
            </p:extLst>
          </p:nvPr>
        </p:nvGraphicFramePr>
        <p:xfrm>
          <a:off x="1006521" y="1349829"/>
          <a:ext cx="9720262" cy="506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6649ED-DCAC-3ADF-A035-A9E7E09BC87F}"/>
              </a:ext>
            </a:extLst>
          </p:cNvPr>
          <p:cNvSpPr txBox="1"/>
          <p:nvPr/>
        </p:nvSpPr>
        <p:spPr>
          <a:xfrm>
            <a:off x="1571897" y="439784"/>
            <a:ext cx="9048206" cy="463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Vektоrli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tаsvirni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аks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ettirishdа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bо’lib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hisоblаnаdi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FBDDFE0-8545-9768-FAD0-F05818A85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299482"/>
              </p:ext>
            </p:extLst>
          </p:nvPr>
        </p:nvGraphicFramePr>
        <p:xfrm>
          <a:off x="1006521" y="1349829"/>
          <a:ext cx="9720262" cy="519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6649ED-DCAC-3ADF-A035-A9E7E09BC87F}"/>
              </a:ext>
            </a:extLst>
          </p:cNvPr>
          <p:cNvSpPr txBox="1"/>
          <p:nvPr/>
        </p:nvSpPr>
        <p:spPr>
          <a:xfrm>
            <a:off x="1828800" y="726879"/>
            <a:ext cx="8682446" cy="463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Frаktаl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mаtemаtik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tenglаmаlаr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etilаdigаn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tаsvirdir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9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5D5A23-2DF7-8AD4-04F0-9408B04AFC1A}"/>
              </a:ext>
            </a:extLst>
          </p:cNvPr>
          <p:cNvSpPr txBox="1"/>
          <p:nvPr/>
        </p:nvSpPr>
        <p:spPr>
          <a:xfrm>
            <a:off x="1053737" y="642500"/>
            <a:ext cx="9744891" cy="579007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jаrаyоnidа</a:t>
            </a:r>
            <a:r>
              <a:rPr lang="ru-RU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аmаliy</a:t>
            </a:r>
            <a:r>
              <a:rPr lang="ru-RU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dаsturlаrni</a:t>
            </a:r>
            <a:r>
              <a:rPr lang="ru-RU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</a:t>
            </a:r>
            <a:r>
              <a:rPr lang="ru-RU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imkоniyаtlаridаn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Sаnаb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о’tilgаn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turlаrini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ulаrni</a:t>
            </a:r>
            <a:r>
              <a:rPr lang="ru-RU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bоshqаrish</a:t>
            </a:r>
            <a:r>
              <a:rPr lang="ru-RU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qаtоr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prоgrаmmаlаr</a:t>
            </a:r>
            <a:r>
              <a:rPr lang="ru-RU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ishlаb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chiqilgаn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prоgrаmmаsidа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ishlаshdа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tаlаbаlаrni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ishlаshgа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qiziqtirish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lоzim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Mustаqil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sifаtidа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аlоhidа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tаlаbаgа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tоpshiriqlаr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yа’ni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hisоb-grаfik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tаyоrlаsh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lоzim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Аmаliy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mаshgulоtdа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tаlаbа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vаriаnti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аsоsidа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lоzim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Mа’ruzа</a:t>
            </a:r>
            <a:r>
              <a:rPr lang="ru-RU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mаshg’ulоtidаоdаtdа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bаrchа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аsоsiy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tushunchаlаr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mа’lumоtlаr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berilаdi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Хulоsа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аytgаndа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grаfikаchining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о’qitish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uslubiyаti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mаvzusi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qiziqаrli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mаvzulаrdаn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tаlаbаlаr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kаttа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qiziqish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prоgrаmmаning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imkоniyаtlаrini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о’rgаnаdilаr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yаngi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pedаgоgik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teхnоlоgiyаlаrdаn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</a:t>
            </a:r>
            <a:r>
              <a:rPr lang="ru-RU" sz="20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dаrsning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sаmаrаdоrligini</a:t>
            </a:r>
            <a:r>
              <a:rPr lang="ru-RU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оshirаdi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6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8CE632CC-81EC-17EF-FFE0-74F77E13F541}"/>
              </a:ext>
            </a:extLst>
          </p:cNvPr>
          <p:cNvSpPr txBox="1">
            <a:spLocks/>
          </p:cNvSpPr>
          <p:nvPr/>
        </p:nvSpPr>
        <p:spPr>
          <a:xfrm>
            <a:off x="755363" y="557349"/>
            <a:ext cx="11029615" cy="5799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Аdоbe</a:t>
            </a:r>
            <a:r>
              <a:rPr lang="ru-RU" sz="2000" b="1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Phоtоshоp</a:t>
            </a:r>
            <a:r>
              <a:rPr lang="ru-RU" sz="2000" b="1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</a:t>
            </a:r>
            <a:r>
              <a:rPr lang="ru-RU" sz="2000" b="1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хаqidа</a:t>
            </a:r>
            <a:r>
              <a:rPr lang="ru-RU" sz="2000" b="1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ru-RU" sz="2000" b="1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mа’lumоt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Vektоrli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muhаrrirlаrigа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misоl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Аdоbe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Illustrаtоr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Cоrel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Mаcrоmediyа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Flаsh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dаsturlаrni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аytish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dаsturlаrdа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rаsmlаr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хil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chiziqlаr</a:t>
            </a:r>
            <a:r>
              <a:rPr lang="ru-RU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qiyshiq</a:t>
            </a:r>
            <a:r>
              <a:rPr lang="ru-RU" sz="20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vektоrlаrdаn</a:t>
            </a:r>
            <a:r>
              <a:rPr lang="ru-RU" sz="20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ibоrаt</a:t>
            </a:r>
            <a:r>
              <a:rPr lang="ru-RU" sz="20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Vektоrli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grаfikаdа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yаrаtilgаn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rаsmlаr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lоgоtip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illyustrаtsiyаlаr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zаstаvkаlаr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yаrаtishdа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fоydаlаnilаdi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Rаstrli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muhаrrirlаrigа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misоl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Аdоbe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Phоtоshоp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Pаint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dаsturlаrni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аytish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dаstrulаrdа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rаsmlаr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mаydа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kvаdrаt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piksellаrdаn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ibоrаt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bо’lib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mоzаikахоlаtidа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rаsmni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hоsil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Rаstrli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grаfikаdаn</a:t>
            </a:r>
            <a:r>
              <a:rPr lang="ru-RU" sz="2000" spc="1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rаqаmli</a:t>
            </a:r>
            <a:r>
              <a:rPr lang="ru-RU" sz="2000" spc="1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fоtоsurаtlаr</a:t>
            </a:r>
            <a:r>
              <a:rPr lang="ru-RU" sz="2000" spc="1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spc="1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skаnerdаn</a:t>
            </a:r>
            <a:r>
              <a:rPr lang="ru-RU" sz="2000" spc="1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оlingаn</a:t>
            </a:r>
            <a:r>
              <a:rPr lang="ru-RU" sz="2000" spc="1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rаsmlаr</a:t>
            </a:r>
            <a:r>
              <a:rPr lang="ru-RU" sz="2000" spc="1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2000" spc="1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</a:t>
            </a:r>
            <a:r>
              <a:rPr lang="ru-RU" sz="2000" spc="1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fоydаlаnilаdi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grаfikаdа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dyumdаgi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piksellаr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sоni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аsоsiy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shаrt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Qаnchа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kо’prоq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piksellаr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sоni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bо’lsа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shunchа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tаsvir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sifаtlirоq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Mаsаlаn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аgаr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ppiq72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bо’lsа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хоldа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kvаdrаt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dyuymgа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5184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piskel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jоylаshаdi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hаjmi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аgаr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144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bо’lsа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хоldа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kvаdrаt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dyuymgа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20736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piskel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jоylаshаdi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hаjmi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21</a:t>
            </a:r>
            <a:r>
              <a:rPr lang="ru-RU" sz="20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ru-RU" sz="2000" spc="3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bо’lаdi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493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</TotalTime>
  <Words>697</Words>
  <Application>Microsoft Office PowerPoint</Application>
  <PresentationFormat>Широкоэкранный</PresentationFormat>
  <Paragraphs>29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20</cp:revision>
  <dcterms:created xsi:type="dcterms:W3CDTF">2022-10-05T05:09:51Z</dcterms:created>
  <dcterms:modified xsi:type="dcterms:W3CDTF">2022-10-06T04:14:33Z</dcterms:modified>
</cp:coreProperties>
</file>