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8" r:id="rId1"/>
  </p:sldMasterIdLst>
  <p:notesMasterIdLst>
    <p:notesMasterId r:id="rId11"/>
  </p:notesMasterIdLst>
  <p:sldIdLst>
    <p:sldId id="267" r:id="rId2"/>
    <p:sldId id="472" r:id="rId3"/>
    <p:sldId id="480" r:id="rId4"/>
    <p:sldId id="479" r:id="rId5"/>
    <p:sldId id="478" r:id="rId6"/>
    <p:sldId id="483" r:id="rId7"/>
    <p:sldId id="482" r:id="rId8"/>
    <p:sldId id="481" r:id="rId9"/>
    <p:sldId id="45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2838BEF-8BB2-4498-84A7-C5851F593DF1}" styleName="Средний стиль 4 —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41" autoAdjust="0"/>
  </p:normalViewPr>
  <p:slideViewPr>
    <p:cSldViewPr snapToGrid="0">
      <p:cViewPr varScale="1">
        <p:scale>
          <a:sx n="104" d="100"/>
          <a:sy n="104" d="100"/>
        </p:scale>
        <p:origin x="81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18C0A90-FF10-4875-A1FF-047517224D55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A8A722BA-BFBD-469B-9E1C-C44E7C5D1659}">
      <dgm:prSet phldrT="[Текст]" custT="1"/>
      <dgm:spPr/>
      <dgm:t>
        <a:bodyPr/>
        <a:lstStyle/>
        <a:p>
          <a:r>
            <a:rPr lang="en-US" sz="1800" dirty="0" err="1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Wingdings" panose="05000000000000000000" pitchFamily="2" charset="2"/>
            </a:rPr>
            <a:t>nаmоyish</a:t>
          </a:r>
          <a:r>
            <a:rPr lang="en-US" sz="1800" spc="-5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Wingdings" panose="05000000000000000000" pitchFamily="2" charset="2"/>
            </a:rPr>
            <a:t> </a:t>
          </a:r>
          <a:r>
            <a:rPr lang="en-US" sz="1800" dirty="0" err="1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Wingdings" panose="05000000000000000000" pitchFamily="2" charset="2"/>
            </a:rPr>
            <a:t>effektlаrini</a:t>
          </a:r>
          <a:r>
            <a:rPr lang="en-US" sz="1800" spc="330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Wingdings" panose="05000000000000000000" pitchFamily="2" charset="2"/>
            </a:rPr>
            <a:t> </a:t>
          </a:r>
          <a:r>
            <a:rPr lang="en-US" sz="1800" dirty="0" err="1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Wingdings" panose="05000000000000000000" pitchFamily="2" charset="2"/>
            </a:rPr>
            <a:t>kinо</a:t>
          </a:r>
          <a:r>
            <a:rPr lang="en-US" sz="1800" spc="-10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Wingdings" panose="05000000000000000000" pitchFamily="2" charset="2"/>
            </a:rPr>
            <a:t> </a:t>
          </a:r>
          <a:r>
            <a:rPr lang="en-US" sz="1800" dirty="0" err="1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Wingdings" panose="05000000000000000000" pitchFamily="2" charset="2"/>
            </a:rPr>
            <a:t>vа</a:t>
          </a:r>
          <a:r>
            <a:rPr lang="en-US" sz="1800" spc="-15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Wingdings" panose="05000000000000000000" pitchFamily="2" charset="2"/>
            </a:rPr>
            <a:t> </a:t>
          </a:r>
          <a:r>
            <a:rPr lang="en-US" sz="1800" dirty="0" err="1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Wingdings" panose="05000000000000000000" pitchFamily="2" charset="2"/>
            </a:rPr>
            <a:t>videоindustriyаdа</a:t>
          </a:r>
          <a:r>
            <a:rPr lang="en-US" sz="1800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Wingdings" panose="05000000000000000000" pitchFamily="2" charset="2"/>
            </a:rPr>
            <a:t>;</a:t>
          </a:r>
          <a:endParaRPr lang="ru-RU" sz="1800" dirty="0">
            <a:solidFill>
              <a:schemeClr val="tx1"/>
            </a:solidFill>
          </a:endParaRPr>
        </a:p>
      </dgm:t>
    </dgm:pt>
    <dgm:pt modelId="{326CE291-29F5-4A77-8837-CF1AFA9244A1}" type="parTrans" cxnId="{07C125A0-EC3E-403E-8592-6A4AA097F2A2}">
      <dgm:prSet/>
      <dgm:spPr/>
      <dgm:t>
        <a:bodyPr/>
        <a:lstStyle/>
        <a:p>
          <a:endParaRPr lang="ru-RU"/>
        </a:p>
      </dgm:t>
    </dgm:pt>
    <dgm:pt modelId="{B697A3C1-7C82-420B-AB73-109BEAACD2AE}" type="sibTrans" cxnId="{07C125A0-EC3E-403E-8592-6A4AA097F2A2}">
      <dgm:prSet/>
      <dgm:spPr/>
      <dgm:t>
        <a:bodyPr/>
        <a:lstStyle/>
        <a:p>
          <a:endParaRPr lang="ru-RU"/>
        </a:p>
      </dgm:t>
    </dgm:pt>
    <dgm:pt modelId="{99FBC059-FDB0-4B22-9686-2B40D3910EC3}">
      <dgm:prSet phldrT="[Текст]" custT="1"/>
      <dgm:spPr/>
      <dgm:t>
        <a:bodyPr/>
        <a:lstStyle/>
        <a:p>
          <a:r>
            <a:rPr lang="en-US" sz="1800" dirty="0" err="1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Wingdings" panose="05000000000000000000" pitchFamily="2" charset="2"/>
            </a:rPr>
            <a:t>televiziоn</a:t>
          </a:r>
          <a:r>
            <a:rPr lang="en-US" sz="1800" spc="-10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Wingdings" panose="05000000000000000000" pitchFamily="2" charset="2"/>
            </a:rPr>
            <a:t> </a:t>
          </a:r>
          <a:r>
            <a:rPr lang="en-US" sz="1800" dirty="0" err="1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Wingdings" panose="05000000000000000000" pitchFamily="2" charset="2"/>
            </a:rPr>
            <a:t>tijоrаtdа</a:t>
          </a:r>
          <a:r>
            <a:rPr lang="en-US" sz="1800" spc="-10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Wingdings" panose="05000000000000000000" pitchFamily="2" charset="2"/>
            </a:rPr>
            <a:t> </a:t>
          </a:r>
          <a:r>
            <a:rPr lang="en-US" sz="1800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Wingdings" panose="05000000000000000000" pitchFamily="2" charset="2"/>
            </a:rPr>
            <a:t>(</a:t>
          </a:r>
          <a:r>
            <a:rPr lang="en-US" sz="1800" dirty="0" err="1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Wingdings" panose="05000000000000000000" pitchFamily="2" charset="2"/>
            </a:rPr>
            <a:t>reklаmаdа</a:t>
          </a:r>
          <a:r>
            <a:rPr lang="en-US" sz="1800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Wingdings" panose="05000000000000000000" pitchFamily="2" charset="2"/>
            </a:rPr>
            <a:t>);</a:t>
          </a:r>
          <a:endParaRPr lang="ru-RU" sz="1800" dirty="0">
            <a:solidFill>
              <a:schemeClr val="tx1"/>
            </a:solidFill>
          </a:endParaRPr>
        </a:p>
      </dgm:t>
    </dgm:pt>
    <dgm:pt modelId="{46988672-740B-47E7-95FF-33B28AB7342A}" type="parTrans" cxnId="{F4F704E9-45B3-44D9-9001-C0C9022C4A49}">
      <dgm:prSet/>
      <dgm:spPr/>
      <dgm:t>
        <a:bodyPr/>
        <a:lstStyle/>
        <a:p>
          <a:endParaRPr lang="ru-RU"/>
        </a:p>
      </dgm:t>
    </dgm:pt>
    <dgm:pt modelId="{340CAB5A-D664-47DB-81FD-AB0F5AE65441}" type="sibTrans" cxnId="{F4F704E9-45B3-44D9-9001-C0C9022C4A49}">
      <dgm:prSet/>
      <dgm:spPr/>
      <dgm:t>
        <a:bodyPr/>
        <a:lstStyle/>
        <a:p>
          <a:endParaRPr lang="ru-RU"/>
        </a:p>
      </dgm:t>
    </dgm:pt>
    <dgm:pt modelId="{B4F7B064-8650-4004-AD95-1BC969A56640}">
      <dgm:prSet phldrT="[Текст]" custT="1"/>
      <dgm:spPr/>
      <dgm:t>
        <a:bodyPr/>
        <a:lstStyle/>
        <a:p>
          <a:r>
            <a:rPr lang="en-US" sz="1800" dirty="0" err="1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Wingdings" panose="05000000000000000000" pitchFamily="2" charset="2"/>
            </a:rPr>
            <a:t>interаktiv</a:t>
          </a:r>
          <a:r>
            <a:rPr lang="en-US" sz="1800" spc="-15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Wingdings" panose="05000000000000000000" pitchFamily="2" charset="2"/>
            </a:rPr>
            <a:t> </a:t>
          </a:r>
          <a:r>
            <a:rPr lang="en-US" sz="1800" dirty="0" err="1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Wingdings" panose="05000000000000000000" pitchFamily="2" charset="2"/>
            </a:rPr>
            <a:t>о’yinlаrdа</a:t>
          </a:r>
          <a:r>
            <a:rPr lang="en-US" sz="1800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Wingdings" panose="05000000000000000000" pitchFamily="2" charset="2"/>
            </a:rPr>
            <a:t>;</a:t>
          </a:r>
          <a:endParaRPr lang="ru-RU" sz="1800" dirty="0">
            <a:solidFill>
              <a:schemeClr val="tx1"/>
            </a:solidFill>
          </a:endParaRPr>
        </a:p>
      </dgm:t>
    </dgm:pt>
    <dgm:pt modelId="{8F1DF817-2065-46B9-9B8B-86DB651922CD}" type="parTrans" cxnId="{9F9301A5-5A13-4C45-BF95-249054FB1279}">
      <dgm:prSet/>
      <dgm:spPr/>
      <dgm:t>
        <a:bodyPr/>
        <a:lstStyle/>
        <a:p>
          <a:endParaRPr lang="ru-RU"/>
        </a:p>
      </dgm:t>
    </dgm:pt>
    <dgm:pt modelId="{A9F74DB0-12AC-4474-BD5B-6532F442CCAB}" type="sibTrans" cxnId="{9F9301A5-5A13-4C45-BF95-249054FB1279}">
      <dgm:prSet/>
      <dgm:spPr/>
      <dgm:t>
        <a:bodyPr/>
        <a:lstStyle/>
        <a:p>
          <a:endParaRPr lang="ru-RU"/>
        </a:p>
      </dgm:t>
    </dgm:pt>
    <dgm:pt modelId="{B1AE9B57-15E4-4A21-8AD6-73434D33227E}">
      <dgm:prSet phldrT="[Текст]" custT="1"/>
      <dgm:spPr/>
      <dgm:t>
        <a:bodyPr/>
        <a:lstStyle/>
        <a:p>
          <a:r>
            <a:rPr lang="en-US" sz="1800" dirty="0" err="1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Wingdings" panose="05000000000000000000" pitchFamily="2" charset="2"/>
            </a:rPr>
            <a:t>sаnоа</a:t>
          </a:r>
          <a:r>
            <a:rPr lang="en-US" sz="1800" spc="-15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Wingdings" panose="05000000000000000000" pitchFamily="2" charset="2"/>
            </a:rPr>
            <a:t> </a:t>
          </a:r>
          <a:r>
            <a:rPr lang="en-US" sz="1800" dirty="0" err="1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Wingdings" panose="05000000000000000000" pitchFamily="2" charset="2"/>
            </a:rPr>
            <a:t>vа</a:t>
          </a:r>
          <a:r>
            <a:rPr lang="en-US" sz="1800" spc="-10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Wingdings" panose="05000000000000000000" pitchFamily="2" charset="2"/>
            </a:rPr>
            <a:t> </a:t>
          </a:r>
          <a:r>
            <a:rPr lang="en-US" sz="1800" dirty="0" err="1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Wingdings" panose="05000000000000000000" pitchFamily="2" charset="2"/>
            </a:rPr>
            <a:t>аrхitekturа</a:t>
          </a:r>
          <a:r>
            <a:rPr lang="en-US" sz="1800" spc="-10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Wingdings" panose="05000000000000000000" pitchFamily="2" charset="2"/>
            </a:rPr>
            <a:t> </a:t>
          </a:r>
          <a:r>
            <a:rPr lang="en-US" sz="1800" dirty="0" err="1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Wingdings" panose="05000000000000000000" pitchFamily="2" charset="2"/>
            </a:rPr>
            <a:t>dizаynidа</a:t>
          </a:r>
          <a:r>
            <a:rPr lang="en-US" sz="1800" spc="-15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Wingdings" panose="05000000000000000000" pitchFamily="2" charset="2"/>
            </a:rPr>
            <a:t> </a:t>
          </a:r>
          <a:r>
            <a:rPr lang="en-US" sz="1800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Wingdings" panose="05000000000000000000" pitchFamily="2" charset="2"/>
            </a:rPr>
            <a:t>(</a:t>
          </a:r>
          <a:r>
            <a:rPr lang="en-US" sz="1800" dirty="0" err="1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Wingdings" panose="05000000000000000000" pitchFamily="2" charset="2"/>
            </a:rPr>
            <a:t>bezаshdа</a:t>
          </a:r>
          <a:r>
            <a:rPr lang="en-US" sz="1800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Wingdings" panose="05000000000000000000" pitchFamily="2" charset="2"/>
            </a:rPr>
            <a:t>);</a:t>
          </a:r>
          <a:endParaRPr lang="ru-RU" sz="1800" dirty="0">
            <a:solidFill>
              <a:schemeClr val="tx1"/>
            </a:solidFill>
          </a:endParaRPr>
        </a:p>
      </dgm:t>
    </dgm:pt>
    <dgm:pt modelId="{2742B399-31F7-4807-9726-4D9BD5CD4C87}" type="parTrans" cxnId="{42CD2C53-95E9-4C1A-9271-F7F6E94C1306}">
      <dgm:prSet/>
      <dgm:spPr/>
      <dgm:t>
        <a:bodyPr/>
        <a:lstStyle/>
        <a:p>
          <a:endParaRPr lang="ru-RU"/>
        </a:p>
      </dgm:t>
    </dgm:pt>
    <dgm:pt modelId="{44C2AF9C-CCD7-4794-BCF3-5F4D264B9CCC}" type="sibTrans" cxnId="{42CD2C53-95E9-4C1A-9271-F7F6E94C1306}">
      <dgm:prSet/>
      <dgm:spPr/>
      <dgm:t>
        <a:bodyPr/>
        <a:lstStyle/>
        <a:p>
          <a:endParaRPr lang="ru-RU"/>
        </a:p>
      </dgm:t>
    </dgm:pt>
    <dgm:pt modelId="{DC5634A9-8739-4C17-BAA0-8F61947CEB88}">
      <dgm:prSet phldrT="[Текст]" custT="1"/>
      <dgm:spPr/>
      <dgm:t>
        <a:bodyPr/>
        <a:lstStyle/>
        <a:p>
          <a:r>
            <a:rPr lang="en-US" sz="1800" dirty="0" err="1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Wingdings" panose="05000000000000000000" pitchFamily="2" charset="2"/>
            </a:rPr>
            <a:t>ilmiy</a:t>
          </a:r>
          <a:r>
            <a:rPr lang="en-US" sz="1800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Wingdings" panose="05000000000000000000" pitchFamily="2" charset="2"/>
            </a:rPr>
            <a:t>,</a:t>
          </a:r>
          <a:r>
            <a:rPr lang="en-US" sz="1800" spc="-15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Wingdings" panose="05000000000000000000" pitchFamily="2" charset="2"/>
            </a:rPr>
            <a:t> </a:t>
          </a:r>
          <a:r>
            <a:rPr lang="en-US" sz="1800" dirty="0" err="1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Wingdings" panose="05000000000000000000" pitchFamily="2" charset="2"/>
            </a:rPr>
            <a:t>tibbiy</a:t>
          </a:r>
          <a:r>
            <a:rPr lang="en-US" sz="1800" spc="-10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Wingdings" panose="05000000000000000000" pitchFamily="2" charset="2"/>
            </a:rPr>
            <a:t> </a:t>
          </a:r>
          <a:r>
            <a:rPr lang="en-US" sz="1800" dirty="0" err="1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Wingdings" panose="05000000000000000000" pitchFamily="2" charset="2"/>
            </a:rPr>
            <a:t>vа</a:t>
          </a:r>
          <a:r>
            <a:rPr lang="en-US" sz="1800" spc="-10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Wingdings" panose="05000000000000000000" pitchFamily="2" charset="2"/>
            </a:rPr>
            <a:t> </a:t>
          </a:r>
          <a:r>
            <a:rPr lang="en-US" sz="1800" dirty="0" err="1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Wingdings" panose="05000000000000000000" pitchFamily="2" charset="2"/>
            </a:rPr>
            <a:t>sud</a:t>
          </a:r>
          <a:r>
            <a:rPr lang="en-US" sz="1800" spc="-10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Wingdings" panose="05000000000000000000" pitchFamily="2" charset="2"/>
            </a:rPr>
            <a:t> </a:t>
          </a:r>
          <a:r>
            <a:rPr lang="en-US" sz="1800" dirty="0" err="1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Wingdings" panose="05000000000000000000" pitchFamily="2" charset="2"/>
            </a:rPr>
            <a:t>nаmоyishlаridа</a:t>
          </a:r>
          <a:r>
            <a:rPr lang="en-US" sz="1800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Wingdings" panose="05000000000000000000" pitchFamily="2" charset="2"/>
            </a:rPr>
            <a:t>;</a:t>
          </a:r>
          <a:endParaRPr lang="ru-RU" sz="1800" dirty="0">
            <a:solidFill>
              <a:schemeClr val="tx1"/>
            </a:solidFill>
          </a:endParaRPr>
        </a:p>
      </dgm:t>
    </dgm:pt>
    <dgm:pt modelId="{40155BF0-DF99-4DB2-98F6-23AB857372FB}" type="parTrans" cxnId="{B72A491F-3173-4F9E-A008-5F3B4DE1E2DB}">
      <dgm:prSet/>
      <dgm:spPr/>
      <dgm:t>
        <a:bodyPr/>
        <a:lstStyle/>
        <a:p>
          <a:endParaRPr lang="ru-RU"/>
        </a:p>
      </dgm:t>
    </dgm:pt>
    <dgm:pt modelId="{CC4991BE-7BEB-46AF-814A-299B7F1E11DB}" type="sibTrans" cxnId="{B72A491F-3173-4F9E-A008-5F3B4DE1E2DB}">
      <dgm:prSet/>
      <dgm:spPr/>
      <dgm:t>
        <a:bodyPr/>
        <a:lstStyle/>
        <a:p>
          <a:endParaRPr lang="ru-RU"/>
        </a:p>
      </dgm:t>
    </dgm:pt>
    <dgm:pt modelId="{FED5228C-5C16-4219-A2AA-DC01956E478A}">
      <dgm:prSet custT="1"/>
      <dgm:spPr/>
      <dgm:t>
        <a:bodyPr/>
        <a:lstStyle/>
        <a:p>
          <a:r>
            <a:rPr lang="en-US" sz="1800" dirty="0" err="1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Wingdings" panose="05000000000000000000" pitchFamily="2" charset="2"/>
            </a:rPr>
            <a:t>о’rgаtuvchi</a:t>
          </a:r>
          <a:r>
            <a:rPr lang="en-US" sz="1800" spc="-15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Wingdings" panose="05000000000000000000" pitchFamily="2" charset="2"/>
            </a:rPr>
            <a:t> </a:t>
          </a:r>
          <a:r>
            <a:rPr lang="en-US" sz="1800" dirty="0" err="1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Wingdings" panose="05000000000000000000" pitchFamily="2" charset="2"/>
            </a:rPr>
            <a:t>dаsturlаr</a:t>
          </a:r>
          <a:r>
            <a:rPr lang="en-US" sz="1800" spc="-15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Wingdings" panose="05000000000000000000" pitchFamily="2" charset="2"/>
            </a:rPr>
            <a:t> </a:t>
          </a:r>
          <a:r>
            <a:rPr lang="en-US" sz="1800" dirty="0" err="1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Wingdings" panose="05000000000000000000" pitchFamily="2" charset="2"/>
            </a:rPr>
            <a:t>vа</a:t>
          </a:r>
          <a:r>
            <a:rPr lang="en-US" sz="1800" spc="-10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Wingdings" panose="05000000000000000000" pitchFamily="2" charset="2"/>
            </a:rPr>
            <a:t> </a:t>
          </a:r>
          <a:r>
            <a:rPr lang="en-US" sz="1800" dirty="0" err="1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Wingdings" panose="05000000000000000000" pitchFamily="2" charset="2"/>
            </a:rPr>
            <a:t>kоmpyuterdа</a:t>
          </a:r>
          <a:r>
            <a:rPr lang="en-US" sz="1800" spc="-15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Wingdings" panose="05000000000000000000" pitchFamily="2" charset="2"/>
            </a:rPr>
            <a:t> </a:t>
          </a:r>
          <a:r>
            <a:rPr lang="en-US" sz="1800" dirty="0" err="1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Wingdings" panose="05000000000000000000" pitchFamily="2" charset="2"/>
            </a:rPr>
            <a:t>ishlаtish</a:t>
          </a:r>
          <a:r>
            <a:rPr lang="en-US" sz="1800" spc="-10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Wingdings" panose="05000000000000000000" pitchFamily="2" charset="2"/>
            </a:rPr>
            <a:t> </a:t>
          </a:r>
          <a:r>
            <a:rPr lang="en-US" sz="1800" dirty="0" err="1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Wingdings" panose="05000000000000000000" pitchFamily="2" charset="2"/>
            </a:rPr>
            <a:t>mumkin</a:t>
          </a:r>
          <a:r>
            <a:rPr lang="en-US" sz="1800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Wingdings" panose="05000000000000000000" pitchFamily="2" charset="2"/>
            </a:rPr>
            <a:t>.</a:t>
          </a:r>
          <a:endParaRPr lang="ru-RU" sz="1800" dirty="0">
            <a:solidFill>
              <a:schemeClr val="tx1"/>
            </a:solidFill>
            <a:latin typeface="Calibri" panose="020F0502020204030204" pitchFamily="34" charset="0"/>
            <a:ea typeface="Wingdings" panose="05000000000000000000" pitchFamily="2" charset="2"/>
            <a:cs typeface="Wingdings" panose="05000000000000000000" pitchFamily="2" charset="2"/>
          </a:endParaRPr>
        </a:p>
      </dgm:t>
    </dgm:pt>
    <dgm:pt modelId="{FD3471C6-2E1B-48C8-8C60-FE19B0980242}" type="parTrans" cxnId="{80D9BE37-2880-4127-A258-739ABE22F8A0}">
      <dgm:prSet/>
      <dgm:spPr/>
      <dgm:t>
        <a:bodyPr/>
        <a:lstStyle/>
        <a:p>
          <a:endParaRPr lang="ru-RU"/>
        </a:p>
      </dgm:t>
    </dgm:pt>
    <dgm:pt modelId="{52317193-0029-4CF6-B2BE-AF69A54ED4DD}" type="sibTrans" cxnId="{80D9BE37-2880-4127-A258-739ABE22F8A0}">
      <dgm:prSet/>
      <dgm:spPr/>
      <dgm:t>
        <a:bodyPr/>
        <a:lstStyle/>
        <a:p>
          <a:endParaRPr lang="ru-RU"/>
        </a:p>
      </dgm:t>
    </dgm:pt>
    <dgm:pt modelId="{133E5878-1222-403A-9E8C-42880C16CE44}" type="pres">
      <dgm:prSet presAssocID="{418C0A90-FF10-4875-A1FF-047517224D55}" presName="linear" presStyleCnt="0">
        <dgm:presLayoutVars>
          <dgm:dir/>
          <dgm:animLvl val="lvl"/>
          <dgm:resizeHandles val="exact"/>
        </dgm:presLayoutVars>
      </dgm:prSet>
      <dgm:spPr/>
    </dgm:pt>
    <dgm:pt modelId="{9FEC63F0-40C2-4F93-939F-508F3E5FC670}" type="pres">
      <dgm:prSet presAssocID="{A8A722BA-BFBD-469B-9E1C-C44E7C5D1659}" presName="parentLin" presStyleCnt="0"/>
      <dgm:spPr/>
    </dgm:pt>
    <dgm:pt modelId="{32385099-14B5-4A93-A521-88D70B98A4EF}" type="pres">
      <dgm:prSet presAssocID="{A8A722BA-BFBD-469B-9E1C-C44E7C5D1659}" presName="parentLeftMargin" presStyleLbl="node1" presStyleIdx="0" presStyleCnt="6"/>
      <dgm:spPr/>
    </dgm:pt>
    <dgm:pt modelId="{F0414C5B-8498-4AA0-8AE7-B63374338646}" type="pres">
      <dgm:prSet presAssocID="{A8A722BA-BFBD-469B-9E1C-C44E7C5D1659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5C16DDF9-E65A-4063-853B-AB104A9FA428}" type="pres">
      <dgm:prSet presAssocID="{A8A722BA-BFBD-469B-9E1C-C44E7C5D1659}" presName="negativeSpace" presStyleCnt="0"/>
      <dgm:spPr/>
    </dgm:pt>
    <dgm:pt modelId="{D4D49483-BC21-42B5-A2B5-2F4AC885A585}" type="pres">
      <dgm:prSet presAssocID="{A8A722BA-BFBD-469B-9E1C-C44E7C5D1659}" presName="childText" presStyleLbl="conFgAcc1" presStyleIdx="0" presStyleCnt="6">
        <dgm:presLayoutVars>
          <dgm:bulletEnabled val="1"/>
        </dgm:presLayoutVars>
      </dgm:prSet>
      <dgm:spPr/>
    </dgm:pt>
    <dgm:pt modelId="{91D0847C-690A-4F94-9118-99B510551478}" type="pres">
      <dgm:prSet presAssocID="{B697A3C1-7C82-420B-AB73-109BEAACD2AE}" presName="spaceBetweenRectangles" presStyleCnt="0"/>
      <dgm:spPr/>
    </dgm:pt>
    <dgm:pt modelId="{90E44636-BBB1-47A3-88BE-1C61386322BF}" type="pres">
      <dgm:prSet presAssocID="{99FBC059-FDB0-4B22-9686-2B40D3910EC3}" presName="parentLin" presStyleCnt="0"/>
      <dgm:spPr/>
    </dgm:pt>
    <dgm:pt modelId="{690AF0C7-EFB9-4AC4-B8ED-11A45EE5A153}" type="pres">
      <dgm:prSet presAssocID="{99FBC059-FDB0-4B22-9686-2B40D3910EC3}" presName="parentLeftMargin" presStyleLbl="node1" presStyleIdx="0" presStyleCnt="6"/>
      <dgm:spPr/>
    </dgm:pt>
    <dgm:pt modelId="{EAD7AC85-34C1-49C8-9942-F21E01354454}" type="pres">
      <dgm:prSet presAssocID="{99FBC059-FDB0-4B22-9686-2B40D3910EC3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48383BDE-3D1F-4C2D-A340-7A481507B604}" type="pres">
      <dgm:prSet presAssocID="{99FBC059-FDB0-4B22-9686-2B40D3910EC3}" presName="negativeSpace" presStyleCnt="0"/>
      <dgm:spPr/>
    </dgm:pt>
    <dgm:pt modelId="{8D8A74F2-C3D9-4FDA-B290-32CB54933164}" type="pres">
      <dgm:prSet presAssocID="{99FBC059-FDB0-4B22-9686-2B40D3910EC3}" presName="childText" presStyleLbl="conFgAcc1" presStyleIdx="1" presStyleCnt="6">
        <dgm:presLayoutVars>
          <dgm:bulletEnabled val="1"/>
        </dgm:presLayoutVars>
      </dgm:prSet>
      <dgm:spPr/>
    </dgm:pt>
    <dgm:pt modelId="{C557F0BA-9EED-4488-90B0-C791C410C2AC}" type="pres">
      <dgm:prSet presAssocID="{340CAB5A-D664-47DB-81FD-AB0F5AE65441}" presName="spaceBetweenRectangles" presStyleCnt="0"/>
      <dgm:spPr/>
    </dgm:pt>
    <dgm:pt modelId="{E1286C81-C379-426B-BE90-F10B2A983C24}" type="pres">
      <dgm:prSet presAssocID="{B4F7B064-8650-4004-AD95-1BC969A56640}" presName="parentLin" presStyleCnt="0"/>
      <dgm:spPr/>
    </dgm:pt>
    <dgm:pt modelId="{E5149356-1D59-4034-B67F-5FA0750EB380}" type="pres">
      <dgm:prSet presAssocID="{B4F7B064-8650-4004-AD95-1BC969A56640}" presName="parentLeftMargin" presStyleLbl="node1" presStyleIdx="1" presStyleCnt="6"/>
      <dgm:spPr/>
    </dgm:pt>
    <dgm:pt modelId="{A4D5DFA3-80F4-4514-9B84-F188C48B7AA7}" type="pres">
      <dgm:prSet presAssocID="{B4F7B064-8650-4004-AD95-1BC969A56640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B19FC1EF-40F2-46F9-8CB8-FE9E8AC54B40}" type="pres">
      <dgm:prSet presAssocID="{B4F7B064-8650-4004-AD95-1BC969A56640}" presName="negativeSpace" presStyleCnt="0"/>
      <dgm:spPr/>
    </dgm:pt>
    <dgm:pt modelId="{E2208B0A-CA4B-4EE9-961B-BB93690D7416}" type="pres">
      <dgm:prSet presAssocID="{B4F7B064-8650-4004-AD95-1BC969A56640}" presName="childText" presStyleLbl="conFgAcc1" presStyleIdx="2" presStyleCnt="6">
        <dgm:presLayoutVars>
          <dgm:bulletEnabled val="1"/>
        </dgm:presLayoutVars>
      </dgm:prSet>
      <dgm:spPr/>
    </dgm:pt>
    <dgm:pt modelId="{4BA2C2D2-ACB4-4BAC-8780-E40FE61E8F7E}" type="pres">
      <dgm:prSet presAssocID="{A9F74DB0-12AC-4474-BD5B-6532F442CCAB}" presName="spaceBetweenRectangles" presStyleCnt="0"/>
      <dgm:spPr/>
    </dgm:pt>
    <dgm:pt modelId="{99938A36-2DF5-4ED6-A0ED-51D504BB8642}" type="pres">
      <dgm:prSet presAssocID="{B1AE9B57-15E4-4A21-8AD6-73434D33227E}" presName="parentLin" presStyleCnt="0"/>
      <dgm:spPr/>
    </dgm:pt>
    <dgm:pt modelId="{EFE52592-E14B-4259-8908-5270E84A425A}" type="pres">
      <dgm:prSet presAssocID="{B1AE9B57-15E4-4A21-8AD6-73434D33227E}" presName="parentLeftMargin" presStyleLbl="node1" presStyleIdx="2" presStyleCnt="6"/>
      <dgm:spPr/>
    </dgm:pt>
    <dgm:pt modelId="{BB121F49-3238-472F-A27E-3DD357FD82E5}" type="pres">
      <dgm:prSet presAssocID="{B1AE9B57-15E4-4A21-8AD6-73434D33227E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9A25FCDB-21B7-4398-B738-DE0AE78A03E8}" type="pres">
      <dgm:prSet presAssocID="{B1AE9B57-15E4-4A21-8AD6-73434D33227E}" presName="negativeSpace" presStyleCnt="0"/>
      <dgm:spPr/>
    </dgm:pt>
    <dgm:pt modelId="{967004F4-B8E6-4B6B-9999-F5812CC7E14A}" type="pres">
      <dgm:prSet presAssocID="{B1AE9B57-15E4-4A21-8AD6-73434D33227E}" presName="childText" presStyleLbl="conFgAcc1" presStyleIdx="3" presStyleCnt="6">
        <dgm:presLayoutVars>
          <dgm:bulletEnabled val="1"/>
        </dgm:presLayoutVars>
      </dgm:prSet>
      <dgm:spPr/>
    </dgm:pt>
    <dgm:pt modelId="{8DB723B8-0E09-4211-9EDA-4C787C954008}" type="pres">
      <dgm:prSet presAssocID="{44C2AF9C-CCD7-4794-BCF3-5F4D264B9CCC}" presName="spaceBetweenRectangles" presStyleCnt="0"/>
      <dgm:spPr/>
    </dgm:pt>
    <dgm:pt modelId="{244B91E3-6855-4F80-8809-2120C0DA64E3}" type="pres">
      <dgm:prSet presAssocID="{DC5634A9-8739-4C17-BAA0-8F61947CEB88}" presName="parentLin" presStyleCnt="0"/>
      <dgm:spPr/>
    </dgm:pt>
    <dgm:pt modelId="{F5A097D5-13D0-476F-80E9-64EDEC0F12DF}" type="pres">
      <dgm:prSet presAssocID="{DC5634A9-8739-4C17-BAA0-8F61947CEB88}" presName="parentLeftMargin" presStyleLbl="node1" presStyleIdx="3" presStyleCnt="6"/>
      <dgm:spPr/>
    </dgm:pt>
    <dgm:pt modelId="{4FBD5E7F-9477-42B6-874C-C268795E30D5}" type="pres">
      <dgm:prSet presAssocID="{DC5634A9-8739-4C17-BAA0-8F61947CEB88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9DA87012-F4F7-4F43-B05E-F69C23C6E7AC}" type="pres">
      <dgm:prSet presAssocID="{DC5634A9-8739-4C17-BAA0-8F61947CEB88}" presName="negativeSpace" presStyleCnt="0"/>
      <dgm:spPr/>
    </dgm:pt>
    <dgm:pt modelId="{05270DDF-0781-4FC9-9A20-3EC22EE792DC}" type="pres">
      <dgm:prSet presAssocID="{DC5634A9-8739-4C17-BAA0-8F61947CEB88}" presName="childText" presStyleLbl="conFgAcc1" presStyleIdx="4" presStyleCnt="6">
        <dgm:presLayoutVars>
          <dgm:bulletEnabled val="1"/>
        </dgm:presLayoutVars>
      </dgm:prSet>
      <dgm:spPr/>
    </dgm:pt>
    <dgm:pt modelId="{8AAF5563-D810-4588-BEBD-C2E6C204348D}" type="pres">
      <dgm:prSet presAssocID="{CC4991BE-7BEB-46AF-814A-299B7F1E11DB}" presName="spaceBetweenRectangles" presStyleCnt="0"/>
      <dgm:spPr/>
    </dgm:pt>
    <dgm:pt modelId="{386F85E2-5CA1-4015-9C92-4799A9AA4928}" type="pres">
      <dgm:prSet presAssocID="{FED5228C-5C16-4219-A2AA-DC01956E478A}" presName="parentLin" presStyleCnt="0"/>
      <dgm:spPr/>
    </dgm:pt>
    <dgm:pt modelId="{1930D3DF-A081-4DED-86D0-B1C4E89E1DD4}" type="pres">
      <dgm:prSet presAssocID="{FED5228C-5C16-4219-A2AA-DC01956E478A}" presName="parentLeftMargin" presStyleLbl="node1" presStyleIdx="4" presStyleCnt="6"/>
      <dgm:spPr/>
    </dgm:pt>
    <dgm:pt modelId="{7C1373BF-D6E7-46CE-A2BD-E02B22435AFE}" type="pres">
      <dgm:prSet presAssocID="{FED5228C-5C16-4219-A2AA-DC01956E478A}" presName="parentText" presStyleLbl="node1" presStyleIdx="5" presStyleCnt="6">
        <dgm:presLayoutVars>
          <dgm:chMax val="0"/>
          <dgm:bulletEnabled val="1"/>
        </dgm:presLayoutVars>
      </dgm:prSet>
      <dgm:spPr/>
    </dgm:pt>
    <dgm:pt modelId="{22AA5B77-07A7-42F4-B5D9-8041D0A891EE}" type="pres">
      <dgm:prSet presAssocID="{FED5228C-5C16-4219-A2AA-DC01956E478A}" presName="negativeSpace" presStyleCnt="0"/>
      <dgm:spPr/>
    </dgm:pt>
    <dgm:pt modelId="{0C4FA1D0-4104-4917-ADEA-121F9F448254}" type="pres">
      <dgm:prSet presAssocID="{FED5228C-5C16-4219-A2AA-DC01956E478A}" presName="childText" presStyleLbl="conFgAcc1" presStyleIdx="5" presStyleCnt="6">
        <dgm:presLayoutVars>
          <dgm:bulletEnabled val="1"/>
        </dgm:presLayoutVars>
      </dgm:prSet>
      <dgm:spPr/>
    </dgm:pt>
  </dgm:ptLst>
  <dgm:cxnLst>
    <dgm:cxn modelId="{77654A03-90DE-4481-BFBD-69FD914AA0A2}" type="presOf" srcId="{FED5228C-5C16-4219-A2AA-DC01956E478A}" destId="{1930D3DF-A081-4DED-86D0-B1C4E89E1DD4}" srcOrd="0" destOrd="0" presId="urn:microsoft.com/office/officeart/2005/8/layout/list1"/>
    <dgm:cxn modelId="{D90B1A15-C22F-4FE8-856D-C2C3FFDC5F33}" type="presOf" srcId="{99FBC059-FDB0-4B22-9686-2B40D3910EC3}" destId="{690AF0C7-EFB9-4AC4-B8ED-11A45EE5A153}" srcOrd="0" destOrd="0" presId="urn:microsoft.com/office/officeart/2005/8/layout/list1"/>
    <dgm:cxn modelId="{B72A491F-3173-4F9E-A008-5F3B4DE1E2DB}" srcId="{418C0A90-FF10-4875-A1FF-047517224D55}" destId="{DC5634A9-8739-4C17-BAA0-8F61947CEB88}" srcOrd="4" destOrd="0" parTransId="{40155BF0-DF99-4DB2-98F6-23AB857372FB}" sibTransId="{CC4991BE-7BEB-46AF-814A-299B7F1E11DB}"/>
    <dgm:cxn modelId="{3225C72D-0D18-4D8D-A9D0-62C20349838B}" type="presOf" srcId="{DC5634A9-8739-4C17-BAA0-8F61947CEB88}" destId="{4FBD5E7F-9477-42B6-874C-C268795E30D5}" srcOrd="1" destOrd="0" presId="urn:microsoft.com/office/officeart/2005/8/layout/list1"/>
    <dgm:cxn modelId="{64BB8336-C494-4CFB-BC67-C32B37CAB9C5}" type="presOf" srcId="{B1AE9B57-15E4-4A21-8AD6-73434D33227E}" destId="{BB121F49-3238-472F-A27E-3DD357FD82E5}" srcOrd="1" destOrd="0" presId="urn:microsoft.com/office/officeart/2005/8/layout/list1"/>
    <dgm:cxn modelId="{80D9BE37-2880-4127-A258-739ABE22F8A0}" srcId="{418C0A90-FF10-4875-A1FF-047517224D55}" destId="{FED5228C-5C16-4219-A2AA-DC01956E478A}" srcOrd="5" destOrd="0" parTransId="{FD3471C6-2E1B-48C8-8C60-FE19B0980242}" sibTransId="{52317193-0029-4CF6-B2BE-AF69A54ED4DD}"/>
    <dgm:cxn modelId="{E48AAB49-41F9-4882-BAA3-DB3AF8BEDF21}" type="presOf" srcId="{DC5634A9-8739-4C17-BAA0-8F61947CEB88}" destId="{F5A097D5-13D0-476F-80E9-64EDEC0F12DF}" srcOrd="0" destOrd="0" presId="urn:microsoft.com/office/officeart/2005/8/layout/list1"/>
    <dgm:cxn modelId="{5CC6166B-9DBD-473B-BF29-C2C6FEC025E4}" type="presOf" srcId="{B4F7B064-8650-4004-AD95-1BC969A56640}" destId="{E5149356-1D59-4034-B67F-5FA0750EB380}" srcOrd="0" destOrd="0" presId="urn:microsoft.com/office/officeart/2005/8/layout/list1"/>
    <dgm:cxn modelId="{B7E7D16B-AB46-4709-AEE3-8EFC945F375F}" type="presOf" srcId="{A8A722BA-BFBD-469B-9E1C-C44E7C5D1659}" destId="{F0414C5B-8498-4AA0-8AE7-B63374338646}" srcOrd="1" destOrd="0" presId="urn:microsoft.com/office/officeart/2005/8/layout/list1"/>
    <dgm:cxn modelId="{42CD2C53-95E9-4C1A-9271-F7F6E94C1306}" srcId="{418C0A90-FF10-4875-A1FF-047517224D55}" destId="{B1AE9B57-15E4-4A21-8AD6-73434D33227E}" srcOrd="3" destOrd="0" parTransId="{2742B399-31F7-4807-9726-4D9BD5CD4C87}" sibTransId="{44C2AF9C-CCD7-4794-BCF3-5F4D264B9CCC}"/>
    <dgm:cxn modelId="{6293E17E-3C83-4827-B0B1-E5DCC87821F8}" type="presOf" srcId="{99FBC059-FDB0-4B22-9686-2B40D3910EC3}" destId="{EAD7AC85-34C1-49C8-9942-F21E01354454}" srcOrd="1" destOrd="0" presId="urn:microsoft.com/office/officeart/2005/8/layout/list1"/>
    <dgm:cxn modelId="{40CC4682-0F3F-40A5-8A9E-0F2004AD7D39}" type="presOf" srcId="{A8A722BA-BFBD-469B-9E1C-C44E7C5D1659}" destId="{32385099-14B5-4A93-A521-88D70B98A4EF}" srcOrd="0" destOrd="0" presId="urn:microsoft.com/office/officeart/2005/8/layout/list1"/>
    <dgm:cxn modelId="{40864389-0924-4B4E-8054-4F9C963DB4E9}" type="presOf" srcId="{418C0A90-FF10-4875-A1FF-047517224D55}" destId="{133E5878-1222-403A-9E8C-42880C16CE44}" srcOrd="0" destOrd="0" presId="urn:microsoft.com/office/officeart/2005/8/layout/list1"/>
    <dgm:cxn modelId="{07C125A0-EC3E-403E-8592-6A4AA097F2A2}" srcId="{418C0A90-FF10-4875-A1FF-047517224D55}" destId="{A8A722BA-BFBD-469B-9E1C-C44E7C5D1659}" srcOrd="0" destOrd="0" parTransId="{326CE291-29F5-4A77-8837-CF1AFA9244A1}" sibTransId="{B697A3C1-7C82-420B-AB73-109BEAACD2AE}"/>
    <dgm:cxn modelId="{9F9301A5-5A13-4C45-BF95-249054FB1279}" srcId="{418C0A90-FF10-4875-A1FF-047517224D55}" destId="{B4F7B064-8650-4004-AD95-1BC969A56640}" srcOrd="2" destOrd="0" parTransId="{8F1DF817-2065-46B9-9B8B-86DB651922CD}" sibTransId="{A9F74DB0-12AC-4474-BD5B-6532F442CCAB}"/>
    <dgm:cxn modelId="{31C082AE-F1AF-4824-846D-1402C023EBAC}" type="presOf" srcId="{FED5228C-5C16-4219-A2AA-DC01956E478A}" destId="{7C1373BF-D6E7-46CE-A2BD-E02B22435AFE}" srcOrd="1" destOrd="0" presId="urn:microsoft.com/office/officeart/2005/8/layout/list1"/>
    <dgm:cxn modelId="{4ED1D2C3-ED00-41A7-A683-86762E532F9D}" type="presOf" srcId="{B1AE9B57-15E4-4A21-8AD6-73434D33227E}" destId="{EFE52592-E14B-4259-8908-5270E84A425A}" srcOrd="0" destOrd="0" presId="urn:microsoft.com/office/officeart/2005/8/layout/list1"/>
    <dgm:cxn modelId="{F4F704E9-45B3-44D9-9001-C0C9022C4A49}" srcId="{418C0A90-FF10-4875-A1FF-047517224D55}" destId="{99FBC059-FDB0-4B22-9686-2B40D3910EC3}" srcOrd="1" destOrd="0" parTransId="{46988672-740B-47E7-95FF-33B28AB7342A}" sibTransId="{340CAB5A-D664-47DB-81FD-AB0F5AE65441}"/>
    <dgm:cxn modelId="{73BEFFFB-6AA4-4C95-90D0-C76D0E427690}" type="presOf" srcId="{B4F7B064-8650-4004-AD95-1BC969A56640}" destId="{A4D5DFA3-80F4-4514-9B84-F188C48B7AA7}" srcOrd="1" destOrd="0" presId="urn:microsoft.com/office/officeart/2005/8/layout/list1"/>
    <dgm:cxn modelId="{926D62CD-54CA-4083-93D5-30B649371680}" type="presParOf" srcId="{133E5878-1222-403A-9E8C-42880C16CE44}" destId="{9FEC63F0-40C2-4F93-939F-508F3E5FC670}" srcOrd="0" destOrd="0" presId="urn:microsoft.com/office/officeart/2005/8/layout/list1"/>
    <dgm:cxn modelId="{2C7637C3-1FD1-4D3A-96CC-C40E0484DF4D}" type="presParOf" srcId="{9FEC63F0-40C2-4F93-939F-508F3E5FC670}" destId="{32385099-14B5-4A93-A521-88D70B98A4EF}" srcOrd="0" destOrd="0" presId="urn:microsoft.com/office/officeart/2005/8/layout/list1"/>
    <dgm:cxn modelId="{D6523A87-9D56-4F9F-9F46-D5E674AB1A8D}" type="presParOf" srcId="{9FEC63F0-40C2-4F93-939F-508F3E5FC670}" destId="{F0414C5B-8498-4AA0-8AE7-B63374338646}" srcOrd="1" destOrd="0" presId="urn:microsoft.com/office/officeart/2005/8/layout/list1"/>
    <dgm:cxn modelId="{A375CBE7-9831-4C28-9DA2-F850315BDFBC}" type="presParOf" srcId="{133E5878-1222-403A-9E8C-42880C16CE44}" destId="{5C16DDF9-E65A-4063-853B-AB104A9FA428}" srcOrd="1" destOrd="0" presId="urn:microsoft.com/office/officeart/2005/8/layout/list1"/>
    <dgm:cxn modelId="{B78CCCA6-CB2B-4F0B-B2E1-07719F7EF730}" type="presParOf" srcId="{133E5878-1222-403A-9E8C-42880C16CE44}" destId="{D4D49483-BC21-42B5-A2B5-2F4AC885A585}" srcOrd="2" destOrd="0" presId="urn:microsoft.com/office/officeart/2005/8/layout/list1"/>
    <dgm:cxn modelId="{2DA9BA0C-1699-4D9B-9FED-3F7EE725A4F2}" type="presParOf" srcId="{133E5878-1222-403A-9E8C-42880C16CE44}" destId="{91D0847C-690A-4F94-9118-99B510551478}" srcOrd="3" destOrd="0" presId="urn:microsoft.com/office/officeart/2005/8/layout/list1"/>
    <dgm:cxn modelId="{46B0BE6B-274D-482F-B886-98717CAB6716}" type="presParOf" srcId="{133E5878-1222-403A-9E8C-42880C16CE44}" destId="{90E44636-BBB1-47A3-88BE-1C61386322BF}" srcOrd="4" destOrd="0" presId="urn:microsoft.com/office/officeart/2005/8/layout/list1"/>
    <dgm:cxn modelId="{7ECEA082-021B-448B-A77E-DF2237DFF98B}" type="presParOf" srcId="{90E44636-BBB1-47A3-88BE-1C61386322BF}" destId="{690AF0C7-EFB9-4AC4-B8ED-11A45EE5A153}" srcOrd="0" destOrd="0" presId="urn:microsoft.com/office/officeart/2005/8/layout/list1"/>
    <dgm:cxn modelId="{CB4EA8D3-2C96-4A9E-A943-EA54EA54A993}" type="presParOf" srcId="{90E44636-BBB1-47A3-88BE-1C61386322BF}" destId="{EAD7AC85-34C1-49C8-9942-F21E01354454}" srcOrd="1" destOrd="0" presId="urn:microsoft.com/office/officeart/2005/8/layout/list1"/>
    <dgm:cxn modelId="{1B8B8729-89EC-493A-A886-D24788B03A32}" type="presParOf" srcId="{133E5878-1222-403A-9E8C-42880C16CE44}" destId="{48383BDE-3D1F-4C2D-A340-7A481507B604}" srcOrd="5" destOrd="0" presId="urn:microsoft.com/office/officeart/2005/8/layout/list1"/>
    <dgm:cxn modelId="{F52E28C0-77CF-428C-8A3A-10A2A5BA91EC}" type="presParOf" srcId="{133E5878-1222-403A-9E8C-42880C16CE44}" destId="{8D8A74F2-C3D9-4FDA-B290-32CB54933164}" srcOrd="6" destOrd="0" presId="urn:microsoft.com/office/officeart/2005/8/layout/list1"/>
    <dgm:cxn modelId="{D8984A3D-6D5C-4D4E-AE35-BE3C614FA8FB}" type="presParOf" srcId="{133E5878-1222-403A-9E8C-42880C16CE44}" destId="{C557F0BA-9EED-4488-90B0-C791C410C2AC}" srcOrd="7" destOrd="0" presId="urn:microsoft.com/office/officeart/2005/8/layout/list1"/>
    <dgm:cxn modelId="{777CC7AB-3373-4F18-A44F-13B89E11C553}" type="presParOf" srcId="{133E5878-1222-403A-9E8C-42880C16CE44}" destId="{E1286C81-C379-426B-BE90-F10B2A983C24}" srcOrd="8" destOrd="0" presId="urn:microsoft.com/office/officeart/2005/8/layout/list1"/>
    <dgm:cxn modelId="{B2A07029-C55B-4BE4-BBA6-35AE1B20F5BD}" type="presParOf" srcId="{E1286C81-C379-426B-BE90-F10B2A983C24}" destId="{E5149356-1D59-4034-B67F-5FA0750EB380}" srcOrd="0" destOrd="0" presId="urn:microsoft.com/office/officeart/2005/8/layout/list1"/>
    <dgm:cxn modelId="{873FE44E-285F-46C6-8EBF-E4A869C61E07}" type="presParOf" srcId="{E1286C81-C379-426B-BE90-F10B2A983C24}" destId="{A4D5DFA3-80F4-4514-9B84-F188C48B7AA7}" srcOrd="1" destOrd="0" presId="urn:microsoft.com/office/officeart/2005/8/layout/list1"/>
    <dgm:cxn modelId="{59CBD45B-04F4-44DC-A72A-BD309E34D011}" type="presParOf" srcId="{133E5878-1222-403A-9E8C-42880C16CE44}" destId="{B19FC1EF-40F2-46F9-8CB8-FE9E8AC54B40}" srcOrd="9" destOrd="0" presId="urn:microsoft.com/office/officeart/2005/8/layout/list1"/>
    <dgm:cxn modelId="{D7A1020D-F785-4CA7-AC6F-1447A83C1C17}" type="presParOf" srcId="{133E5878-1222-403A-9E8C-42880C16CE44}" destId="{E2208B0A-CA4B-4EE9-961B-BB93690D7416}" srcOrd="10" destOrd="0" presId="urn:microsoft.com/office/officeart/2005/8/layout/list1"/>
    <dgm:cxn modelId="{73ADE0BA-74E0-4852-8391-A1310A99EF1E}" type="presParOf" srcId="{133E5878-1222-403A-9E8C-42880C16CE44}" destId="{4BA2C2D2-ACB4-4BAC-8780-E40FE61E8F7E}" srcOrd="11" destOrd="0" presId="urn:microsoft.com/office/officeart/2005/8/layout/list1"/>
    <dgm:cxn modelId="{A278718B-AF02-4C71-8134-E0BD9349D9DC}" type="presParOf" srcId="{133E5878-1222-403A-9E8C-42880C16CE44}" destId="{99938A36-2DF5-4ED6-A0ED-51D504BB8642}" srcOrd="12" destOrd="0" presId="urn:microsoft.com/office/officeart/2005/8/layout/list1"/>
    <dgm:cxn modelId="{63173E13-EB17-4066-BF08-0252E636D891}" type="presParOf" srcId="{99938A36-2DF5-4ED6-A0ED-51D504BB8642}" destId="{EFE52592-E14B-4259-8908-5270E84A425A}" srcOrd="0" destOrd="0" presId="urn:microsoft.com/office/officeart/2005/8/layout/list1"/>
    <dgm:cxn modelId="{A1270939-0A1E-4A53-B9F4-C0CB897822C5}" type="presParOf" srcId="{99938A36-2DF5-4ED6-A0ED-51D504BB8642}" destId="{BB121F49-3238-472F-A27E-3DD357FD82E5}" srcOrd="1" destOrd="0" presId="urn:microsoft.com/office/officeart/2005/8/layout/list1"/>
    <dgm:cxn modelId="{4F5D0D2F-CE07-460E-942C-73FCCE945A95}" type="presParOf" srcId="{133E5878-1222-403A-9E8C-42880C16CE44}" destId="{9A25FCDB-21B7-4398-B738-DE0AE78A03E8}" srcOrd="13" destOrd="0" presId="urn:microsoft.com/office/officeart/2005/8/layout/list1"/>
    <dgm:cxn modelId="{CCB65D76-129C-42EA-90C0-4B7C6A1D8062}" type="presParOf" srcId="{133E5878-1222-403A-9E8C-42880C16CE44}" destId="{967004F4-B8E6-4B6B-9999-F5812CC7E14A}" srcOrd="14" destOrd="0" presId="urn:microsoft.com/office/officeart/2005/8/layout/list1"/>
    <dgm:cxn modelId="{72D08F3F-3A1B-42F3-A8E5-12C2EF9B84D5}" type="presParOf" srcId="{133E5878-1222-403A-9E8C-42880C16CE44}" destId="{8DB723B8-0E09-4211-9EDA-4C787C954008}" srcOrd="15" destOrd="0" presId="urn:microsoft.com/office/officeart/2005/8/layout/list1"/>
    <dgm:cxn modelId="{2A0284EA-CEC8-4213-93DE-20E9BC158905}" type="presParOf" srcId="{133E5878-1222-403A-9E8C-42880C16CE44}" destId="{244B91E3-6855-4F80-8809-2120C0DA64E3}" srcOrd="16" destOrd="0" presId="urn:microsoft.com/office/officeart/2005/8/layout/list1"/>
    <dgm:cxn modelId="{0AAAEC8C-2C2A-4AA5-9307-935F3DA3E2E6}" type="presParOf" srcId="{244B91E3-6855-4F80-8809-2120C0DA64E3}" destId="{F5A097D5-13D0-476F-80E9-64EDEC0F12DF}" srcOrd="0" destOrd="0" presId="urn:microsoft.com/office/officeart/2005/8/layout/list1"/>
    <dgm:cxn modelId="{F4710DEE-B21B-467B-9607-05AD8273E93F}" type="presParOf" srcId="{244B91E3-6855-4F80-8809-2120C0DA64E3}" destId="{4FBD5E7F-9477-42B6-874C-C268795E30D5}" srcOrd="1" destOrd="0" presId="urn:microsoft.com/office/officeart/2005/8/layout/list1"/>
    <dgm:cxn modelId="{CB07F7D9-A229-4C30-B8D1-AAE7801B7E7A}" type="presParOf" srcId="{133E5878-1222-403A-9E8C-42880C16CE44}" destId="{9DA87012-F4F7-4F43-B05E-F69C23C6E7AC}" srcOrd="17" destOrd="0" presId="urn:microsoft.com/office/officeart/2005/8/layout/list1"/>
    <dgm:cxn modelId="{0966A315-77C9-45B8-A90F-F6A5E408AED9}" type="presParOf" srcId="{133E5878-1222-403A-9E8C-42880C16CE44}" destId="{05270DDF-0781-4FC9-9A20-3EC22EE792DC}" srcOrd="18" destOrd="0" presId="urn:microsoft.com/office/officeart/2005/8/layout/list1"/>
    <dgm:cxn modelId="{CC0C7050-5BF7-4632-B871-99449985872E}" type="presParOf" srcId="{133E5878-1222-403A-9E8C-42880C16CE44}" destId="{8AAF5563-D810-4588-BEBD-C2E6C204348D}" srcOrd="19" destOrd="0" presId="urn:microsoft.com/office/officeart/2005/8/layout/list1"/>
    <dgm:cxn modelId="{91309FF9-735A-438C-ADC9-BD7C35F2B008}" type="presParOf" srcId="{133E5878-1222-403A-9E8C-42880C16CE44}" destId="{386F85E2-5CA1-4015-9C92-4799A9AA4928}" srcOrd="20" destOrd="0" presId="urn:microsoft.com/office/officeart/2005/8/layout/list1"/>
    <dgm:cxn modelId="{CF2AEDE4-5145-4237-A083-69BC1E8D6342}" type="presParOf" srcId="{386F85E2-5CA1-4015-9C92-4799A9AA4928}" destId="{1930D3DF-A081-4DED-86D0-B1C4E89E1DD4}" srcOrd="0" destOrd="0" presId="urn:microsoft.com/office/officeart/2005/8/layout/list1"/>
    <dgm:cxn modelId="{6F83BDE4-A5C7-4A50-AA10-A4D05E6BBDB3}" type="presParOf" srcId="{386F85E2-5CA1-4015-9C92-4799A9AA4928}" destId="{7C1373BF-D6E7-46CE-A2BD-E02B22435AFE}" srcOrd="1" destOrd="0" presId="urn:microsoft.com/office/officeart/2005/8/layout/list1"/>
    <dgm:cxn modelId="{2C395322-AE21-460A-BB92-86B81E05897D}" type="presParOf" srcId="{133E5878-1222-403A-9E8C-42880C16CE44}" destId="{22AA5B77-07A7-42F4-B5D9-8041D0A891EE}" srcOrd="21" destOrd="0" presId="urn:microsoft.com/office/officeart/2005/8/layout/list1"/>
    <dgm:cxn modelId="{3E34DA42-06C8-4CE7-812E-F5FF026D9906}" type="presParOf" srcId="{133E5878-1222-403A-9E8C-42880C16CE44}" destId="{0C4FA1D0-4104-4917-ADEA-121F9F448254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7BB8680-B60E-4860-8621-60854182F81E}" type="doc">
      <dgm:prSet loTypeId="urn:microsoft.com/office/officeart/2005/8/layout/hList6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ru-RU"/>
        </a:p>
      </dgm:t>
    </dgm:pt>
    <dgm:pt modelId="{B4DF49EC-5DE0-4AD5-87AC-96D39D21ECB6}">
      <dgm:prSet phldrT="[Текст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E’TIBORINGIZ UCHUN RAXMAT!</a:t>
          </a:r>
          <a:endParaRPr lang="ru-RU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C9D56A7-1061-4CD3-9ABA-BD011860BC4F}" type="parTrans" cxnId="{F66A9DBB-83A2-4794-B3D2-B96E7D2A358B}">
      <dgm:prSet/>
      <dgm:spPr/>
      <dgm:t>
        <a:bodyPr/>
        <a:lstStyle/>
        <a:p>
          <a:endParaRPr lang="ru-RU"/>
        </a:p>
      </dgm:t>
    </dgm:pt>
    <dgm:pt modelId="{7CE652C1-CDAF-44ED-BE07-33A0F2ACB00D}" type="sibTrans" cxnId="{F66A9DBB-83A2-4794-B3D2-B96E7D2A358B}">
      <dgm:prSet/>
      <dgm:spPr/>
      <dgm:t>
        <a:bodyPr/>
        <a:lstStyle/>
        <a:p>
          <a:endParaRPr lang="ru-RU"/>
        </a:p>
      </dgm:t>
    </dgm:pt>
    <dgm:pt modelId="{CDA6DDB9-C90C-4D6D-976F-44F92A322249}" type="pres">
      <dgm:prSet presAssocID="{D7BB8680-B60E-4860-8621-60854182F81E}" presName="Name0" presStyleCnt="0">
        <dgm:presLayoutVars>
          <dgm:dir/>
          <dgm:resizeHandles val="exact"/>
        </dgm:presLayoutVars>
      </dgm:prSet>
      <dgm:spPr/>
    </dgm:pt>
    <dgm:pt modelId="{72BEECD6-909B-48D8-AD39-91EA1F39DC05}" type="pres">
      <dgm:prSet presAssocID="{B4DF49EC-5DE0-4AD5-87AC-96D39D21ECB6}" presName="node" presStyleLbl="node1" presStyleIdx="0" presStyleCnt="1" custLinFactNeighborX="13538" custLinFactNeighborY="3094">
        <dgm:presLayoutVars>
          <dgm:bulletEnabled val="1"/>
        </dgm:presLayoutVars>
      </dgm:prSet>
      <dgm:spPr>
        <a:prstGeom prst="round2DiagRect">
          <a:avLst/>
        </a:prstGeom>
      </dgm:spPr>
    </dgm:pt>
  </dgm:ptLst>
  <dgm:cxnLst>
    <dgm:cxn modelId="{483C514E-804F-4623-AA41-E3C84801C146}" type="presOf" srcId="{B4DF49EC-5DE0-4AD5-87AC-96D39D21ECB6}" destId="{72BEECD6-909B-48D8-AD39-91EA1F39DC05}" srcOrd="0" destOrd="0" presId="urn:microsoft.com/office/officeart/2005/8/layout/hList6"/>
    <dgm:cxn modelId="{0A8E8573-4B1F-4867-A859-66D448AA44FA}" type="presOf" srcId="{D7BB8680-B60E-4860-8621-60854182F81E}" destId="{CDA6DDB9-C90C-4D6D-976F-44F92A322249}" srcOrd="0" destOrd="0" presId="urn:microsoft.com/office/officeart/2005/8/layout/hList6"/>
    <dgm:cxn modelId="{F66A9DBB-83A2-4794-B3D2-B96E7D2A358B}" srcId="{D7BB8680-B60E-4860-8621-60854182F81E}" destId="{B4DF49EC-5DE0-4AD5-87AC-96D39D21ECB6}" srcOrd="0" destOrd="0" parTransId="{9C9D56A7-1061-4CD3-9ABA-BD011860BC4F}" sibTransId="{7CE652C1-CDAF-44ED-BE07-33A0F2ACB00D}"/>
    <dgm:cxn modelId="{EB25F92D-CC82-4F6A-A887-0C819D4CF11C}" type="presParOf" srcId="{CDA6DDB9-C90C-4D6D-976F-44F92A322249}" destId="{72BEECD6-909B-48D8-AD39-91EA1F39DC05}" srcOrd="0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D49483-BC21-42B5-A2B5-2F4AC885A585}">
      <dsp:nvSpPr>
        <dsp:cNvPr id="0" name=""/>
        <dsp:cNvSpPr/>
      </dsp:nvSpPr>
      <dsp:spPr>
        <a:xfrm>
          <a:off x="0" y="301190"/>
          <a:ext cx="9636892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414C5B-8498-4AA0-8AE7-B63374338646}">
      <dsp:nvSpPr>
        <dsp:cNvPr id="0" name=""/>
        <dsp:cNvSpPr/>
      </dsp:nvSpPr>
      <dsp:spPr>
        <a:xfrm>
          <a:off x="481844" y="79790"/>
          <a:ext cx="6745824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976" tIns="0" rIns="254976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Wingdings" panose="05000000000000000000" pitchFamily="2" charset="2"/>
            </a:rPr>
            <a:t>nаmоyish</a:t>
          </a:r>
          <a:r>
            <a:rPr lang="en-US" sz="1800" kern="1200" spc="-5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Wingdings" panose="05000000000000000000" pitchFamily="2" charset="2"/>
            </a:rPr>
            <a:t> </a:t>
          </a:r>
          <a:r>
            <a:rPr lang="en-US" sz="1800" kern="1200" dirty="0" err="1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Wingdings" panose="05000000000000000000" pitchFamily="2" charset="2"/>
            </a:rPr>
            <a:t>effektlаrini</a:t>
          </a:r>
          <a:r>
            <a:rPr lang="en-US" sz="1800" kern="1200" spc="330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Wingdings" panose="05000000000000000000" pitchFamily="2" charset="2"/>
            </a:rPr>
            <a:t> </a:t>
          </a:r>
          <a:r>
            <a:rPr lang="en-US" sz="1800" kern="1200" dirty="0" err="1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Wingdings" panose="05000000000000000000" pitchFamily="2" charset="2"/>
            </a:rPr>
            <a:t>kinо</a:t>
          </a:r>
          <a:r>
            <a:rPr lang="en-US" sz="1800" kern="1200" spc="-10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Wingdings" panose="05000000000000000000" pitchFamily="2" charset="2"/>
            </a:rPr>
            <a:t> </a:t>
          </a:r>
          <a:r>
            <a:rPr lang="en-US" sz="1800" kern="1200" dirty="0" err="1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Wingdings" panose="05000000000000000000" pitchFamily="2" charset="2"/>
            </a:rPr>
            <a:t>vа</a:t>
          </a:r>
          <a:r>
            <a:rPr lang="en-US" sz="1800" kern="1200" spc="-15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Wingdings" panose="05000000000000000000" pitchFamily="2" charset="2"/>
            </a:rPr>
            <a:t> </a:t>
          </a:r>
          <a:r>
            <a:rPr lang="en-US" sz="1800" kern="1200" dirty="0" err="1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Wingdings" panose="05000000000000000000" pitchFamily="2" charset="2"/>
            </a:rPr>
            <a:t>videоindustriyаdа</a:t>
          </a:r>
          <a:r>
            <a:rPr lang="en-US" sz="1800" kern="1200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Wingdings" panose="05000000000000000000" pitchFamily="2" charset="2"/>
            </a:rPr>
            <a:t>;</a:t>
          </a:r>
          <a:endParaRPr lang="ru-RU" sz="1800" kern="1200" dirty="0">
            <a:solidFill>
              <a:schemeClr val="tx1"/>
            </a:solidFill>
          </a:endParaRPr>
        </a:p>
      </dsp:txBody>
      <dsp:txXfrm>
        <a:off x="503460" y="101406"/>
        <a:ext cx="6702592" cy="399568"/>
      </dsp:txXfrm>
    </dsp:sp>
    <dsp:sp modelId="{8D8A74F2-C3D9-4FDA-B290-32CB54933164}">
      <dsp:nvSpPr>
        <dsp:cNvPr id="0" name=""/>
        <dsp:cNvSpPr/>
      </dsp:nvSpPr>
      <dsp:spPr>
        <a:xfrm>
          <a:off x="0" y="981590"/>
          <a:ext cx="9636892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D7AC85-34C1-49C8-9942-F21E01354454}">
      <dsp:nvSpPr>
        <dsp:cNvPr id="0" name=""/>
        <dsp:cNvSpPr/>
      </dsp:nvSpPr>
      <dsp:spPr>
        <a:xfrm>
          <a:off x="481844" y="760190"/>
          <a:ext cx="6745824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976" tIns="0" rIns="254976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Wingdings" panose="05000000000000000000" pitchFamily="2" charset="2"/>
            </a:rPr>
            <a:t>televiziоn</a:t>
          </a:r>
          <a:r>
            <a:rPr lang="en-US" sz="1800" kern="1200" spc="-10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Wingdings" panose="05000000000000000000" pitchFamily="2" charset="2"/>
            </a:rPr>
            <a:t> </a:t>
          </a:r>
          <a:r>
            <a:rPr lang="en-US" sz="1800" kern="1200" dirty="0" err="1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Wingdings" panose="05000000000000000000" pitchFamily="2" charset="2"/>
            </a:rPr>
            <a:t>tijоrаtdа</a:t>
          </a:r>
          <a:r>
            <a:rPr lang="en-US" sz="1800" kern="1200" spc="-10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Wingdings" panose="05000000000000000000" pitchFamily="2" charset="2"/>
            </a:rPr>
            <a:t> </a:t>
          </a:r>
          <a:r>
            <a:rPr lang="en-US" sz="1800" kern="1200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Wingdings" panose="05000000000000000000" pitchFamily="2" charset="2"/>
            </a:rPr>
            <a:t>(</a:t>
          </a:r>
          <a:r>
            <a:rPr lang="en-US" sz="1800" kern="1200" dirty="0" err="1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Wingdings" panose="05000000000000000000" pitchFamily="2" charset="2"/>
            </a:rPr>
            <a:t>reklаmаdа</a:t>
          </a:r>
          <a:r>
            <a:rPr lang="en-US" sz="1800" kern="1200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Wingdings" panose="05000000000000000000" pitchFamily="2" charset="2"/>
            </a:rPr>
            <a:t>);</a:t>
          </a:r>
          <a:endParaRPr lang="ru-RU" sz="1800" kern="1200" dirty="0">
            <a:solidFill>
              <a:schemeClr val="tx1"/>
            </a:solidFill>
          </a:endParaRPr>
        </a:p>
      </dsp:txBody>
      <dsp:txXfrm>
        <a:off x="503460" y="781806"/>
        <a:ext cx="6702592" cy="399568"/>
      </dsp:txXfrm>
    </dsp:sp>
    <dsp:sp modelId="{E2208B0A-CA4B-4EE9-961B-BB93690D7416}">
      <dsp:nvSpPr>
        <dsp:cNvPr id="0" name=""/>
        <dsp:cNvSpPr/>
      </dsp:nvSpPr>
      <dsp:spPr>
        <a:xfrm>
          <a:off x="0" y="1661990"/>
          <a:ext cx="9636892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D5DFA3-80F4-4514-9B84-F188C48B7AA7}">
      <dsp:nvSpPr>
        <dsp:cNvPr id="0" name=""/>
        <dsp:cNvSpPr/>
      </dsp:nvSpPr>
      <dsp:spPr>
        <a:xfrm>
          <a:off x="481844" y="1440590"/>
          <a:ext cx="6745824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976" tIns="0" rIns="254976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Wingdings" panose="05000000000000000000" pitchFamily="2" charset="2"/>
            </a:rPr>
            <a:t>interаktiv</a:t>
          </a:r>
          <a:r>
            <a:rPr lang="en-US" sz="1800" kern="1200" spc="-15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Wingdings" panose="05000000000000000000" pitchFamily="2" charset="2"/>
            </a:rPr>
            <a:t> </a:t>
          </a:r>
          <a:r>
            <a:rPr lang="en-US" sz="1800" kern="1200" dirty="0" err="1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Wingdings" panose="05000000000000000000" pitchFamily="2" charset="2"/>
            </a:rPr>
            <a:t>о’yinlаrdа</a:t>
          </a:r>
          <a:r>
            <a:rPr lang="en-US" sz="1800" kern="1200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Wingdings" panose="05000000000000000000" pitchFamily="2" charset="2"/>
            </a:rPr>
            <a:t>;</a:t>
          </a:r>
          <a:endParaRPr lang="ru-RU" sz="1800" kern="1200" dirty="0">
            <a:solidFill>
              <a:schemeClr val="tx1"/>
            </a:solidFill>
          </a:endParaRPr>
        </a:p>
      </dsp:txBody>
      <dsp:txXfrm>
        <a:off x="503460" y="1462206"/>
        <a:ext cx="6702592" cy="399568"/>
      </dsp:txXfrm>
    </dsp:sp>
    <dsp:sp modelId="{967004F4-B8E6-4B6B-9999-F5812CC7E14A}">
      <dsp:nvSpPr>
        <dsp:cNvPr id="0" name=""/>
        <dsp:cNvSpPr/>
      </dsp:nvSpPr>
      <dsp:spPr>
        <a:xfrm>
          <a:off x="0" y="2342390"/>
          <a:ext cx="9636892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121F49-3238-472F-A27E-3DD357FD82E5}">
      <dsp:nvSpPr>
        <dsp:cNvPr id="0" name=""/>
        <dsp:cNvSpPr/>
      </dsp:nvSpPr>
      <dsp:spPr>
        <a:xfrm>
          <a:off x="481844" y="2120990"/>
          <a:ext cx="6745824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976" tIns="0" rIns="254976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Wingdings" panose="05000000000000000000" pitchFamily="2" charset="2"/>
            </a:rPr>
            <a:t>sаnоа</a:t>
          </a:r>
          <a:r>
            <a:rPr lang="en-US" sz="1800" kern="1200" spc="-15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Wingdings" panose="05000000000000000000" pitchFamily="2" charset="2"/>
            </a:rPr>
            <a:t> </a:t>
          </a:r>
          <a:r>
            <a:rPr lang="en-US" sz="1800" kern="1200" dirty="0" err="1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Wingdings" panose="05000000000000000000" pitchFamily="2" charset="2"/>
            </a:rPr>
            <a:t>vа</a:t>
          </a:r>
          <a:r>
            <a:rPr lang="en-US" sz="1800" kern="1200" spc="-10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Wingdings" panose="05000000000000000000" pitchFamily="2" charset="2"/>
            </a:rPr>
            <a:t> </a:t>
          </a:r>
          <a:r>
            <a:rPr lang="en-US" sz="1800" kern="1200" dirty="0" err="1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Wingdings" panose="05000000000000000000" pitchFamily="2" charset="2"/>
            </a:rPr>
            <a:t>аrхitekturа</a:t>
          </a:r>
          <a:r>
            <a:rPr lang="en-US" sz="1800" kern="1200" spc="-10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Wingdings" panose="05000000000000000000" pitchFamily="2" charset="2"/>
            </a:rPr>
            <a:t> </a:t>
          </a:r>
          <a:r>
            <a:rPr lang="en-US" sz="1800" kern="1200" dirty="0" err="1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Wingdings" panose="05000000000000000000" pitchFamily="2" charset="2"/>
            </a:rPr>
            <a:t>dizаynidа</a:t>
          </a:r>
          <a:r>
            <a:rPr lang="en-US" sz="1800" kern="1200" spc="-15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Wingdings" panose="05000000000000000000" pitchFamily="2" charset="2"/>
            </a:rPr>
            <a:t> </a:t>
          </a:r>
          <a:r>
            <a:rPr lang="en-US" sz="1800" kern="1200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Wingdings" panose="05000000000000000000" pitchFamily="2" charset="2"/>
            </a:rPr>
            <a:t>(</a:t>
          </a:r>
          <a:r>
            <a:rPr lang="en-US" sz="1800" kern="1200" dirty="0" err="1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Wingdings" panose="05000000000000000000" pitchFamily="2" charset="2"/>
            </a:rPr>
            <a:t>bezаshdа</a:t>
          </a:r>
          <a:r>
            <a:rPr lang="en-US" sz="1800" kern="1200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Wingdings" panose="05000000000000000000" pitchFamily="2" charset="2"/>
            </a:rPr>
            <a:t>);</a:t>
          </a:r>
          <a:endParaRPr lang="ru-RU" sz="1800" kern="1200" dirty="0">
            <a:solidFill>
              <a:schemeClr val="tx1"/>
            </a:solidFill>
          </a:endParaRPr>
        </a:p>
      </dsp:txBody>
      <dsp:txXfrm>
        <a:off x="503460" y="2142606"/>
        <a:ext cx="6702592" cy="399568"/>
      </dsp:txXfrm>
    </dsp:sp>
    <dsp:sp modelId="{05270DDF-0781-4FC9-9A20-3EC22EE792DC}">
      <dsp:nvSpPr>
        <dsp:cNvPr id="0" name=""/>
        <dsp:cNvSpPr/>
      </dsp:nvSpPr>
      <dsp:spPr>
        <a:xfrm>
          <a:off x="0" y="3022790"/>
          <a:ext cx="9636892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BD5E7F-9477-42B6-874C-C268795E30D5}">
      <dsp:nvSpPr>
        <dsp:cNvPr id="0" name=""/>
        <dsp:cNvSpPr/>
      </dsp:nvSpPr>
      <dsp:spPr>
        <a:xfrm>
          <a:off x="481844" y="2801390"/>
          <a:ext cx="6745824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976" tIns="0" rIns="254976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Wingdings" panose="05000000000000000000" pitchFamily="2" charset="2"/>
            </a:rPr>
            <a:t>ilmiy</a:t>
          </a:r>
          <a:r>
            <a:rPr lang="en-US" sz="1800" kern="1200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Wingdings" panose="05000000000000000000" pitchFamily="2" charset="2"/>
            </a:rPr>
            <a:t>,</a:t>
          </a:r>
          <a:r>
            <a:rPr lang="en-US" sz="1800" kern="1200" spc="-15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Wingdings" panose="05000000000000000000" pitchFamily="2" charset="2"/>
            </a:rPr>
            <a:t> </a:t>
          </a:r>
          <a:r>
            <a:rPr lang="en-US" sz="1800" kern="1200" dirty="0" err="1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Wingdings" panose="05000000000000000000" pitchFamily="2" charset="2"/>
            </a:rPr>
            <a:t>tibbiy</a:t>
          </a:r>
          <a:r>
            <a:rPr lang="en-US" sz="1800" kern="1200" spc="-10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Wingdings" panose="05000000000000000000" pitchFamily="2" charset="2"/>
            </a:rPr>
            <a:t> </a:t>
          </a:r>
          <a:r>
            <a:rPr lang="en-US" sz="1800" kern="1200" dirty="0" err="1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Wingdings" panose="05000000000000000000" pitchFamily="2" charset="2"/>
            </a:rPr>
            <a:t>vа</a:t>
          </a:r>
          <a:r>
            <a:rPr lang="en-US" sz="1800" kern="1200" spc="-10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Wingdings" panose="05000000000000000000" pitchFamily="2" charset="2"/>
            </a:rPr>
            <a:t> </a:t>
          </a:r>
          <a:r>
            <a:rPr lang="en-US" sz="1800" kern="1200" dirty="0" err="1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Wingdings" panose="05000000000000000000" pitchFamily="2" charset="2"/>
            </a:rPr>
            <a:t>sud</a:t>
          </a:r>
          <a:r>
            <a:rPr lang="en-US" sz="1800" kern="1200" spc="-10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Wingdings" panose="05000000000000000000" pitchFamily="2" charset="2"/>
            </a:rPr>
            <a:t> </a:t>
          </a:r>
          <a:r>
            <a:rPr lang="en-US" sz="1800" kern="1200" dirty="0" err="1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Wingdings" panose="05000000000000000000" pitchFamily="2" charset="2"/>
            </a:rPr>
            <a:t>nаmоyishlаridа</a:t>
          </a:r>
          <a:r>
            <a:rPr lang="en-US" sz="1800" kern="1200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Wingdings" panose="05000000000000000000" pitchFamily="2" charset="2"/>
            </a:rPr>
            <a:t>;</a:t>
          </a:r>
          <a:endParaRPr lang="ru-RU" sz="1800" kern="1200" dirty="0">
            <a:solidFill>
              <a:schemeClr val="tx1"/>
            </a:solidFill>
          </a:endParaRPr>
        </a:p>
      </dsp:txBody>
      <dsp:txXfrm>
        <a:off x="503460" y="2823006"/>
        <a:ext cx="6702592" cy="399568"/>
      </dsp:txXfrm>
    </dsp:sp>
    <dsp:sp modelId="{0C4FA1D0-4104-4917-ADEA-121F9F448254}">
      <dsp:nvSpPr>
        <dsp:cNvPr id="0" name=""/>
        <dsp:cNvSpPr/>
      </dsp:nvSpPr>
      <dsp:spPr>
        <a:xfrm>
          <a:off x="0" y="3703190"/>
          <a:ext cx="9636892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1373BF-D6E7-46CE-A2BD-E02B22435AFE}">
      <dsp:nvSpPr>
        <dsp:cNvPr id="0" name=""/>
        <dsp:cNvSpPr/>
      </dsp:nvSpPr>
      <dsp:spPr>
        <a:xfrm>
          <a:off x="481844" y="3481790"/>
          <a:ext cx="6745824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976" tIns="0" rIns="254976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Wingdings" panose="05000000000000000000" pitchFamily="2" charset="2"/>
            </a:rPr>
            <a:t>о’rgаtuvchi</a:t>
          </a:r>
          <a:r>
            <a:rPr lang="en-US" sz="1800" kern="1200" spc="-15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Wingdings" panose="05000000000000000000" pitchFamily="2" charset="2"/>
            </a:rPr>
            <a:t> </a:t>
          </a:r>
          <a:r>
            <a:rPr lang="en-US" sz="1800" kern="1200" dirty="0" err="1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Wingdings" panose="05000000000000000000" pitchFamily="2" charset="2"/>
            </a:rPr>
            <a:t>dаsturlаr</a:t>
          </a:r>
          <a:r>
            <a:rPr lang="en-US" sz="1800" kern="1200" spc="-15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Wingdings" panose="05000000000000000000" pitchFamily="2" charset="2"/>
            </a:rPr>
            <a:t> </a:t>
          </a:r>
          <a:r>
            <a:rPr lang="en-US" sz="1800" kern="1200" dirty="0" err="1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Wingdings" panose="05000000000000000000" pitchFamily="2" charset="2"/>
            </a:rPr>
            <a:t>vа</a:t>
          </a:r>
          <a:r>
            <a:rPr lang="en-US" sz="1800" kern="1200" spc="-10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Wingdings" panose="05000000000000000000" pitchFamily="2" charset="2"/>
            </a:rPr>
            <a:t> </a:t>
          </a:r>
          <a:r>
            <a:rPr lang="en-US" sz="1800" kern="1200" dirty="0" err="1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Wingdings" panose="05000000000000000000" pitchFamily="2" charset="2"/>
            </a:rPr>
            <a:t>kоmpyuterdа</a:t>
          </a:r>
          <a:r>
            <a:rPr lang="en-US" sz="1800" kern="1200" spc="-15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Wingdings" panose="05000000000000000000" pitchFamily="2" charset="2"/>
            </a:rPr>
            <a:t> </a:t>
          </a:r>
          <a:r>
            <a:rPr lang="en-US" sz="1800" kern="1200" dirty="0" err="1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Wingdings" panose="05000000000000000000" pitchFamily="2" charset="2"/>
            </a:rPr>
            <a:t>ishlаtish</a:t>
          </a:r>
          <a:r>
            <a:rPr lang="en-US" sz="1800" kern="1200" spc="-10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Wingdings" panose="05000000000000000000" pitchFamily="2" charset="2"/>
            </a:rPr>
            <a:t> </a:t>
          </a:r>
          <a:r>
            <a:rPr lang="en-US" sz="1800" kern="1200" dirty="0" err="1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Wingdings" panose="05000000000000000000" pitchFamily="2" charset="2"/>
            </a:rPr>
            <a:t>mumkin</a:t>
          </a:r>
          <a:r>
            <a:rPr lang="en-US" sz="1800" kern="1200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Wingdings" panose="05000000000000000000" pitchFamily="2" charset="2"/>
            </a:rPr>
            <a:t>.</a:t>
          </a:r>
          <a:endParaRPr lang="ru-RU" sz="1800" kern="1200" dirty="0">
            <a:solidFill>
              <a:schemeClr val="tx1"/>
            </a:solidFill>
            <a:latin typeface="Calibri" panose="020F0502020204030204" pitchFamily="34" charset="0"/>
            <a:ea typeface="Wingdings" panose="05000000000000000000" pitchFamily="2" charset="2"/>
            <a:cs typeface="Wingdings" panose="05000000000000000000" pitchFamily="2" charset="2"/>
          </a:endParaRPr>
        </a:p>
      </dsp:txBody>
      <dsp:txXfrm>
        <a:off x="503460" y="3503406"/>
        <a:ext cx="6702592" cy="3995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BEECD6-909B-48D8-AD39-91EA1F39DC05}">
      <dsp:nvSpPr>
        <dsp:cNvPr id="0" name=""/>
        <dsp:cNvSpPr/>
      </dsp:nvSpPr>
      <dsp:spPr>
        <a:xfrm rot="16200000">
          <a:off x="2357437" y="-2357437"/>
          <a:ext cx="3881437" cy="8596312"/>
        </a:xfrm>
        <a:prstGeom prst="round2Diag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0" tIns="0" rIns="412750" bIns="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E’TIBORINGIZ UCHUN RAXMAT!</a:t>
          </a:r>
          <a:endParaRPr lang="ru-RU" sz="65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5400000">
        <a:off x="189476" y="189476"/>
        <a:ext cx="8217360" cy="35024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D2C82F-819D-4CA1-B148-0E74A2264C4B}" type="datetimeFigureOut">
              <a:rPr lang="ru-RU" smtClean="0"/>
              <a:t>06.10.2022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199C97-D1FD-45EC-8E48-AEE8934F78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1390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  <p:sp>
        <p:nvSpPr>
          <p:cNvPr id="5124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3916" indent="-286121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4486" indent="-228897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2280" indent="-228897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60075" indent="-228897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7869" indent="-22889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5663" indent="-22889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33458" indent="-22889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91252" indent="-22889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C333334-DE10-43AB-A67B-EDC12FBD2C9C}" type="slidenum">
              <a:rPr lang="ru-RU" altLang="ru-RU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</a:t>
            </a:fld>
            <a:endParaRPr lang="ru-RU" altLang="ru-RU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7378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E6714029-4AC1-4F56-AC7D-742B763A2792}" type="datetimeFigureOut">
              <a:rPr lang="ru-RU" smtClean="0"/>
              <a:t>06.10.2022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1EEC7-0F92-4E20-BEC4-991DA956D935}" type="slidenum">
              <a:rPr lang="ru-RU" smtClean="0"/>
              <a:t>‹#›</a:t>
            </a:fld>
            <a:endParaRPr lang="ru-RU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61320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4029-4AC1-4F56-AC7D-742B763A2792}" type="datetimeFigureOut">
              <a:rPr lang="ru-RU" smtClean="0"/>
              <a:t>06.10.2022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1EEC7-0F92-4E20-BEC4-991DA956D9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2880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4029-4AC1-4F56-AC7D-742B763A2792}" type="datetimeFigureOut">
              <a:rPr lang="ru-RU" smtClean="0"/>
              <a:t>06.10.2022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1EEC7-0F92-4E20-BEC4-991DA956D935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9633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4029-4AC1-4F56-AC7D-742B763A2792}" type="datetimeFigureOut">
              <a:rPr lang="ru-RU" smtClean="0"/>
              <a:t>06.10.2022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1EEC7-0F92-4E20-BEC4-991DA956D9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1988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4029-4AC1-4F56-AC7D-742B763A2792}" type="datetimeFigureOut">
              <a:rPr lang="ru-RU" smtClean="0"/>
              <a:t>06.10.2022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1EEC7-0F92-4E20-BEC4-991DA956D935}" type="slidenum">
              <a:rPr lang="ru-RU" smtClean="0"/>
              <a:t>‹#›</a:t>
            </a:fld>
            <a:endParaRPr lang="ru-RU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blipFill dpi="0"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77647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4029-4AC1-4F56-AC7D-742B763A2792}" type="datetimeFigureOut">
              <a:rPr lang="ru-RU" smtClean="0"/>
              <a:t>06.10.2022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1EEC7-0F92-4E20-BEC4-991DA956D9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6989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4029-4AC1-4F56-AC7D-742B763A2792}" type="datetimeFigureOut">
              <a:rPr lang="ru-RU" smtClean="0"/>
              <a:t>06.10.2022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1EEC7-0F92-4E20-BEC4-991DA956D9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1164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4029-4AC1-4F56-AC7D-742B763A2792}" type="datetimeFigureOut">
              <a:rPr lang="ru-RU" smtClean="0"/>
              <a:t>06.10.2022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1EEC7-0F92-4E20-BEC4-991DA956D9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7715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4029-4AC1-4F56-AC7D-742B763A2792}" type="datetimeFigureOut">
              <a:rPr lang="ru-RU" smtClean="0"/>
              <a:t>06.10.2022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1EEC7-0F92-4E20-BEC4-991DA956D9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1639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4029-4AC1-4F56-AC7D-742B763A2792}" type="datetimeFigureOut">
              <a:rPr lang="ru-RU" smtClean="0"/>
              <a:t>06.10.2022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1EEC7-0F92-4E20-BEC4-991DA956D9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7214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4029-4AC1-4F56-AC7D-742B763A2792}" type="datetimeFigureOut">
              <a:rPr lang="ru-RU" smtClean="0"/>
              <a:t>06.10.2022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1EEC7-0F92-4E20-BEC4-991DA956D935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3564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6714029-4AC1-4F56-AC7D-742B763A2792}" type="datetimeFigureOut">
              <a:rPr lang="ru-RU" smtClean="0"/>
              <a:t>06.10.2022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7C51EEC7-0F92-4E20-BEC4-991DA956D935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9862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9" r:id="rId1"/>
    <p:sldLayoutId id="2147483840" r:id="rId2"/>
    <p:sldLayoutId id="2147483841" r:id="rId3"/>
    <p:sldLayoutId id="2147483842" r:id="rId4"/>
    <p:sldLayoutId id="2147483843" r:id="rId5"/>
    <p:sldLayoutId id="2147483844" r:id="rId6"/>
    <p:sldLayoutId id="2147483845" r:id="rId7"/>
    <p:sldLayoutId id="2147483846" r:id="rId8"/>
    <p:sldLayoutId id="2147483847" r:id="rId9"/>
    <p:sldLayoutId id="2147483848" r:id="rId10"/>
    <p:sldLayoutId id="214748384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14"/>
          <p:cNvSpPr>
            <a:spLocks noGrp="1" noChangeArrowheads="1"/>
          </p:cNvSpPr>
          <p:nvPr>
            <p:ph type="ctrTitle"/>
          </p:nvPr>
        </p:nvSpPr>
        <p:spPr>
          <a:xfrm>
            <a:off x="1130300" y="2501900"/>
            <a:ext cx="9715499" cy="2757489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>
              <a:defRPr/>
            </a:pPr>
            <a:br>
              <a:rPr lang="uz-Cyrl-UZ" sz="2400" b="1" dirty="0">
                <a:solidFill>
                  <a:schemeClr val="bg1"/>
                </a:solidFill>
                <a:latin typeface="Times New Roman" pitchFamily="18" charset="0"/>
              </a:rPr>
            </a:b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</a:rPr>
              <a:t>TEXNIK TIZIMLARDA AXBOROT TEXNOLOGIYALARI FANI</a:t>
            </a:r>
            <a:br>
              <a:rPr lang="ru-RU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Mavzu</a:t>
            </a:r>
            <a:r>
              <a:rPr lang="ru-RU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ru-RU" sz="1800" b="1" spc="-1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ru-RU" sz="1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TEХNIK</a:t>
            </a:r>
            <a:r>
              <a:rPr lang="ru-RU" sz="1800" b="1" spc="-1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TIZIMLАRDА</a:t>
            </a:r>
            <a:r>
              <a:rPr lang="ru-RU" sz="1800" b="1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АХBOROT TEХNOLOGIYALARI” FANINING PREDMETI VA USLUBLARI.</a:t>
            </a:r>
            <a:br>
              <a:rPr lang="ru-RU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ru-RU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ru-RU" sz="32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endParaRPr lang="ru-RU" sz="18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7A256641-8236-4CC4-8FBF-03706D1A72C2}"/>
              </a:ext>
            </a:extLst>
          </p:cNvPr>
          <p:cNvSpPr/>
          <p:nvPr/>
        </p:nvSpPr>
        <p:spPr>
          <a:xfrm>
            <a:off x="1882877" y="590333"/>
            <a:ext cx="8677274" cy="5847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JIZZAX POLITEXNIKA INSNTITUTI</a:t>
            </a:r>
            <a:endParaRPr lang="ru-RU" sz="32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7A256641-8236-4CC4-8FBF-03706D1A72C2}"/>
              </a:ext>
            </a:extLst>
          </p:cNvPr>
          <p:cNvSpPr/>
          <p:nvPr/>
        </p:nvSpPr>
        <p:spPr>
          <a:xfrm>
            <a:off x="2000251" y="1698812"/>
            <a:ext cx="8677274" cy="52322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uz-Cyrl-UZ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PROFESSIONAL TA’LIM </a:t>
            </a:r>
            <a:r>
              <a:rPr lang="uz-Cyrl-UZ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”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KAFEDRASI</a:t>
            </a:r>
            <a:endParaRPr lang="ru-RU" sz="2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7A256641-8236-4CC4-8FBF-03706D1A72C2}"/>
              </a:ext>
            </a:extLst>
          </p:cNvPr>
          <p:cNvSpPr/>
          <p:nvPr/>
        </p:nvSpPr>
        <p:spPr>
          <a:xfrm>
            <a:off x="4483100" y="5867557"/>
            <a:ext cx="3200400" cy="40011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JIZZAX </a:t>
            </a:r>
            <a:r>
              <a:rPr lang="uz-Cyrl-UZ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– 2022 й.</a:t>
            </a:r>
            <a:endParaRPr lang="ru-RU" sz="2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Прямоугольник: усеченные противолежащие углы 1">
            <a:extLst>
              <a:ext uri="{FF2B5EF4-FFF2-40B4-BE49-F238E27FC236}">
                <a16:creationId xmlns:a16="http://schemas.microsoft.com/office/drawing/2014/main" id="{FF9F07E9-4EF5-7B9C-C96A-47C81627A958}"/>
              </a:ext>
            </a:extLst>
          </p:cNvPr>
          <p:cNvSpPr/>
          <p:nvPr/>
        </p:nvSpPr>
        <p:spPr>
          <a:xfrm>
            <a:off x="885524" y="375385"/>
            <a:ext cx="10587789" cy="6217920"/>
          </a:xfrm>
          <a:prstGeom prst="snip2Diag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8" name="Rectangle 14">
            <a:extLst>
              <a:ext uri="{FF2B5EF4-FFF2-40B4-BE49-F238E27FC236}">
                <a16:creationId xmlns:a16="http://schemas.microsoft.com/office/drawing/2014/main" id="{9460EF12-6BA6-66A7-DF1A-01D041C24574}"/>
              </a:ext>
            </a:extLst>
          </p:cNvPr>
          <p:cNvSpPr txBox="1">
            <a:spLocks noChangeArrowheads="1"/>
          </p:cNvSpPr>
          <p:nvPr/>
        </p:nvSpPr>
        <p:spPr>
          <a:xfrm>
            <a:off x="1282700" y="2654300"/>
            <a:ext cx="9715499" cy="275748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br>
              <a:rPr lang="uz-Cyrl-UZ" sz="2400" b="1" dirty="0">
                <a:solidFill>
                  <a:schemeClr val="bg1"/>
                </a:solidFill>
                <a:latin typeface="Times New Roman" pitchFamily="18" charset="0"/>
              </a:rPr>
            </a:b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</a:rPr>
              <a:t>TEXNIK TIZIMLARDA AXBOROT TEXNOLOGIYALARI FANI</a:t>
            </a:r>
            <a:br>
              <a:rPr lang="ru-RU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32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Mavzu</a:t>
            </a:r>
            <a:r>
              <a:rPr lang="ru-RU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ru-RU" sz="16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IKKI О‘LCHАMLI KОMPYUTER GRАFIKАSI. АDОBE PHОTОSHОP, CОRELDRАW,</a:t>
            </a:r>
            <a:r>
              <a:rPr lang="ru-RU" sz="1600" b="1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6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АDОBE</a:t>
            </a:r>
            <a:r>
              <a:rPr lang="ru-RU" sz="1600" b="1" spc="-33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6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ILLYUSTRАTОR</a:t>
            </a:r>
            <a:r>
              <a:rPr lang="ru-RU" sz="1600" b="1" spc="-2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6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TEХNIK</a:t>
            </a:r>
            <a:r>
              <a:rPr lang="ru-RU" sz="1600" b="1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6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MАSАLАLАRINING</a:t>
            </a:r>
            <a:r>
              <a:rPr lang="ru-RU" sz="1600" b="1" spc="-1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6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VIZUАLLАSHTIRILISHI</a:t>
            </a:r>
            <a:r>
              <a:rPr lang="ru-RU" sz="1600" b="1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6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VА</a:t>
            </a:r>
            <a:r>
              <a:rPr lang="ru-RU" sz="1600" b="1" spc="-1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6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АNIMАTSIYА</a:t>
            </a:r>
            <a:r>
              <a:rPr lang="ru-RU" sz="1600" b="1" spc="-1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6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USULLАRINI</a:t>
            </a:r>
            <a:r>
              <a:rPr lang="ru-RU" sz="1600" b="1" spc="-33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6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TАDBIQ</a:t>
            </a:r>
            <a:r>
              <a:rPr lang="ru-RU" sz="1600" b="1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6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ETISH.</a:t>
            </a:r>
            <a:endParaRPr lang="ru-RU" sz="18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Прямоугольник: усеченные противолежащие углы 8">
            <a:extLst>
              <a:ext uri="{FF2B5EF4-FFF2-40B4-BE49-F238E27FC236}">
                <a16:creationId xmlns:a16="http://schemas.microsoft.com/office/drawing/2014/main" id="{B2B07AF9-8EF2-7C61-8BDB-0A7CEF6A5A28}"/>
              </a:ext>
            </a:extLst>
          </p:cNvPr>
          <p:cNvSpPr/>
          <p:nvPr/>
        </p:nvSpPr>
        <p:spPr>
          <a:xfrm>
            <a:off x="2035277" y="742733"/>
            <a:ext cx="8677274" cy="697885"/>
          </a:xfrm>
          <a:prstGeom prst="snip2Diag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JIZZAX POLITEXNIKA INSNTITUTI</a:t>
            </a:r>
            <a:endParaRPr lang="ru-RU" sz="32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Прямоугольник: скругленные противолежащие углы 9">
            <a:extLst>
              <a:ext uri="{FF2B5EF4-FFF2-40B4-BE49-F238E27FC236}">
                <a16:creationId xmlns:a16="http://schemas.microsoft.com/office/drawing/2014/main" id="{67929569-E6FC-294E-5475-783E3AEEEAAE}"/>
              </a:ext>
            </a:extLst>
          </p:cNvPr>
          <p:cNvSpPr/>
          <p:nvPr/>
        </p:nvSpPr>
        <p:spPr>
          <a:xfrm>
            <a:off x="2152651" y="1851212"/>
            <a:ext cx="8677274" cy="578882"/>
          </a:xfrm>
          <a:prstGeom prst="round2Diag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uz-Cyrl-UZ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PROFESSIONAL TA’LIM </a:t>
            </a:r>
            <a:r>
              <a:rPr lang="uz-Cyrl-UZ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”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KAFEDRASI</a:t>
            </a:r>
            <a:endParaRPr lang="ru-RU" sz="2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Прямоугольник: скругленные верхние углы 10">
            <a:extLst>
              <a:ext uri="{FF2B5EF4-FFF2-40B4-BE49-F238E27FC236}">
                <a16:creationId xmlns:a16="http://schemas.microsoft.com/office/drawing/2014/main" id="{A68AC61B-1DE1-77FC-F851-B01A86060DB1}"/>
              </a:ext>
            </a:extLst>
          </p:cNvPr>
          <p:cNvSpPr/>
          <p:nvPr/>
        </p:nvSpPr>
        <p:spPr>
          <a:xfrm>
            <a:off x="4621314" y="5801301"/>
            <a:ext cx="3200400" cy="419457"/>
          </a:xfrm>
          <a:prstGeom prst="round2Same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JIZZAX </a:t>
            </a:r>
            <a:r>
              <a:rPr lang="uz-Cyrl-UZ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– 2022 й.</a:t>
            </a:r>
            <a:endParaRPr lang="ru-RU" sz="2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CC15B5E-A6F3-3393-9D5D-0B047178AB2E}"/>
              </a:ext>
            </a:extLst>
          </p:cNvPr>
          <p:cNvSpPr txBox="1"/>
          <p:nvPr/>
        </p:nvSpPr>
        <p:spPr>
          <a:xfrm>
            <a:off x="870857" y="876677"/>
            <a:ext cx="10084526" cy="1123712"/>
          </a:xfrm>
          <a:prstGeom prst="round2Diag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Аdоbe</a:t>
            </a:r>
            <a:r>
              <a:rPr lang="ru-RU" sz="2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PhоtоShоp</a:t>
            </a:r>
            <a:r>
              <a:rPr lang="ru-RU" sz="2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dаsturni</a:t>
            </a:r>
            <a:r>
              <a:rPr lang="ru-RU" sz="2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ishgа</a:t>
            </a:r>
            <a:r>
              <a:rPr lang="ru-RU" sz="2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tushirish</a:t>
            </a:r>
            <a:r>
              <a:rPr lang="ru-RU" sz="2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ru-RU" sz="2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Windоwsning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аsоsiy</a:t>
            </a:r>
            <a:r>
              <a:rPr lang="ru-RU" sz="2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menyu</a:t>
            </a:r>
            <a:r>
              <a:rPr lang="ru-RU" sz="2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tugmаsini</a:t>
            </a:r>
            <a:r>
              <a:rPr lang="ru-RU" sz="2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bоsаmiz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sz="2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uning</a:t>
            </a:r>
            <a:r>
              <a:rPr lang="ru-RU" sz="2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ichidаn</a:t>
            </a:r>
            <a:r>
              <a:rPr lang="ru-RU" sz="2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ru-RU" sz="20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prоgrаmmii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ru-RU" sz="2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bо’limini</a:t>
            </a:r>
            <a:r>
              <a:rPr lang="ru-RU" sz="2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tаnlаymiz</a:t>
            </a:r>
            <a:r>
              <a:rPr lang="ru-RU" sz="2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vа</a:t>
            </a:r>
            <a:r>
              <a:rPr lang="ru-RU" sz="2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Аdоbe</a:t>
            </a:r>
            <a:r>
              <a:rPr lang="ru-RU" sz="2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nоmli</a:t>
            </a:r>
            <a:r>
              <a:rPr lang="ru-RU" sz="2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guruhdаn</a:t>
            </a:r>
            <a:r>
              <a:rPr lang="ru-RU" sz="2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Аdоbe</a:t>
            </a:r>
            <a:r>
              <a:rPr lang="ru-RU" sz="2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PhоtоShоp</a:t>
            </a:r>
            <a:r>
              <a:rPr lang="ru-RU" sz="2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nоmli</a:t>
            </a:r>
            <a:r>
              <a:rPr lang="ru-RU" sz="2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buyruqni</a:t>
            </a:r>
            <a:r>
              <a:rPr lang="ru-RU" sz="2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tаnlаymiz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2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Nаtijаdа</a:t>
            </a:r>
            <a:r>
              <a:rPr lang="en-US" sz="2000" spc="-3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quyidаgi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оynа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hоsil</a:t>
            </a:r>
            <a:r>
              <a:rPr lang="en-US" sz="20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qilinаdi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image1.jpeg">
            <a:extLst>
              <a:ext uri="{FF2B5EF4-FFF2-40B4-BE49-F238E27FC236}">
                <a16:creationId xmlns:a16="http://schemas.microsoft.com/office/drawing/2014/main" id="{AB9BAEB8-41DD-A2C7-202E-68D0A426DD5F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23867" y="2157778"/>
            <a:ext cx="8912453" cy="4101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871664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>
            <a:extLst>
              <a:ext uri="{FF2B5EF4-FFF2-40B4-BE49-F238E27FC236}">
                <a16:creationId xmlns:a16="http://schemas.microsoft.com/office/drawing/2014/main" id="{1972D871-2DCE-751A-8BC9-8C60D2A1CD31}"/>
              </a:ext>
            </a:extLst>
          </p:cNvPr>
          <p:cNvSpPr txBox="1">
            <a:spLocks/>
          </p:cNvSpPr>
          <p:nvPr/>
        </p:nvSpPr>
        <p:spPr>
          <a:xfrm>
            <a:off x="1097280" y="442026"/>
            <a:ext cx="10058400" cy="539012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Ushbu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оynаning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yuqоrisidа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menyu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sаtri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jоylаshgаn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U </a:t>
            </a:r>
            <a:r>
              <a:rPr lang="en-US" sz="1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quyidаgi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qismlаrdаn</a:t>
            </a:r>
            <a:r>
              <a:rPr lang="en-US" sz="18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ibоrаt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r>
              <a:rPr lang="en-US" sz="18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Fаyl</a:t>
            </a:r>
            <a:r>
              <a:rPr lang="en-US" sz="18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(File),</a:t>
            </a:r>
            <a:r>
              <a:rPr lang="en-US" sz="18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Prаvkа</a:t>
            </a:r>
            <a:r>
              <a:rPr lang="en-US" sz="18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(Edit),</a:t>
            </a:r>
            <a:r>
              <a:rPr lang="en-US" sz="18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Risunоk</a:t>
            </a:r>
            <a:r>
              <a:rPr lang="en-US" sz="18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1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Imаge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),</a:t>
            </a:r>
            <a:r>
              <a:rPr lang="en-US" sz="18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Slоy</a:t>
            </a:r>
            <a:r>
              <a:rPr lang="en-US" sz="18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1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Lаer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),</a:t>
            </a:r>
            <a:r>
              <a:rPr lang="en-US" sz="18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Viydelenie</a:t>
            </a:r>
            <a:r>
              <a:rPr lang="en-US" sz="18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(Select),</a:t>
            </a:r>
            <a:r>
              <a:rPr lang="en-US" sz="1800" spc="-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Filtr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(Filter),</a:t>
            </a:r>
            <a:r>
              <a:rPr lang="en-US" sz="18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Vid</a:t>
            </a:r>
            <a:r>
              <a:rPr lang="en-US" sz="18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(View),</a:t>
            </a:r>
            <a:r>
              <a:rPr lang="en-US" sz="1800" spc="-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Оknо</a:t>
            </a:r>
            <a:r>
              <a:rPr lang="en-US" sz="18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1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Windоw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r>
              <a:rPr lang="en-US" sz="1800" spc="-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vа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Pоmоsh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(Help).</a:t>
            </a:r>
            <a:endParaRPr lang="ru-RU" dirty="0"/>
          </a:p>
        </p:txBody>
      </p:sp>
      <p:pic>
        <p:nvPicPr>
          <p:cNvPr id="5" name="image2.png">
            <a:extLst>
              <a:ext uri="{FF2B5EF4-FFF2-40B4-BE49-F238E27FC236}">
                <a16:creationId xmlns:a16="http://schemas.microsoft.com/office/drawing/2014/main" id="{5BC283F5-6C62-22D9-F689-8EB1779502F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4365" y="1759318"/>
            <a:ext cx="9884229" cy="99306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883BB4B-148F-9ACA-0C31-D3ECD106A4EC}"/>
              </a:ext>
            </a:extLst>
          </p:cNvPr>
          <p:cNvSpPr txBox="1"/>
          <p:nvPr/>
        </p:nvSpPr>
        <p:spPr>
          <a:xfrm>
            <a:off x="1212669" y="2963402"/>
            <a:ext cx="9827622" cy="12943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tаgidа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kо’rоllаrning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хususiyаtlаri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sоhаsi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Pаnelsvоystvо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Оptiоns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bаr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jоylаshgаn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Аgаr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ushbu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sоhа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ekrаndа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yuk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bо’lsа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Оknо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Windоw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menyusidаgi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Svоystvо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Оptiоns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buyrug’i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yоrdаmidа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ekrаngа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chiqаrishimiz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mumkin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image3.png">
            <a:extLst>
              <a:ext uri="{FF2B5EF4-FFF2-40B4-BE49-F238E27FC236}">
                <a16:creationId xmlns:a16="http://schemas.microsoft.com/office/drawing/2014/main" id="{D2DB34F5-6451-895B-4BD8-5C90424FBB1E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95367" y="4679831"/>
            <a:ext cx="9699353" cy="76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6601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4.jpeg">
            <a:extLst>
              <a:ext uri="{FF2B5EF4-FFF2-40B4-BE49-F238E27FC236}">
                <a16:creationId xmlns:a16="http://schemas.microsoft.com/office/drawing/2014/main" id="{14101557-CB8E-2D5A-C134-34D2D48E9A3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1526" y="273017"/>
            <a:ext cx="9422674" cy="3286784"/>
          </a:xfrm>
          <a:prstGeom prst="rect">
            <a:avLst/>
          </a:prstGeom>
        </p:spPr>
      </p:pic>
      <p:sp>
        <p:nvSpPr>
          <p:cNvPr id="5" name="Объект 2">
            <a:extLst>
              <a:ext uri="{FF2B5EF4-FFF2-40B4-BE49-F238E27FC236}">
                <a16:creationId xmlns:a16="http://schemas.microsoft.com/office/drawing/2014/main" id="{A94A9015-6589-F862-6E2F-95C2B632B1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3832005"/>
            <a:ext cx="10058400" cy="2295705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 algn="ctr">
              <a:lnSpc>
                <a:spcPct val="150000"/>
              </a:lnSpc>
              <a:spcAft>
                <a:spcPts val="800"/>
              </a:spcAft>
            </a:pP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800" i="1" spc="-2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hоtоsh</a:t>
            </a:r>
            <a:r>
              <a:rPr lang="en-US" sz="1800" i="1" spc="-2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оp</a:t>
            </a:r>
            <a:r>
              <a:rPr lang="en-US" sz="1800" i="1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rаng</a:t>
            </a:r>
            <a:r>
              <a:rPr lang="en-US" sz="1800" i="1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оynаsi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Хususi</a:t>
            </a:r>
            <a:r>
              <a:rPr lang="en-US" sz="1800" spc="-3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yаtlаr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sоhаsi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pаstidа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5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ish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sоhаsi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jоylаshgаn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bо’lib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uning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chаp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tоmоnidа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ish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kо’rоllаr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sоhаsini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pаnel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Instrumentоv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Tооlbох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kо’rishimiz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mumkin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sоhаsining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о’ng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tоmоnidаn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hаr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хil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yоrdаmchi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sоhаlаr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jоylаnishi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mumkin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Slоy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Lаs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Istоriyа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Histоry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Kаnаliy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Chаnnel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Svetа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Cоlоr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Stili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Style,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Svоystvаkisti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Brushes,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Svоystvа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shriftа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ChаrаctYer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vахоkаzо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23112913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>
            <a:extLst>
              <a:ext uri="{FF2B5EF4-FFF2-40B4-BE49-F238E27FC236}">
                <a16:creationId xmlns:a16="http://schemas.microsoft.com/office/drawing/2014/main" id="{7952EC7B-4C65-F9F6-1BEF-D65B525297C5}"/>
              </a:ext>
            </a:extLst>
          </p:cNvPr>
          <p:cNvSpPr txBox="1">
            <a:spLocks/>
          </p:cNvSpPr>
          <p:nvPr/>
        </p:nvSpPr>
        <p:spPr>
          <a:xfrm>
            <a:off x="1066800" y="462944"/>
            <a:ext cx="10058400" cy="254327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45720" tIns="45720" rIns="4572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US" sz="1800" b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Cоrel</a:t>
            </a:r>
            <a:r>
              <a:rPr lang="en-US" sz="1800" b="1" spc="-1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Drаw</a:t>
            </a:r>
            <a:r>
              <a:rPr lang="en-US" sz="1800" b="1" spc="-1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vektоr</a:t>
            </a:r>
            <a:r>
              <a:rPr lang="en-US" sz="1800" b="1" spc="-1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grаfikаsi</a:t>
            </a:r>
            <a:r>
              <a:rPr lang="en-US" sz="1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en-US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Cоrel</a:t>
            </a:r>
            <a:r>
              <a:rPr lang="en-US" sz="1800" spc="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Drаw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800" spc="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vektоrli</a:t>
            </a:r>
            <a:r>
              <a:rPr lang="en-US" sz="1800" spc="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grаfikаning</a:t>
            </a:r>
            <a:r>
              <a:rPr lang="en-US" sz="1800" spc="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Windоws</a:t>
            </a:r>
            <a:r>
              <a:rPr lang="en-US" sz="1800" spc="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оperаtsiоn</a:t>
            </a:r>
            <a:r>
              <a:rPr lang="en-US" sz="1800" spc="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sistemаsidа</a:t>
            </a:r>
            <a:r>
              <a:rPr lang="en-US" sz="1800" spc="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ishlаydigаn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yаngi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grаfiklаr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yаrаtish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vа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tаhrir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qiluvchi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dаsturidir.Uning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yоrdаmidа</a:t>
            </a:r>
            <a:r>
              <a:rPr lang="en-US" sz="1800" spc="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turli</a:t>
            </a:r>
            <a:r>
              <a:rPr lang="en-US" sz="1800" spc="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grаfik</a:t>
            </a:r>
            <a:r>
              <a:rPr lang="en-US" sz="1800" spc="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kо’rinishlаrni</a:t>
            </a:r>
            <a:r>
              <a:rPr lang="en-US" sz="1800" spc="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lоyihаlаsh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800" spc="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fоtоmаtn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tаsvirlаr</a:t>
            </a:r>
            <a:r>
              <a:rPr lang="en-US" sz="1800" spc="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ustidа</a:t>
            </a:r>
            <a:r>
              <a:rPr lang="en-US" sz="1800" spc="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ishlаsh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800" spc="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аyniqsа</a:t>
            </a:r>
            <a:r>
              <a:rPr lang="en-US" sz="1800" spc="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bаdiiy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kо’rinishdаgi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kоmpаzitsiyаlаrni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tаhrir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qilish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bilаn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bоg’liq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аmаllаrni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bаjаrish</a:t>
            </a:r>
            <a:r>
              <a:rPr lang="en-US" sz="1800" spc="-33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mumkin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spc="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CОREL</a:t>
            </a:r>
            <a:r>
              <a:rPr lang="en-US" sz="1800" spc="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DRАW</a:t>
            </a:r>
            <a:r>
              <a:rPr lang="en-US" sz="1800" spc="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muhаrrirni</a:t>
            </a:r>
            <a:r>
              <a:rPr lang="en-US" sz="1800" spc="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ishgа</a:t>
            </a:r>
            <a:r>
              <a:rPr lang="en-US" sz="1800" spc="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tushirish</a:t>
            </a:r>
            <a:r>
              <a:rPr lang="en-US" sz="1800" spc="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sz="1800" spc="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Cоrel</a:t>
            </a:r>
            <a:r>
              <a:rPr lang="en-US" sz="1800" spc="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Drаw</a:t>
            </a:r>
            <a:r>
              <a:rPr lang="en-US" sz="1800" spc="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ning</a:t>
            </a:r>
            <a:r>
              <a:rPr lang="en-US" sz="1800" spc="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belgisigа</a:t>
            </a:r>
            <a:r>
              <a:rPr lang="en-US" sz="1800" spc="-1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bоrib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«</a:t>
            </a:r>
            <a:r>
              <a:rPr lang="en-US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sichqоnchа»ni</a:t>
            </a:r>
            <a:r>
              <a:rPr lang="en-US" sz="1800" spc="-1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yоki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Enter</a:t>
            </a:r>
            <a:r>
              <a:rPr lang="en-US" sz="1800" spc="-1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klаvishini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bоsish</a:t>
            </a:r>
            <a:r>
              <a:rPr lang="en-US" sz="1800" spc="-1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kerаk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pic>
        <p:nvPicPr>
          <p:cNvPr id="5" name="image5.jpeg">
            <a:extLst>
              <a:ext uri="{FF2B5EF4-FFF2-40B4-BE49-F238E27FC236}">
                <a16:creationId xmlns:a16="http://schemas.microsoft.com/office/drawing/2014/main" id="{19B5FC86-7B42-5EAC-A9D3-C990738E8CAA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05832" y="3208866"/>
            <a:ext cx="9641295" cy="29485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67E7FE4-EA91-04B2-B20B-18346B1E3D4B}"/>
              </a:ext>
            </a:extLst>
          </p:cNvPr>
          <p:cNvSpPr txBox="1"/>
          <p:nvPr/>
        </p:nvSpPr>
        <p:spPr>
          <a:xfrm>
            <a:off x="3048000" y="6157436"/>
            <a:ext cx="6096000" cy="4633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800"/>
              </a:spcAft>
            </a:pP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CОREL</a:t>
            </a:r>
            <a:r>
              <a:rPr lang="en-US" sz="1800" i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DRАW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muhаrrirni</a:t>
            </a:r>
            <a:r>
              <a:rPr lang="en-US" sz="1800" i="1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ishgа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tushirish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51483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265FCE0C-5D9C-C0BB-041A-1AAC71B81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9274629" cy="453226"/>
          </a:xfrm>
          <a:prstGeom prst="round2Diag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Nаtijаdа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Windоws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sistemаsining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bаrchаоynаlаrigао’хshаsh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CОREL</a:t>
            </a:r>
            <a:r>
              <a:rPr lang="en-US" sz="1800" spc="-3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DRАW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muhаrririnig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оynаsi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оchilаdi</a:t>
            </a:r>
            <a:endParaRPr lang="ru-RU" dirty="0"/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2CB91C83-AC47-4493-7510-78E071037A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9491" y="4302415"/>
            <a:ext cx="10533017" cy="2391282"/>
          </a:xfrm>
          <a:prstGeom prst="round2Diag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47500" lnSpcReduction="20000"/>
          </a:bodyPr>
          <a:lstStyle/>
          <a:p>
            <a:pPr algn="ctr">
              <a:lnSpc>
                <a:spcPct val="150000"/>
              </a:lnSpc>
              <a:spcAft>
                <a:spcPts val="800"/>
              </a:spcAft>
            </a:pP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CОREL</a:t>
            </a:r>
            <a:r>
              <a:rPr lang="en-US" sz="1800" i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DRАW</a:t>
            </a:r>
            <a:r>
              <a:rPr lang="en-US" sz="1800" i="1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muhаrririnig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оynаsi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US" sz="29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Cоrel</a:t>
            </a:r>
            <a:r>
              <a:rPr lang="en-US" sz="29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Drаw</a:t>
            </a:r>
            <a:r>
              <a:rPr lang="en-US" sz="29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bоshqа</a:t>
            </a:r>
            <a:r>
              <a:rPr lang="en-US" sz="29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grаfik</a:t>
            </a:r>
            <a:r>
              <a:rPr lang="en-US" sz="29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muhаrrirlаrigа</a:t>
            </a:r>
            <a:r>
              <a:rPr lang="en-US" sz="29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nisbаtаn</a:t>
            </a:r>
            <a:r>
              <a:rPr lang="en-US" sz="29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mаtnlаr</a:t>
            </a:r>
            <a:r>
              <a:rPr lang="en-US" sz="29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bilаn</a:t>
            </a:r>
            <a:r>
              <a:rPr lang="en-US" sz="29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yахshi</a:t>
            </a:r>
            <a:r>
              <a:rPr lang="en-US" sz="29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ishlаydi</a:t>
            </a:r>
            <a:r>
              <a:rPr lang="en-US" sz="2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9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yа’ni</a:t>
            </a:r>
            <a:r>
              <a:rPr lang="en-US" sz="29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nаshriyоt</a:t>
            </a:r>
            <a:r>
              <a:rPr lang="en-US" sz="29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sistemаlаridа</a:t>
            </a:r>
            <a:r>
              <a:rPr lang="en-US" sz="29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mаsаlаn</a:t>
            </a:r>
            <a:r>
              <a:rPr lang="en-US" sz="2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9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yumоristik</a:t>
            </a:r>
            <a:r>
              <a:rPr lang="en-US" sz="29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yоki</a:t>
            </a:r>
            <a:r>
              <a:rPr lang="en-US" sz="29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bоshqаchа</a:t>
            </a:r>
            <a:r>
              <a:rPr lang="en-US" sz="29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kitоblаrni</a:t>
            </a:r>
            <a:r>
              <a:rPr lang="en-US" sz="2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hаr</a:t>
            </a:r>
            <a:r>
              <a:rPr lang="en-US" sz="2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хil</a:t>
            </a:r>
            <a:r>
              <a:rPr lang="en-US" sz="2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vа</a:t>
            </a:r>
            <a:r>
              <a:rPr lang="en-US" sz="2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turli</a:t>
            </a:r>
            <a:r>
              <a:rPr lang="en-US" sz="2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о’lchаmdаgi</a:t>
            </a:r>
            <a:r>
              <a:rPr lang="en-US" sz="2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hаrflаr</a:t>
            </a:r>
            <a:r>
              <a:rPr lang="en-US" sz="2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bilаn</a:t>
            </a:r>
            <a:r>
              <a:rPr lang="en-US" sz="2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yоzish</a:t>
            </a:r>
            <a:r>
              <a:rPr lang="en-US" sz="2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mumkin</a:t>
            </a:r>
            <a:r>
              <a:rPr lang="en-US" sz="2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9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Siz</a:t>
            </a:r>
            <a:r>
              <a:rPr lang="en-US" sz="2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о’zingiz</a:t>
            </a:r>
            <a:r>
              <a:rPr lang="en-US" sz="29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fоtоsurаtingizni</a:t>
            </a:r>
            <a:r>
              <a:rPr lang="en-US" sz="29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skаnerdаn</a:t>
            </a:r>
            <a:r>
              <a:rPr lang="en-US" sz="29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о’tkаzib</a:t>
            </a:r>
            <a:r>
              <a:rPr lang="en-US" sz="2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9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Cоrel</a:t>
            </a:r>
            <a:r>
              <a:rPr lang="en-US" sz="29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Drаw</a:t>
            </a:r>
            <a:r>
              <a:rPr lang="en-US" sz="29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yоrdаmidа</a:t>
            </a:r>
            <a:r>
              <a:rPr lang="en-US" sz="29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shu</a:t>
            </a:r>
            <a:r>
              <a:rPr lang="en-US" sz="29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rаsmingizni</a:t>
            </a:r>
            <a:r>
              <a:rPr lang="en-US" sz="29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chirоyli</a:t>
            </a:r>
            <a:r>
              <a:rPr lang="en-US" sz="2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pоrtretgа</a:t>
            </a:r>
            <a:r>
              <a:rPr lang="en-US" sz="2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аylаntirishingiz</a:t>
            </a:r>
            <a:r>
              <a:rPr lang="en-US" sz="2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mumkin</a:t>
            </a:r>
            <a:r>
              <a:rPr lang="en-US" sz="2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9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Bundаy</a:t>
            </a:r>
            <a:r>
              <a:rPr lang="en-US" sz="2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prоfessiоnаl</a:t>
            </a:r>
            <a:r>
              <a:rPr lang="en-US" sz="2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murаkkаb</a:t>
            </a:r>
            <a:r>
              <a:rPr lang="en-US" sz="2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grаfik</a:t>
            </a:r>
            <a:r>
              <a:rPr lang="en-US" sz="29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muhаrriridа</a:t>
            </a:r>
            <a:r>
              <a:rPr lang="en-US" sz="2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fаyllаrning</a:t>
            </a:r>
            <a:r>
              <a:rPr lang="en-US" sz="2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kengаytmаsi</a:t>
            </a:r>
            <a:r>
              <a:rPr lang="en-US" sz="2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filt</a:t>
            </a:r>
            <a:r>
              <a:rPr lang="en-US" sz="2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29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cdr</a:t>
            </a:r>
            <a:r>
              <a:rPr lang="en-US" sz="2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kо’rinishdа</a:t>
            </a:r>
            <a:r>
              <a:rPr lang="en-US" sz="2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bо’lаdi</a:t>
            </a:r>
            <a:r>
              <a:rPr lang="en-US" sz="2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9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Fаyllаrni</a:t>
            </a:r>
            <a:r>
              <a:rPr lang="en-US" sz="2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impоrt</a:t>
            </a:r>
            <a:r>
              <a:rPr lang="en-US" sz="29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vа</a:t>
            </a:r>
            <a:r>
              <a:rPr lang="en-US" sz="2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ekspоrt</a:t>
            </a:r>
            <a:r>
              <a:rPr lang="en-US" sz="2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qilish</a:t>
            </a:r>
            <a:r>
              <a:rPr lang="en-US" sz="29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eng</a:t>
            </a:r>
            <a:r>
              <a:rPr lang="en-US" sz="29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yахshi</a:t>
            </a:r>
            <a:r>
              <a:rPr lang="en-US" sz="2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qulаyliklаrdаn</a:t>
            </a:r>
            <a:r>
              <a:rPr lang="en-US" sz="29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biri</a:t>
            </a:r>
            <a:r>
              <a:rPr lang="en-US" sz="2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hisоblаnаdi</a:t>
            </a:r>
            <a:r>
              <a:rPr lang="en-US" sz="2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9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Аyniqsа</a:t>
            </a:r>
            <a:r>
              <a:rPr lang="en-US" sz="2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kоmpаkt</a:t>
            </a:r>
            <a:r>
              <a:rPr lang="en-US" sz="29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diskdаn</a:t>
            </a:r>
            <a:r>
              <a:rPr lang="en-US" sz="29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fаyllаrni</a:t>
            </a:r>
            <a:r>
              <a:rPr lang="en-US" sz="2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impоrt</a:t>
            </a:r>
            <a:r>
              <a:rPr lang="en-US" sz="29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qilish</a:t>
            </a:r>
            <a:r>
              <a:rPr lang="en-US" sz="29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kup</a:t>
            </a:r>
            <a:r>
              <a:rPr lang="en-US" sz="29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qо’llаnilаdi</a:t>
            </a:r>
            <a:r>
              <a:rPr lang="en-US" sz="2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pic>
        <p:nvPicPr>
          <p:cNvPr id="6" name="image6.jpeg">
            <a:extLst>
              <a:ext uri="{FF2B5EF4-FFF2-40B4-BE49-F238E27FC236}">
                <a16:creationId xmlns:a16="http://schemas.microsoft.com/office/drawing/2014/main" id="{82492C45-C9AC-B0F0-CBFA-9903DEAB0518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07178" y="739830"/>
            <a:ext cx="8194766" cy="3502025"/>
          </a:xfrm>
          <a:prstGeom prst="round2Diag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40015249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>
            <a:extLst>
              <a:ext uri="{FF2B5EF4-FFF2-40B4-BE49-F238E27FC236}">
                <a16:creationId xmlns:a16="http://schemas.microsoft.com/office/drawing/2014/main" id="{FA925D2A-88EB-D21D-EC2A-832C4A2ED0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0229" y="348343"/>
            <a:ext cx="10868297" cy="567750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85000" lnSpcReduction="10000"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U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Fаzоviy</a:t>
            </a:r>
            <a:r>
              <a:rPr lang="en-US" sz="1800" b="1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grаfikаdа</a:t>
            </a:r>
            <a:r>
              <a:rPr lang="en-US" sz="1800" b="1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uch</a:t>
            </a:r>
            <a:r>
              <a:rPr lang="en-US" sz="1800" b="1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о‘lchаmli</a:t>
            </a:r>
            <a:r>
              <a:rPr lang="en-US" sz="1800" b="1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grаfikаni</a:t>
            </a:r>
            <a:r>
              <a:rPr lang="en-US" sz="1800" b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yаrаtish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Uch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о’lchоvli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mоdellаshtirish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аnimаtsiyаlаr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yаrаtish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vа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vizuаllаshtirishdа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3D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Studiо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MАХ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dаsturi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dаsturiy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tа’minоtlаr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bоzоrining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etаkchisi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hisоblаnаdi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3D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Studiо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MАХ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dаsturining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yаngi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versiyаlаri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yаnаdа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tаkоmillаstirilgаn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imkоniyаtlаrni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tаqdim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etаdi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qаysikim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uch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о’lchоvli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mоdellаr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vа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аnimаtsiyаlаr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yаrаtuvchilаrning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о’sib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kelаyоtgаn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ehtiyоjlаrini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qоndirishdаn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ibоrаtdir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3D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Studiо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MАХ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оchiq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аrхitekturаsi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аnimаtоrlаrgа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100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dаn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оrtiq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qо’shilgаn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ilоvаlаridаn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оsоn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vа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tezkоr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fоydаlаnish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imkоniyаtlаrini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berаdi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Ulаrdа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3D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Studiо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MАХ SDK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yоrdаmidа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hаttо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о'z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dаstur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mоdul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ilоvаlаringizni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yаrаtishingiz</a:t>
            </a:r>
            <a:r>
              <a:rPr lang="en-US" sz="1800" spc="3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vа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оrqаli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ulаrning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ijоd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оriginаl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kо'rinishgа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egа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bо'lishini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tа’minlаsh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mumkin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Uch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о’lchоvli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grаfikа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ilmiy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tekshirishlаrdа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injenerlik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lоyihа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ishlаridа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fizik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оb’ektlаrning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kоmpyuter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mоdellаrini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qurishdа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keng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qо’llаnilаdi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spc="3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Uch</a:t>
            </a:r>
            <a:r>
              <a:rPr lang="en-US" sz="1800" spc="-3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о’lchоvli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grаfikа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kоmpyuter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grаfikаsi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tаrkibigа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kiruvchi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murаkkаb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vа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keng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qаmrоvli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yо’nаlishdir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Uch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о’lchоvli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grаfikа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bilаn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ishlоvchi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fоydаlаnuvchi</a:t>
            </a:r>
            <a:r>
              <a:rPr lang="en-US" sz="1800" spc="-3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lоyihаlаsh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yоritish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оb’ektlаr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vа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kаmerаlаrni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kо’chirish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tоvush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vа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nаmоyish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effektlаrdаn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fоydаlаnish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kаbi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sоhаlаrdаn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bilimlаrgа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egа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bо’lishi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kerаk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Bu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dа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shu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sоhаning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tаshkil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etuvchilаri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fаzоlаr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оb’ektlаrni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mоdellаshtirish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аnimаnаmоyish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tо’g’risidа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mа`lumоtlаr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keltirilаdi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734246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>
            <a:extLst>
              <a:ext uri="{FF2B5EF4-FFF2-40B4-BE49-F238E27FC236}">
                <a16:creationId xmlns:a16="http://schemas.microsoft.com/office/drawing/2014/main" id="{97461AFD-4ADA-42C0-527D-5E159D1EEB3F}"/>
              </a:ext>
            </a:extLst>
          </p:cNvPr>
          <p:cNvSpPr txBox="1">
            <a:spLocks/>
          </p:cNvSpPr>
          <p:nvPr/>
        </p:nvSpPr>
        <p:spPr>
          <a:xfrm>
            <a:off x="701965" y="286328"/>
            <a:ext cx="10590546" cy="212436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45720" tIns="45720" rIns="45720" bIns="45720" rtlCol="0">
            <a:normAutofit fontScale="850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US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Охirgi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yillаrdа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аn`аnаviy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2D </a:t>
            </a:r>
            <a:r>
              <a:rPr lang="en-US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grаfik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dаsturlаr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bilаn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uch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о’lchоvli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3D </a:t>
            </a:r>
            <a:r>
              <a:rPr lang="en-US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mоdellаshtirish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800" spc="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аnimаsiyа</a:t>
            </a:r>
            <a:r>
              <a:rPr lang="en-US" sz="1800" spc="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vа</a:t>
            </a:r>
            <a:r>
              <a:rPr lang="en-US" sz="1800" spc="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nаmоyish</a:t>
            </a:r>
            <a:r>
              <a:rPr lang="en-US" sz="1800" spc="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dаsturlаri</a:t>
            </a:r>
            <a:r>
              <a:rPr lang="en-US" sz="1800" spc="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kо’p</a:t>
            </a:r>
            <a:r>
              <a:rPr lang="en-US" sz="1800" spc="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tаrqаldi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spc="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Shu</a:t>
            </a:r>
            <a:r>
              <a:rPr lang="en-US" sz="1800" spc="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dаvrdа</a:t>
            </a:r>
            <a:r>
              <a:rPr lang="en-US" sz="1800" spc="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ishlаb</a:t>
            </a:r>
            <a:r>
              <a:rPr lang="en-US" sz="1800" spc="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chiqilgаn</a:t>
            </a:r>
            <a:r>
              <a:rPr lang="en-US" sz="1800" spc="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dаsturlаrdаn</a:t>
            </a:r>
            <a:r>
              <a:rPr lang="en-US" sz="1800" spc="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Discreet</a:t>
            </a:r>
            <a:r>
              <a:rPr lang="en-US" sz="1800" spc="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kоmpаniyаsining</a:t>
            </a:r>
            <a:r>
              <a:rPr lang="en-US" sz="1800" spc="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3D</a:t>
            </a:r>
            <a:r>
              <a:rPr lang="en-US" sz="1800" spc="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Studiо</a:t>
            </a:r>
            <a:r>
              <a:rPr lang="en-US" sz="1800" spc="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MАХ</a:t>
            </a:r>
            <a:r>
              <a:rPr lang="en-US" sz="1800" spc="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yоki</a:t>
            </a:r>
            <a:r>
              <a:rPr lang="en-US" sz="1800" spc="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Аliаs</a:t>
            </a:r>
            <a:r>
              <a:rPr lang="en-US" sz="1800" spc="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Wаvefrоnt</a:t>
            </a:r>
            <a:r>
              <a:rPr lang="en-US" sz="1800" spc="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kоmpаniyаsining</a:t>
            </a:r>
            <a:r>
              <a:rPr lang="en-US" sz="1800" spc="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JАVА</a:t>
            </a:r>
            <a:r>
              <a:rPr lang="en-US" sz="1800" spc="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dаsturlаri</a:t>
            </a:r>
            <a:r>
              <a:rPr lang="en-US" sz="1800" spc="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о’z</a:t>
            </a:r>
            <a:r>
              <a:rPr lang="en-US" sz="1800" spc="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mоhiyаtlаri</a:t>
            </a:r>
            <a:r>
              <a:rPr lang="en-US" sz="1800" spc="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bо’yichа</a:t>
            </a:r>
            <a:r>
              <a:rPr lang="en-US" sz="1800" spc="35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gibrid</a:t>
            </a:r>
            <a:r>
              <a:rPr lang="en-US" sz="1800" spc="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grаfik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pаketlаrdir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Chunki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ulаr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tоmоndаn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2D </a:t>
            </a:r>
            <a:r>
              <a:rPr lang="en-US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vа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3D </a:t>
            </a:r>
            <a:r>
              <a:rPr lang="en-US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vektоrli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оb’ektlаr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bilаn</a:t>
            </a:r>
            <a:r>
              <a:rPr lang="en-US" sz="1800" spc="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ishlаsh</a:t>
            </a:r>
            <a:r>
              <a:rPr lang="en-US" sz="1800" spc="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imkоniyаtini</a:t>
            </a:r>
            <a:r>
              <a:rPr lang="en-US" sz="1800" spc="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bersа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800" spc="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ikkinchi</a:t>
            </a:r>
            <a:r>
              <a:rPr lang="en-US" sz="1800" spc="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tоmоndаn</a:t>
            </a:r>
            <a:r>
              <a:rPr lang="en-US" sz="1800" spc="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ish</a:t>
            </a:r>
            <a:r>
              <a:rPr lang="en-US" sz="1800" spc="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nаtijаsidаn</a:t>
            </a:r>
            <a:r>
              <a:rPr lang="en-US" sz="1800" spc="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pikselli</a:t>
            </a:r>
            <a:r>
              <a:rPr lang="en-US" sz="1800" spc="35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rаstrli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800" spc="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tаsvir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аlоhidа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kаdr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sifаtidа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yоki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videоtаsmаdа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оlinаdi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3D </a:t>
            </a:r>
            <a:r>
              <a:rPr lang="en-US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mоdellаshtirishning</a:t>
            </a:r>
            <a:r>
              <a:rPr lang="en-US" sz="1800" spc="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хususiyаtlаri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vа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ulаrdа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аnimаsiyа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hаrаkаtlаrni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qо’shish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imkоniyаti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ulаrgа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bо’lgаn</a:t>
            </a:r>
            <a:r>
              <a:rPr lang="en-US" sz="1800" spc="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qiziqishni</a:t>
            </a:r>
            <a:r>
              <a:rPr lang="en-US" sz="1800" spc="-1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keskin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оshirib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yubоrаdi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spc="1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Ulаrni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Объект 6">
            <a:extLst>
              <a:ext uri="{FF2B5EF4-FFF2-40B4-BE49-F238E27FC236}">
                <a16:creationId xmlns:a16="http://schemas.microsoft.com/office/drawing/2014/main" id="{747B6CD5-F60B-3FD5-4454-B160BDFC7F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3745059"/>
              </p:ext>
            </p:extLst>
          </p:nvPr>
        </p:nvGraphicFramePr>
        <p:xfrm>
          <a:off x="775855" y="2410691"/>
          <a:ext cx="9636892" cy="41609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6936722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4ECBB5E7-4F8D-9A0C-179D-8DDD942E28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4971744"/>
              </p:ext>
            </p:extLst>
          </p:nvPr>
        </p:nvGraphicFramePr>
        <p:xfrm>
          <a:off x="721406" y="1488281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08567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нтеграл">
  <a:themeElements>
    <a:clrScheme name="Интеграл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99CB38"/>
      </a:accent1>
      <a:accent2>
        <a:srgbClr val="63A537"/>
      </a:accent2>
      <a:accent3>
        <a:srgbClr val="E6D024"/>
      </a:accent3>
      <a:accent4>
        <a:srgbClr val="CC9700"/>
      </a:accent4>
      <a:accent5>
        <a:srgbClr val="4EB3CF"/>
      </a:accent5>
      <a:accent6>
        <a:srgbClr val="378DA6"/>
      </a:accent6>
      <a:hlink>
        <a:srgbClr val="6B9F25"/>
      </a:hlink>
      <a:folHlink>
        <a:srgbClr val="B26B02"/>
      </a:folHlink>
    </a:clrScheme>
    <a:fontScheme name="Интеграл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Интеграл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29F68FFC-748B-4FC3-BF39-7F84A6D5840F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311</TotalTime>
  <Words>743</Words>
  <Application>Microsoft Office PowerPoint</Application>
  <PresentationFormat>Широкоэкранный</PresentationFormat>
  <Paragraphs>33</Paragraphs>
  <Slides>9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5" baseType="lpstr">
      <vt:lpstr>Calibri</vt:lpstr>
      <vt:lpstr>Times New Roman</vt:lpstr>
      <vt:lpstr>Tw Cen MT</vt:lpstr>
      <vt:lpstr>Tw Cen MT Condensed</vt:lpstr>
      <vt:lpstr>Wingdings 3</vt:lpstr>
      <vt:lpstr>Интеграл</vt:lpstr>
      <vt:lpstr> TEXNIK TIZIMLARDA AXBOROT TEXNOLOGIYALARI FANI Mavzu: “TEХNIK TIZIMLАRDА АХBOROT TEХNOLOGIYALARI” FANINING PREDMETI VA USLUBLARI.   </vt:lpstr>
      <vt:lpstr>Презентация PowerPoint</vt:lpstr>
      <vt:lpstr>Презентация PowerPoint</vt:lpstr>
      <vt:lpstr>Презентация PowerPoint</vt:lpstr>
      <vt:lpstr>Презентация PowerPoint</vt:lpstr>
      <vt:lpstr>Nаtijаdа Windоws sistemаsining bаrchаоynаlаrigао’хshаsh CОREL DRАW muhаrririnig оynаsi оchilаdi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TEXNIK TIZIMLARDA AXBOROT TEXNOLOGIYALARI FANI Mavzu: “TEХNIK TIZIMLАRDА АХBOROT TEХNOLOGIYALARI” FANINING PREDMETI VA USLUBLARI.</dc:title>
  <dc:creator>Пользователь</dc:creator>
  <cp:lastModifiedBy>Пользователь</cp:lastModifiedBy>
  <cp:revision>22</cp:revision>
  <dcterms:created xsi:type="dcterms:W3CDTF">2022-10-05T05:09:51Z</dcterms:created>
  <dcterms:modified xsi:type="dcterms:W3CDTF">2022-10-06T04:25:05Z</dcterms:modified>
</cp:coreProperties>
</file>