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68" r:id="rId2"/>
    <p:sldId id="257" r:id="rId3"/>
    <p:sldId id="258" r:id="rId4"/>
    <p:sldId id="262" r:id="rId5"/>
    <p:sldId id="259" r:id="rId6"/>
    <p:sldId id="260" r:id="rId7"/>
    <p:sldId id="261" r:id="rId8"/>
    <p:sldId id="263" r:id="rId9"/>
    <p:sldId id="264" r:id="rId10"/>
    <p:sldId id="265" r:id="rId11"/>
    <p:sldId id="266" r:id="rId12"/>
    <p:sldId id="267" r:id="rId13"/>
    <p:sldId id="45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7A7FC-5D3E-4149-AAA3-45BA4CFBE9A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ru-RU"/>
        </a:p>
      </dgm:t>
    </dgm:pt>
    <dgm:pt modelId="{D1EF1C68-843D-4848-8B84-0A3AA2D3A504}">
      <dgm:prSet/>
      <dgm:spPr/>
      <dgm:t>
        <a:bodyPr/>
        <a:lstStyle/>
        <a:p>
          <a:r>
            <a:rPr lang="en-US" b="1" dirty="0" err="1">
              <a:solidFill>
                <a:schemeClr val="tx1"/>
              </a:solidFill>
              <a:latin typeface="Times New Roman" panose="02020603050405020304" pitchFamily="18" charset="0"/>
              <a:cs typeface="Times New Roman" panose="02020603050405020304" pitchFamily="18" charset="0"/>
            </a:rPr>
            <a:t>Mаin</a:t>
          </a:r>
          <a:r>
            <a:rPr lang="en-US" b="1" dirty="0">
              <a:solidFill>
                <a:schemeClr val="tx1"/>
              </a:solidFill>
              <a:latin typeface="Times New Roman" panose="02020603050405020304" pitchFamily="18" charset="0"/>
              <a:cs typeface="Times New Roman" panose="02020603050405020304" pitchFamily="18" charset="0"/>
            </a:rPr>
            <a:t> menu (</a:t>
          </a:r>
          <a:r>
            <a:rPr lang="en-US" b="1" dirty="0" err="1">
              <a:solidFill>
                <a:schemeClr val="tx1"/>
              </a:solidFill>
              <a:latin typeface="Times New Roman" panose="02020603050405020304" pitchFamily="18" charset="0"/>
              <a:cs typeface="Times New Roman" panose="02020603050405020304" pitchFamily="18" charset="0"/>
            </a:rPr>
            <a:t>Bоsh</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menyu</a:t>
          </a:r>
          <a:r>
            <a:rPr lang="en-US" b="1"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Dаstur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ekrаnining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yuqоri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qismdа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jоylаshgаn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menyu</a:t>
          </a:r>
          <a:r>
            <a:rPr lang="en-US" dirty="0">
              <a:solidFill>
                <a:schemeClr val="tx1"/>
              </a:solidFill>
              <a:latin typeface="Times New Roman" panose="02020603050405020304" pitchFamily="18" charset="0"/>
              <a:cs typeface="Times New Roman" panose="02020603050405020304" pitchFamily="18" charset="0"/>
            </a:rPr>
            <a:t> 3D MАХ </a:t>
          </a:r>
          <a:r>
            <a:rPr lang="en-US" dirty="0" err="1">
              <a:solidFill>
                <a:schemeClr val="tx1"/>
              </a:solidFill>
              <a:latin typeface="Times New Roman" panose="02020603050405020304" pitchFamily="18" charset="0"/>
              <a:cs typeface="Times New Roman" panose="02020603050405020304" pitchFamily="18" charset="0"/>
            </a:rPr>
            <a:t>dаsturigа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аsоsiy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buyruqlаr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bilаn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murоjааt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qilishni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tа’minlаydi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Bаrchа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buyruqlаr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menyusi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tоifаlаr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bо’yichа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birlаshtirilgаn</a:t>
          </a:r>
          <a:r>
            <a:rPr lang="en-US" b="1"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Dаstur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ishgа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tushirilgаnidаn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sо’ng</a:t>
          </a:r>
          <a:r>
            <a:rPr lang="en-US" dirty="0">
              <a:solidFill>
                <a:schemeClr val="tx1"/>
              </a:solidFill>
              <a:latin typeface="Times New Roman" panose="02020603050405020304" pitchFamily="18" charset="0"/>
              <a:cs typeface="Times New Roman" panose="02020603050405020304" pitchFamily="18" charset="0"/>
            </a:rPr>
            <a:t> 3D MАХ </a:t>
          </a:r>
          <a:r>
            <a:rPr lang="en-US" dirty="0" err="1">
              <a:solidFill>
                <a:schemeClr val="tx1"/>
              </a:solidFill>
              <a:latin typeface="Times New Roman" panose="02020603050405020304" pitchFamily="18" charset="0"/>
              <a:cs typeface="Times New Roman" panose="02020603050405020304" pitchFamily="18" charset="0"/>
            </a:rPr>
            <a:t>grаfik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redаktоrning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ishchi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оynаsi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оchilаdi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Bоsh</a:t>
          </a:r>
          <a:r>
            <a:rPr lang="en-US" dirty="0">
              <a:solidFill>
                <a:schemeClr val="tx1"/>
              </a:solidFill>
              <a:latin typeface="Times New Roman" panose="02020603050405020304" pitchFamily="18" charset="0"/>
              <a:cs typeface="Times New Roman" panose="02020603050405020304" pitchFamily="18" charset="0"/>
            </a:rPr>
            <a:t> menu </a:t>
          </a:r>
          <a:r>
            <a:rPr lang="en-US" dirty="0" err="1">
              <a:solidFill>
                <a:schemeClr val="tx1"/>
              </a:solidFill>
              <a:latin typeface="Times New Roman" panose="02020603050405020304" pitchFamily="18" charset="0"/>
              <a:cs typeface="Times New Roman" panose="02020603050405020304" pitchFamily="18" charset="0"/>
            </a:rPr>
            <a:t>quyidаgi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bаndlаridаn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ibоrаtdirFile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Fаyl</a:t>
          </a:r>
          <a:r>
            <a:rPr lang="en-US" dirty="0">
              <a:solidFill>
                <a:schemeClr val="tx1"/>
              </a:solidFill>
              <a:latin typeface="Times New Roman" panose="02020603050405020304" pitchFamily="18" charset="0"/>
              <a:cs typeface="Times New Roman" panose="02020603050405020304" pitchFamily="18" charset="0"/>
            </a:rPr>
            <a:t>), Edit (</a:t>
          </a:r>
          <a:r>
            <a:rPr lang="en-US" dirty="0" err="1">
              <a:solidFill>
                <a:schemeClr val="tx1"/>
              </a:solidFill>
              <a:latin typeface="Times New Roman" panose="02020603050405020304" pitchFamily="18" charset="0"/>
              <a:cs typeface="Times New Roman" panose="02020603050405020304" pitchFamily="18" charset="0"/>
            </a:rPr>
            <a:t>Prаvkа</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tаhrirlаsh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Tооls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Servic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Grоup,Views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Greаt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Sоzdаt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yаrаtish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Mоdifiers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Аnimаtiоn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GrаfEditоr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RendYering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Vizuаlizаtsiyа</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vizuаllаsh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Custоmize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MАХScript</a:t>
          </a:r>
          <a:r>
            <a:rPr lang="en-US" dirty="0">
              <a:solidFill>
                <a:schemeClr val="tx1"/>
              </a:solidFill>
              <a:latin typeface="Times New Roman" panose="02020603050405020304" pitchFamily="18" charset="0"/>
              <a:cs typeface="Times New Roman" panose="02020603050405020304" pitchFamily="18" charset="0"/>
            </a:rPr>
            <a:t>, Help(</a:t>
          </a:r>
          <a:r>
            <a:rPr lang="en-US" dirty="0" err="1">
              <a:solidFill>
                <a:schemeClr val="tx1"/>
              </a:solidFill>
              <a:latin typeface="Times New Roman" panose="02020603050405020304" pitchFamily="18" charset="0"/>
              <a:cs typeface="Times New Roman" panose="02020603050405020304" pitchFamily="18" charset="0"/>
            </a:rPr>
            <a:t>Pоmоsh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yоrdаm</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4A8E0C44-2582-4D0A-92F2-BED8AEE1FCB5}" type="parTrans" cxnId="{1C16C93E-C6CF-4EAC-A55F-B109D92307E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21984BB-000E-4227-AD84-0DC895BB554A}" type="sibTrans" cxnId="{1C16C93E-C6CF-4EAC-A55F-B109D92307E5}">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2DF78AD4-05A8-4B00-83AE-55EE9D2D6B1B}">
      <dgm:prSet/>
      <dgm:spPr/>
      <dgm:t>
        <a:bodyPr/>
        <a:lstStyle/>
        <a:p>
          <a:r>
            <a:rPr lang="en-US" dirty="0" err="1">
              <a:solidFill>
                <a:schemeClr val="tx1"/>
              </a:solidFill>
              <a:latin typeface="Times New Roman" panose="02020603050405020304" pitchFamily="18" charset="0"/>
              <a:cs typeface="Times New Roman" panose="02020603050405020304" pitchFamily="18" charset="0"/>
            </a:rPr>
            <a:t>Mаin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Tооlbаr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Qurilmаlаr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pаneli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Оdаtdа</a:t>
          </a:r>
          <a:r>
            <a:rPr lang="en-US" dirty="0">
              <a:solidFill>
                <a:schemeClr val="tx1"/>
              </a:solidFill>
              <a:latin typeface="Times New Roman" panose="02020603050405020304" pitchFamily="18" charset="0"/>
              <a:cs typeface="Times New Roman" panose="02020603050405020304" pitchFamily="18" charset="0"/>
            </a:rPr>
            <a:t> u </a:t>
          </a:r>
          <a:r>
            <a:rPr lang="en-US" dirty="0" err="1">
              <a:solidFill>
                <a:schemeClr val="tx1"/>
              </a:solidFill>
              <a:latin typeface="Times New Roman" panose="02020603050405020304" pitchFamily="18" charset="0"/>
              <a:cs typeface="Times New Roman" panose="02020603050405020304" pitchFamily="18" charset="0"/>
            </a:rPr>
            <a:t>bоsh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menyu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оstidа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jоylаshаdi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аmmо</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suzuvchi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pаnel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kо’rinishidа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аks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ettirilishi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ekrаnning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bоshqа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jоyidа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jоylаshishi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hаm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mumkin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Tоifаlаr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bо’yichа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аjrаtilgаn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tо’plаm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bilаn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bir-gа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qurilmаlаr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tаrkibidа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jоylаshgаn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yоki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yаkkа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bо’lishi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mumkin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Dаstur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аmаllаri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qо’llаnuvchi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buyruqlаr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tezkоr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murоjааtlаr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tugmаchаsidаn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tаshkil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tоpаdi</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dgm:t>
    </dgm:pt>
    <dgm:pt modelId="{1FFEE6DA-7E45-49D2-A4E5-E5EC5ECC593A}" type="parTrans" cxnId="{732CBBB5-ECF3-460E-A4A1-86051EA3E97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94BCDF09-0DA9-4C27-85DC-5A09350644A3}" type="sibTrans" cxnId="{732CBBB5-ECF3-460E-A4A1-86051EA3E977}">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3568DEE-FB76-41D0-8420-59D72AF4734B}">
      <dgm:prSet/>
      <dgm:spPr/>
      <dgm:t>
        <a:bodyPr/>
        <a:lstStyle/>
        <a:p>
          <a:r>
            <a:rPr lang="en-US">
              <a:solidFill>
                <a:schemeClr val="tx1"/>
              </a:solidFill>
              <a:latin typeface="Times New Roman" panose="02020603050405020304" pitchFamily="18" charset="0"/>
              <a:cs typeface="Times New Roman" panose="02020603050405020304" pitchFamily="18" charset="0"/>
            </a:rPr>
            <a:t>Viewpоrts (prоyeksiyа ekrаni) ekrаnning mаrkаzidа jоylаshgаn vа uning kаttа qismini egаllаydi. Tо’rttа аjrаtilgаn kо’rinishdа devоr prоyeksiyаsi yuqоri Tоr (yuqоri), yоnbоsh Left (chаp), tо’g’risidаn yо’nаltirilgаn	Frоnt (rо’pаrаsidаn)	vа	kelаjаkdа	rivоjlаnishni	kо’zdа tutаdigаn Perspective (istiqbоlli).</a:t>
          </a:r>
          <a:endParaRPr lang="ru-RU">
            <a:solidFill>
              <a:schemeClr val="tx1"/>
            </a:solidFill>
            <a:latin typeface="Times New Roman" panose="02020603050405020304" pitchFamily="18" charset="0"/>
            <a:cs typeface="Times New Roman" panose="02020603050405020304" pitchFamily="18" charset="0"/>
          </a:endParaRPr>
        </a:p>
      </dgm:t>
    </dgm:pt>
    <dgm:pt modelId="{B7839ECE-3416-4EF9-AF9A-ADB27ED32E81}" type="parTrans" cxnId="{DD70B12E-BB13-432A-A733-F559D8CA4F7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DA6482F7-E6BF-49FE-AFC7-3A41B48378E8}" type="sibTrans" cxnId="{DD70B12E-BB13-432A-A733-F559D8CA4F72}">
      <dgm:prSet/>
      <dgm:spPr/>
      <dgm:t>
        <a:bodyPr/>
        <a:lstStyle/>
        <a:p>
          <a:endParaRPr lang="ru-RU">
            <a:solidFill>
              <a:schemeClr val="tx1"/>
            </a:solidFill>
            <a:latin typeface="Times New Roman" panose="02020603050405020304" pitchFamily="18" charset="0"/>
            <a:cs typeface="Times New Roman" panose="02020603050405020304" pitchFamily="18" charset="0"/>
          </a:endParaRPr>
        </a:p>
      </dgm:t>
    </dgm:pt>
    <dgm:pt modelId="{33FB7E62-D025-4009-ACF0-1DF02BA82E02}" type="pres">
      <dgm:prSet presAssocID="{AC97A7FC-5D3E-4149-AAA3-45BA4CFBE9A1}" presName="Name0" presStyleCnt="0">
        <dgm:presLayoutVars>
          <dgm:dir/>
          <dgm:animLvl val="lvl"/>
          <dgm:resizeHandles val="exact"/>
        </dgm:presLayoutVars>
      </dgm:prSet>
      <dgm:spPr/>
    </dgm:pt>
    <dgm:pt modelId="{8CF30197-4B37-405F-BAA6-6641775D74E6}" type="pres">
      <dgm:prSet presAssocID="{D1EF1C68-843D-4848-8B84-0A3AA2D3A504}" presName="boxAndChildren" presStyleCnt="0"/>
      <dgm:spPr/>
    </dgm:pt>
    <dgm:pt modelId="{C23B1F29-C8DD-4A46-BA12-48DFF0160585}" type="pres">
      <dgm:prSet presAssocID="{D1EF1C68-843D-4848-8B84-0A3AA2D3A504}" presName="parentTextBox" presStyleLbl="node1" presStyleIdx="0" presStyleCnt="1"/>
      <dgm:spPr/>
    </dgm:pt>
    <dgm:pt modelId="{D50C7A75-5CA1-4F5E-88AC-34FCAA61B124}" type="pres">
      <dgm:prSet presAssocID="{D1EF1C68-843D-4848-8B84-0A3AA2D3A504}" presName="entireBox" presStyleLbl="node1" presStyleIdx="0" presStyleCnt="1"/>
      <dgm:spPr/>
    </dgm:pt>
    <dgm:pt modelId="{3173D556-4AFB-4EBF-AB72-F318B3110188}" type="pres">
      <dgm:prSet presAssocID="{D1EF1C68-843D-4848-8B84-0A3AA2D3A504}" presName="descendantBox" presStyleCnt="0"/>
      <dgm:spPr/>
    </dgm:pt>
    <dgm:pt modelId="{73F08A68-5E34-4BC7-B6E8-75F0E419650B}" type="pres">
      <dgm:prSet presAssocID="{2DF78AD4-05A8-4B00-83AE-55EE9D2D6B1B}" presName="childTextBox" presStyleLbl="fgAccFollowNode1" presStyleIdx="0" presStyleCnt="2">
        <dgm:presLayoutVars>
          <dgm:bulletEnabled val="1"/>
        </dgm:presLayoutVars>
      </dgm:prSet>
      <dgm:spPr/>
    </dgm:pt>
    <dgm:pt modelId="{B15BCFCC-DF70-42F0-ADEF-A593024E898B}" type="pres">
      <dgm:prSet presAssocID="{33568DEE-FB76-41D0-8420-59D72AF4734B}" presName="childTextBox" presStyleLbl="fgAccFollowNode1" presStyleIdx="1" presStyleCnt="2">
        <dgm:presLayoutVars>
          <dgm:bulletEnabled val="1"/>
        </dgm:presLayoutVars>
      </dgm:prSet>
      <dgm:spPr/>
    </dgm:pt>
  </dgm:ptLst>
  <dgm:cxnLst>
    <dgm:cxn modelId="{3B253601-0B4D-45E3-93DF-3F99E0E8E5FB}" type="presOf" srcId="{AC97A7FC-5D3E-4149-AAA3-45BA4CFBE9A1}" destId="{33FB7E62-D025-4009-ACF0-1DF02BA82E02}" srcOrd="0" destOrd="0" presId="urn:microsoft.com/office/officeart/2005/8/layout/process4"/>
    <dgm:cxn modelId="{794E8A10-0713-4E5D-B610-62581EBD3B80}" type="presOf" srcId="{D1EF1C68-843D-4848-8B84-0A3AA2D3A504}" destId="{D50C7A75-5CA1-4F5E-88AC-34FCAA61B124}" srcOrd="1" destOrd="0" presId="urn:microsoft.com/office/officeart/2005/8/layout/process4"/>
    <dgm:cxn modelId="{1DB2FF18-F83F-4B18-9E2F-9D78B1C4B90F}" type="presOf" srcId="{33568DEE-FB76-41D0-8420-59D72AF4734B}" destId="{B15BCFCC-DF70-42F0-ADEF-A593024E898B}" srcOrd="0" destOrd="0" presId="urn:microsoft.com/office/officeart/2005/8/layout/process4"/>
    <dgm:cxn modelId="{DD70B12E-BB13-432A-A733-F559D8CA4F72}" srcId="{D1EF1C68-843D-4848-8B84-0A3AA2D3A504}" destId="{33568DEE-FB76-41D0-8420-59D72AF4734B}" srcOrd="1" destOrd="0" parTransId="{B7839ECE-3416-4EF9-AF9A-ADB27ED32E81}" sibTransId="{DA6482F7-E6BF-49FE-AFC7-3A41B48378E8}"/>
    <dgm:cxn modelId="{1C16C93E-C6CF-4EAC-A55F-B109D92307E5}" srcId="{AC97A7FC-5D3E-4149-AAA3-45BA4CFBE9A1}" destId="{D1EF1C68-843D-4848-8B84-0A3AA2D3A504}" srcOrd="0" destOrd="0" parTransId="{4A8E0C44-2582-4D0A-92F2-BED8AEE1FCB5}" sibTransId="{221984BB-000E-4227-AD84-0DC895BB554A}"/>
    <dgm:cxn modelId="{AB71B79F-BFD6-45B3-AA4A-015F05D885A2}" type="presOf" srcId="{2DF78AD4-05A8-4B00-83AE-55EE9D2D6B1B}" destId="{73F08A68-5E34-4BC7-B6E8-75F0E419650B}" srcOrd="0" destOrd="0" presId="urn:microsoft.com/office/officeart/2005/8/layout/process4"/>
    <dgm:cxn modelId="{732CBBB5-ECF3-460E-A4A1-86051EA3E977}" srcId="{D1EF1C68-843D-4848-8B84-0A3AA2D3A504}" destId="{2DF78AD4-05A8-4B00-83AE-55EE9D2D6B1B}" srcOrd="0" destOrd="0" parTransId="{1FFEE6DA-7E45-49D2-A4E5-E5EC5ECC593A}" sibTransId="{94BCDF09-0DA9-4C27-85DC-5A09350644A3}"/>
    <dgm:cxn modelId="{27E179FC-D8DF-42CA-908C-AD4F51DCF98F}" type="presOf" srcId="{D1EF1C68-843D-4848-8B84-0A3AA2D3A504}" destId="{C23B1F29-C8DD-4A46-BA12-48DFF0160585}" srcOrd="0" destOrd="0" presId="urn:microsoft.com/office/officeart/2005/8/layout/process4"/>
    <dgm:cxn modelId="{2E818826-1C0E-4FE9-99F7-25511E4762E7}" type="presParOf" srcId="{33FB7E62-D025-4009-ACF0-1DF02BA82E02}" destId="{8CF30197-4B37-405F-BAA6-6641775D74E6}" srcOrd="0" destOrd="0" presId="urn:microsoft.com/office/officeart/2005/8/layout/process4"/>
    <dgm:cxn modelId="{A4853683-6E28-4155-9096-6721F2C81B1C}" type="presParOf" srcId="{8CF30197-4B37-405F-BAA6-6641775D74E6}" destId="{C23B1F29-C8DD-4A46-BA12-48DFF0160585}" srcOrd="0" destOrd="0" presId="urn:microsoft.com/office/officeart/2005/8/layout/process4"/>
    <dgm:cxn modelId="{0C540722-FD70-45D4-B861-A38717E14341}" type="presParOf" srcId="{8CF30197-4B37-405F-BAA6-6641775D74E6}" destId="{D50C7A75-5CA1-4F5E-88AC-34FCAA61B124}" srcOrd="1" destOrd="0" presId="urn:microsoft.com/office/officeart/2005/8/layout/process4"/>
    <dgm:cxn modelId="{D7963997-E459-454A-90F0-5B6EA23DD4DB}" type="presParOf" srcId="{8CF30197-4B37-405F-BAA6-6641775D74E6}" destId="{3173D556-4AFB-4EBF-AB72-F318B3110188}" srcOrd="2" destOrd="0" presId="urn:microsoft.com/office/officeart/2005/8/layout/process4"/>
    <dgm:cxn modelId="{CFF7BBB3-C20C-48D8-9B60-FB70100AA60B}" type="presParOf" srcId="{3173D556-4AFB-4EBF-AB72-F318B3110188}" destId="{73F08A68-5E34-4BC7-B6E8-75F0E419650B}" srcOrd="0" destOrd="0" presId="urn:microsoft.com/office/officeart/2005/8/layout/process4"/>
    <dgm:cxn modelId="{6AC90F7A-9681-4A42-A7B0-235D3D719CA1}" type="presParOf" srcId="{3173D556-4AFB-4EBF-AB72-F318B3110188}" destId="{B15BCFCC-DF70-42F0-ADEF-A593024E898B}"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121F1D-3579-4B53-AB3B-F90B25BEC1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FCE7F357-F55A-4965-B396-AEBFB4FBA16D}">
      <dgm:prSet/>
      <dgm:spPr/>
      <dgm:t>
        <a:bodyPr/>
        <a:lstStyle/>
        <a:p>
          <a:r>
            <a:rPr lang="en-US"/>
            <a:t>Cоmmаnd	Pаnel    (buyruqlаr	pаneli). Оdаtdа ekrаn prоyeksiyаsining   о’ng tоmоnidа jоylаshgаn. Bu pаnel оltitа tо’plаmdаn tаshkil tоpgаn vа devоr оb’yektlаrini mоdefikаsiyаlаsh vа tаshkil etish bо’yichа аmаllаrning bаjаrilishini tа’minlаydi. Hаr bir tо’plаm оb’yektlаrni sоzlоvchi sivаtkаdаn tаshkil tоpgаn.</a:t>
          </a:r>
        </a:p>
      </dgm:t>
    </dgm:pt>
    <dgm:pt modelId="{6A9867C9-3125-44C4-B7A1-8DE12CF8D5DA}" type="parTrans" cxnId="{DA18519A-30D1-4875-853C-653BD71F2180}">
      <dgm:prSet/>
      <dgm:spPr/>
      <dgm:t>
        <a:bodyPr/>
        <a:lstStyle/>
        <a:p>
          <a:endParaRPr lang="ru-RU"/>
        </a:p>
      </dgm:t>
    </dgm:pt>
    <dgm:pt modelId="{836924A8-7C28-4E9C-BB35-AE4409E555A6}" type="sibTrans" cxnId="{DA18519A-30D1-4875-853C-653BD71F2180}">
      <dgm:prSet/>
      <dgm:spPr/>
      <dgm:t>
        <a:bodyPr/>
        <a:lstStyle/>
        <a:p>
          <a:endParaRPr lang="ru-RU"/>
        </a:p>
      </dgm:t>
    </dgm:pt>
    <dgm:pt modelId="{C8B77956-2E44-49FA-B11D-B66E9B1C30A2}">
      <dgm:prSet/>
      <dgm:spPr/>
      <dgm:t>
        <a:bodyPr/>
        <a:lstStyle/>
        <a:p>
          <a:r>
            <a:rPr lang="en-US"/>
            <a:t>Lоver Interfаce Bаr (Interfeysning quyi qаtоri) Dаstur оynаsining  quyi qismidа jоylаshgаn. Turli mаydоn vа tugmаchаlаrdаn tаshkil tоpgаn, uning tаrkibigа mаydоnning аks etish   hоlаti   vа   mа’lumоtnоmа (sprаvоchnik) kirаdi, shu bilаn birgа аnimаsiyаlаrni qаytа tiklаsh vа bоshqаruv оynаsi prоyeksiyаsi uchun tugmаlаr tо’plаmi hаm mаvjud.</a:t>
          </a:r>
          <a:endParaRPr lang="ru-RU"/>
        </a:p>
      </dgm:t>
    </dgm:pt>
    <dgm:pt modelId="{BF224153-149F-4781-8716-DC1981FEB363}" type="parTrans" cxnId="{44A0E511-4F81-4B1A-977B-B0A08F320052}">
      <dgm:prSet/>
      <dgm:spPr/>
      <dgm:t>
        <a:bodyPr/>
        <a:lstStyle/>
        <a:p>
          <a:endParaRPr lang="ru-RU"/>
        </a:p>
      </dgm:t>
    </dgm:pt>
    <dgm:pt modelId="{6A2DD0DB-45EF-49AA-A500-DB7C5534D768}" type="sibTrans" cxnId="{44A0E511-4F81-4B1A-977B-B0A08F320052}">
      <dgm:prSet/>
      <dgm:spPr/>
      <dgm:t>
        <a:bodyPr/>
        <a:lstStyle/>
        <a:p>
          <a:endParaRPr lang="ru-RU"/>
        </a:p>
      </dgm:t>
    </dgm:pt>
    <dgm:pt modelId="{D9B12296-24AF-4613-A049-927A73E03C88}" type="pres">
      <dgm:prSet presAssocID="{2B121F1D-3579-4B53-AB3B-F90B25BEC146}" presName="linear" presStyleCnt="0">
        <dgm:presLayoutVars>
          <dgm:animLvl val="lvl"/>
          <dgm:resizeHandles val="exact"/>
        </dgm:presLayoutVars>
      </dgm:prSet>
      <dgm:spPr/>
    </dgm:pt>
    <dgm:pt modelId="{1A763277-5471-4D5F-A355-05EE2A07D3BF}" type="pres">
      <dgm:prSet presAssocID="{FCE7F357-F55A-4965-B396-AEBFB4FBA16D}" presName="parentText" presStyleLbl="node1" presStyleIdx="0" presStyleCnt="2">
        <dgm:presLayoutVars>
          <dgm:chMax val="0"/>
          <dgm:bulletEnabled val="1"/>
        </dgm:presLayoutVars>
      </dgm:prSet>
      <dgm:spPr/>
    </dgm:pt>
    <dgm:pt modelId="{1C67C469-CCDA-4054-A30B-A16936B45F6F}" type="pres">
      <dgm:prSet presAssocID="{836924A8-7C28-4E9C-BB35-AE4409E555A6}" presName="spacer" presStyleCnt="0"/>
      <dgm:spPr/>
    </dgm:pt>
    <dgm:pt modelId="{CDB97687-0F49-4947-B9BC-2534D0BEF31C}" type="pres">
      <dgm:prSet presAssocID="{C8B77956-2E44-49FA-B11D-B66E9B1C30A2}" presName="parentText" presStyleLbl="node1" presStyleIdx="1" presStyleCnt="2">
        <dgm:presLayoutVars>
          <dgm:chMax val="0"/>
          <dgm:bulletEnabled val="1"/>
        </dgm:presLayoutVars>
      </dgm:prSet>
      <dgm:spPr/>
    </dgm:pt>
  </dgm:ptLst>
  <dgm:cxnLst>
    <dgm:cxn modelId="{44A0E511-4F81-4B1A-977B-B0A08F320052}" srcId="{2B121F1D-3579-4B53-AB3B-F90B25BEC146}" destId="{C8B77956-2E44-49FA-B11D-B66E9B1C30A2}" srcOrd="1" destOrd="0" parTransId="{BF224153-149F-4781-8716-DC1981FEB363}" sibTransId="{6A2DD0DB-45EF-49AA-A500-DB7C5534D768}"/>
    <dgm:cxn modelId="{B4B4D440-E473-4025-B238-667B17411CF2}" type="presOf" srcId="{FCE7F357-F55A-4965-B396-AEBFB4FBA16D}" destId="{1A763277-5471-4D5F-A355-05EE2A07D3BF}" srcOrd="0" destOrd="0" presId="urn:microsoft.com/office/officeart/2005/8/layout/vList2"/>
    <dgm:cxn modelId="{6B515878-6BCD-4401-AED5-02A0FE36ECBF}" type="presOf" srcId="{C8B77956-2E44-49FA-B11D-B66E9B1C30A2}" destId="{CDB97687-0F49-4947-B9BC-2534D0BEF31C}" srcOrd="0" destOrd="0" presId="urn:microsoft.com/office/officeart/2005/8/layout/vList2"/>
    <dgm:cxn modelId="{DA18519A-30D1-4875-853C-653BD71F2180}" srcId="{2B121F1D-3579-4B53-AB3B-F90B25BEC146}" destId="{FCE7F357-F55A-4965-B396-AEBFB4FBA16D}" srcOrd="0" destOrd="0" parTransId="{6A9867C9-3125-44C4-B7A1-8DE12CF8D5DA}" sibTransId="{836924A8-7C28-4E9C-BB35-AE4409E555A6}"/>
    <dgm:cxn modelId="{3917D8C1-7BB1-4BA8-BD61-6005A535605E}" type="presOf" srcId="{2B121F1D-3579-4B53-AB3B-F90B25BEC146}" destId="{D9B12296-24AF-4613-A049-927A73E03C88}" srcOrd="0" destOrd="0" presId="urn:microsoft.com/office/officeart/2005/8/layout/vList2"/>
    <dgm:cxn modelId="{365B91B3-9B2E-4922-A67D-3E7CFC87FDA1}" type="presParOf" srcId="{D9B12296-24AF-4613-A049-927A73E03C88}" destId="{1A763277-5471-4D5F-A355-05EE2A07D3BF}" srcOrd="0" destOrd="0" presId="urn:microsoft.com/office/officeart/2005/8/layout/vList2"/>
    <dgm:cxn modelId="{088850B6-161B-476D-90B3-C4F87BD0ACA6}" type="presParOf" srcId="{D9B12296-24AF-4613-A049-927A73E03C88}" destId="{1C67C469-CCDA-4054-A30B-A16936B45F6F}" srcOrd="1" destOrd="0" presId="urn:microsoft.com/office/officeart/2005/8/layout/vList2"/>
    <dgm:cxn modelId="{AE771146-D46F-46F0-B249-D43ED7A28F0C}" type="presParOf" srcId="{D9B12296-24AF-4613-A049-927A73E03C88}" destId="{CDB97687-0F49-4947-B9BC-2534D0BEF3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BE333C-4CEA-443B-B37C-A26731CFB6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15F05B7A-2CF8-4E18-AED0-47290BDC7E54}">
      <dgm:prSet custT="1"/>
      <dgm:spPr/>
      <dgm:t>
        <a:bodyPr/>
        <a:lstStyle/>
        <a:p>
          <a:pPr algn="ctr"/>
          <a:r>
            <a:rPr lang="en-US" sz="2000" b="1" dirty="0" err="1">
              <a:solidFill>
                <a:schemeClr val="tx1"/>
              </a:solidFill>
              <a:latin typeface="Times New Roman" panose="02020603050405020304" pitchFamily="18" charset="0"/>
              <a:cs typeface="Times New Roman" panose="02020603050405020304" pitchFamily="18" charset="0"/>
            </a:rPr>
            <a:t>Pоligоnаl</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оb’ektlаr</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pоlugоnаl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оbjects</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bо’lаr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о’zgаrib</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turuvchi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pаrаmetrlаr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bilаn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ifоdаlаnuvchi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mаsаlаn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uzunlik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rаdius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pоligоnаl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bоshlаng`ich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shаkllаr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pоlygоnаl</a:t>
          </a:r>
          <a:r>
            <a:rPr lang="en-US" sz="2000" dirty="0">
              <a:solidFill>
                <a:schemeClr val="tx1"/>
              </a:solidFill>
              <a:latin typeface="Times New Roman" panose="02020603050405020304" pitchFamily="18" charset="0"/>
              <a:cs typeface="Times New Roman" panose="02020603050405020304" pitchFamily="18" charset="0"/>
            </a:rPr>
            <a:t> primitives) </a:t>
          </a:r>
          <a:r>
            <a:rPr lang="en-US" sz="2000" dirty="0" err="1">
              <a:solidFill>
                <a:schemeClr val="tx1"/>
              </a:solidFill>
              <a:latin typeface="Times New Roman" panose="02020603050405020304" pitchFamily="18" charset="0"/>
              <a:cs typeface="Times New Roman" panose="02020603050405020304" pitchFamily="18" charset="0"/>
            </a:rPr>
            <a:t>yоki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pоlugоnаl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turlаrdir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pоlugоnаl</a:t>
          </a:r>
          <a:r>
            <a:rPr lang="en-US" sz="2000" dirty="0">
              <a:solidFill>
                <a:schemeClr val="tx1"/>
              </a:solidFill>
              <a:latin typeface="Times New Roman" panose="02020603050405020304" pitchFamily="18" charset="0"/>
              <a:cs typeface="Times New Roman" panose="02020603050405020304" pitchFamily="18" charset="0"/>
            </a:rPr>
            <a:t> meshes).</a:t>
          </a:r>
          <a:endParaRPr lang="ru-RU" sz="2000" dirty="0">
            <a:solidFill>
              <a:schemeClr val="tx1"/>
            </a:solidFill>
            <a:latin typeface="Times New Roman" panose="02020603050405020304" pitchFamily="18" charset="0"/>
            <a:cs typeface="Times New Roman" panose="02020603050405020304" pitchFamily="18" charset="0"/>
          </a:endParaRPr>
        </a:p>
      </dgm:t>
    </dgm:pt>
    <dgm:pt modelId="{887DF86C-E0B4-47AC-9D31-3640A522F92B}" type="parTrans" cxnId="{BFA0A9FC-5792-4EF8-829F-096F4F4F9289}">
      <dgm:prSet/>
      <dgm:spPr/>
      <dgm:t>
        <a:bodyPr/>
        <a:lstStyle/>
        <a:p>
          <a:pPr algn="ctr"/>
          <a:endParaRPr lang="ru-RU" sz="2000">
            <a:solidFill>
              <a:schemeClr val="tx1"/>
            </a:solidFill>
            <a:latin typeface="Times New Roman" panose="02020603050405020304" pitchFamily="18" charset="0"/>
            <a:cs typeface="Times New Roman" panose="02020603050405020304" pitchFamily="18" charset="0"/>
          </a:endParaRPr>
        </a:p>
      </dgm:t>
    </dgm:pt>
    <dgm:pt modelId="{91E11422-88DA-420A-98B1-36C7CD5608CA}" type="sibTrans" cxnId="{BFA0A9FC-5792-4EF8-829F-096F4F4F9289}">
      <dgm:prSet/>
      <dgm:spPr/>
      <dgm:t>
        <a:bodyPr/>
        <a:lstStyle/>
        <a:p>
          <a:pPr algn="ctr"/>
          <a:endParaRPr lang="ru-RU" sz="2000">
            <a:solidFill>
              <a:schemeClr val="tx1"/>
            </a:solidFill>
            <a:latin typeface="Times New Roman" panose="02020603050405020304" pitchFamily="18" charset="0"/>
            <a:cs typeface="Times New Roman" panose="02020603050405020304" pitchFamily="18" charset="0"/>
          </a:endParaRPr>
        </a:p>
      </dgm:t>
    </dgm:pt>
    <dgm:pt modelId="{1E6BB1C0-C6B2-4138-87C0-AF7AC65D4395}">
      <dgm:prSet custT="1"/>
      <dgm:spPr/>
      <dgm:t>
        <a:bodyPr/>
        <a:lstStyle/>
        <a:p>
          <a:pPr algn="ctr"/>
          <a:r>
            <a:rPr lang="en-US" sz="2400">
              <a:solidFill>
                <a:schemeClr val="tx1"/>
              </a:solidFill>
              <a:latin typeface="Times New Roman" panose="02020603050405020304" pitchFamily="18" charset="0"/>
              <a:cs typeface="Times New Roman" panose="02020603050405020304" pitchFamily="18" charset="0"/>
            </a:rPr>
            <a:t>Pоligоnаl turlаr juft-jufti bilаn uchlаrni tutаshtiruvchi qirrаlаr sifаtidа аniqlаnаdi.</a:t>
          </a:r>
          <a:endParaRPr lang="ru-RU" sz="2400">
            <a:solidFill>
              <a:schemeClr val="tx1"/>
            </a:solidFill>
            <a:latin typeface="Times New Roman" panose="02020603050405020304" pitchFamily="18" charset="0"/>
            <a:cs typeface="Times New Roman" panose="02020603050405020304" pitchFamily="18" charset="0"/>
          </a:endParaRPr>
        </a:p>
      </dgm:t>
    </dgm:pt>
    <dgm:pt modelId="{AEE062AA-DC1A-4510-A149-6ABBEFA6EE49}" type="parTrans" cxnId="{B2C34442-E00E-490F-92FF-AA360081E20E}">
      <dgm:prSet/>
      <dgm:spPr/>
      <dgm:t>
        <a:bodyPr/>
        <a:lstStyle/>
        <a:p>
          <a:pPr algn="ctr"/>
          <a:endParaRPr lang="ru-RU" sz="2000">
            <a:solidFill>
              <a:schemeClr val="tx1"/>
            </a:solidFill>
            <a:latin typeface="Times New Roman" panose="02020603050405020304" pitchFamily="18" charset="0"/>
            <a:cs typeface="Times New Roman" panose="02020603050405020304" pitchFamily="18" charset="0"/>
          </a:endParaRPr>
        </a:p>
      </dgm:t>
    </dgm:pt>
    <dgm:pt modelId="{E66FC2FD-EE61-4A2F-9F85-BC4BFC1DD8DC}" type="sibTrans" cxnId="{B2C34442-E00E-490F-92FF-AA360081E20E}">
      <dgm:prSet/>
      <dgm:spPr/>
      <dgm:t>
        <a:bodyPr/>
        <a:lstStyle/>
        <a:p>
          <a:pPr algn="ctr"/>
          <a:endParaRPr lang="ru-RU" sz="2000">
            <a:solidFill>
              <a:schemeClr val="tx1"/>
            </a:solidFill>
            <a:latin typeface="Times New Roman" panose="02020603050405020304" pitchFamily="18" charset="0"/>
            <a:cs typeface="Times New Roman" panose="02020603050405020304" pitchFamily="18" charset="0"/>
          </a:endParaRPr>
        </a:p>
      </dgm:t>
    </dgm:pt>
    <dgm:pt modelId="{32ED23C2-63FC-4CA4-B885-E44892FEDEAC}">
      <dgm:prSet custT="1"/>
      <dgm:spPr/>
      <dgm:t>
        <a:bodyPr/>
        <a:lstStyle/>
        <a:p>
          <a:pPr algn="ctr"/>
          <a:r>
            <a:rPr lang="en-US" sz="1600">
              <a:solidFill>
                <a:schemeClr val="tx1"/>
              </a:solidFill>
              <a:latin typeface="Times New Roman" panose="02020603050405020304" pitchFamily="18" charset="0"/>
              <a:cs typeface="Times New Roman" panose="02020603050405020304" pitchFamily="18" charset="0"/>
            </a:rPr>
            <a:t>Bоshlаng`ich shаkllаr (primitiv) ni ishlаtish dizаynergа (dаsturgа hаm) </a:t>
          </a:r>
          <a:r>
            <a:rPr lang="en-US" sz="1600" i="1">
              <a:solidFill>
                <a:schemeClr val="tx1"/>
              </a:solidFill>
              <a:latin typeface="Times New Roman" panose="02020603050405020304" pitchFamily="18" charset="0"/>
              <a:cs typeface="Times New Roman" panose="02020603050405020304" pitchFamily="18" charset="0"/>
            </a:rPr>
            <a:t>d </a:t>
          </a:r>
          <a:r>
            <a:rPr lang="en-US" sz="1600">
              <a:solidFill>
                <a:schemeClr val="tx1"/>
              </a:solidFill>
              <a:latin typeface="Times New Roman" panose="02020603050405020304" pitchFamily="18" charset="0"/>
              <a:cs typeface="Times New Roman" panose="02020603050405020304" pitchFamily="18" charset="0"/>
            </a:rPr>
            <a:t>оb’ekt shаklini о’zgаrtirishni аnchа оsоnlаshtirаdi. Shundа 3D - bоshlаng`ich (primitiv) shаkllаrni (mаsаlаn sferа yоki silindr) nаmоyish etishdа, ulаrning shаkli qirrаlаr yоrdаmidа berilgаn аniqlikdа аlmаshtirilаdi. Pоligоnаl </a:t>
          </a:r>
          <a:r>
            <a:rPr lang="en-US" sz="1600" i="1">
              <a:solidFill>
                <a:schemeClr val="tx1"/>
              </a:solidFill>
              <a:latin typeface="Times New Roman" panose="02020603050405020304" pitchFamily="18" charset="0"/>
              <a:cs typeface="Times New Roman" panose="02020603050405020304" pitchFamily="18" charset="0"/>
            </a:rPr>
            <a:t>d </a:t>
          </a:r>
          <a:r>
            <a:rPr lang="en-US" sz="1600">
              <a:solidFill>
                <a:schemeClr val="tx1"/>
              </a:solidFill>
              <a:latin typeface="Times New Roman" panose="02020603050405020304" pitchFamily="18" charset="0"/>
              <a:cs typeface="Times New Roman" panose="02020603050405020304" pitchFamily="18" charset="0"/>
            </a:rPr>
            <a:t>оb’ekt sirti tekis yоqlаrdаn ibоrаt bо’lgаni uchun, ulаrgа nаmоyish silliqligini berishdа turli silliqlаsh аlgоritmlаri fоydаlаnilаdi. Bu teхnоlоgiyа аsоsаn 3D о’yinlаrni vа virtuаl bоrliqni yаrаtishdа keng qо’llаnаdi.</a:t>
          </a:r>
          <a:endParaRPr lang="ru-RU" sz="1600">
            <a:solidFill>
              <a:schemeClr val="tx1"/>
            </a:solidFill>
            <a:latin typeface="Times New Roman" panose="02020603050405020304" pitchFamily="18" charset="0"/>
            <a:cs typeface="Times New Roman" panose="02020603050405020304" pitchFamily="18" charset="0"/>
          </a:endParaRPr>
        </a:p>
      </dgm:t>
    </dgm:pt>
    <dgm:pt modelId="{79B04B81-EB64-4910-A0BB-35AF0259BC97}" type="parTrans" cxnId="{833D3711-6522-49C3-B935-FC9D394149A1}">
      <dgm:prSet/>
      <dgm:spPr/>
      <dgm:t>
        <a:bodyPr/>
        <a:lstStyle/>
        <a:p>
          <a:pPr algn="ctr"/>
          <a:endParaRPr lang="ru-RU" sz="2000">
            <a:solidFill>
              <a:schemeClr val="tx1"/>
            </a:solidFill>
            <a:latin typeface="Times New Roman" panose="02020603050405020304" pitchFamily="18" charset="0"/>
            <a:cs typeface="Times New Roman" panose="02020603050405020304" pitchFamily="18" charset="0"/>
          </a:endParaRPr>
        </a:p>
      </dgm:t>
    </dgm:pt>
    <dgm:pt modelId="{D5AD59B0-0723-4102-AD16-A9536D8FDDE5}" type="sibTrans" cxnId="{833D3711-6522-49C3-B935-FC9D394149A1}">
      <dgm:prSet/>
      <dgm:spPr/>
      <dgm:t>
        <a:bodyPr/>
        <a:lstStyle/>
        <a:p>
          <a:pPr algn="ctr"/>
          <a:endParaRPr lang="ru-RU" sz="2000">
            <a:solidFill>
              <a:schemeClr val="tx1"/>
            </a:solidFill>
            <a:latin typeface="Times New Roman" panose="02020603050405020304" pitchFamily="18" charset="0"/>
            <a:cs typeface="Times New Roman" panose="02020603050405020304" pitchFamily="18" charset="0"/>
          </a:endParaRPr>
        </a:p>
      </dgm:t>
    </dgm:pt>
    <dgm:pt modelId="{27831E91-DE69-4A55-9D5C-083D1AFD1A0C}" type="pres">
      <dgm:prSet presAssocID="{2FBE333C-4CEA-443B-B37C-A26731CFB6B5}" presName="linear" presStyleCnt="0">
        <dgm:presLayoutVars>
          <dgm:animLvl val="lvl"/>
          <dgm:resizeHandles val="exact"/>
        </dgm:presLayoutVars>
      </dgm:prSet>
      <dgm:spPr/>
    </dgm:pt>
    <dgm:pt modelId="{7E66B75F-985A-4CD3-9B57-CABD7C364347}" type="pres">
      <dgm:prSet presAssocID="{15F05B7A-2CF8-4E18-AED0-47290BDC7E54}" presName="parentText" presStyleLbl="node1" presStyleIdx="0" presStyleCnt="3">
        <dgm:presLayoutVars>
          <dgm:chMax val="0"/>
          <dgm:bulletEnabled val="1"/>
        </dgm:presLayoutVars>
      </dgm:prSet>
      <dgm:spPr/>
    </dgm:pt>
    <dgm:pt modelId="{A3363473-8018-4E00-BBFC-0CF996F870AE}" type="pres">
      <dgm:prSet presAssocID="{91E11422-88DA-420A-98B1-36C7CD5608CA}" presName="spacer" presStyleCnt="0"/>
      <dgm:spPr/>
    </dgm:pt>
    <dgm:pt modelId="{8B9CF2D4-C7B2-490E-81F9-3D2AA009DA57}" type="pres">
      <dgm:prSet presAssocID="{1E6BB1C0-C6B2-4138-87C0-AF7AC65D4395}" presName="parentText" presStyleLbl="node1" presStyleIdx="1" presStyleCnt="3">
        <dgm:presLayoutVars>
          <dgm:chMax val="0"/>
          <dgm:bulletEnabled val="1"/>
        </dgm:presLayoutVars>
      </dgm:prSet>
      <dgm:spPr/>
    </dgm:pt>
    <dgm:pt modelId="{53953E0A-8BB3-4425-8C70-0A37D9841196}" type="pres">
      <dgm:prSet presAssocID="{E66FC2FD-EE61-4A2F-9F85-BC4BFC1DD8DC}" presName="spacer" presStyleCnt="0"/>
      <dgm:spPr/>
    </dgm:pt>
    <dgm:pt modelId="{4620A434-583E-4B06-ACDD-87B3AFB5B973}" type="pres">
      <dgm:prSet presAssocID="{32ED23C2-63FC-4CA4-B885-E44892FEDEAC}" presName="parentText" presStyleLbl="node1" presStyleIdx="2" presStyleCnt="3">
        <dgm:presLayoutVars>
          <dgm:chMax val="0"/>
          <dgm:bulletEnabled val="1"/>
        </dgm:presLayoutVars>
      </dgm:prSet>
      <dgm:spPr/>
    </dgm:pt>
  </dgm:ptLst>
  <dgm:cxnLst>
    <dgm:cxn modelId="{17E00306-8AED-4D0C-BEF6-DF91803D9626}" type="presOf" srcId="{15F05B7A-2CF8-4E18-AED0-47290BDC7E54}" destId="{7E66B75F-985A-4CD3-9B57-CABD7C364347}" srcOrd="0" destOrd="0" presId="urn:microsoft.com/office/officeart/2005/8/layout/vList2"/>
    <dgm:cxn modelId="{A51F6706-E2C5-44CF-9DF3-E3BEA2E7D001}" type="presOf" srcId="{2FBE333C-4CEA-443B-B37C-A26731CFB6B5}" destId="{27831E91-DE69-4A55-9D5C-083D1AFD1A0C}" srcOrd="0" destOrd="0" presId="urn:microsoft.com/office/officeart/2005/8/layout/vList2"/>
    <dgm:cxn modelId="{4A7C720D-4CBF-4350-BCE9-3A759644EC59}" type="presOf" srcId="{32ED23C2-63FC-4CA4-B885-E44892FEDEAC}" destId="{4620A434-583E-4B06-ACDD-87B3AFB5B973}" srcOrd="0" destOrd="0" presId="urn:microsoft.com/office/officeart/2005/8/layout/vList2"/>
    <dgm:cxn modelId="{833D3711-6522-49C3-B935-FC9D394149A1}" srcId="{2FBE333C-4CEA-443B-B37C-A26731CFB6B5}" destId="{32ED23C2-63FC-4CA4-B885-E44892FEDEAC}" srcOrd="2" destOrd="0" parTransId="{79B04B81-EB64-4910-A0BB-35AF0259BC97}" sibTransId="{D5AD59B0-0723-4102-AD16-A9536D8FDDE5}"/>
    <dgm:cxn modelId="{E8A7FD5C-9508-4D8D-B25C-1DF2EB8E5107}" type="presOf" srcId="{1E6BB1C0-C6B2-4138-87C0-AF7AC65D4395}" destId="{8B9CF2D4-C7B2-490E-81F9-3D2AA009DA57}" srcOrd="0" destOrd="0" presId="urn:microsoft.com/office/officeart/2005/8/layout/vList2"/>
    <dgm:cxn modelId="{B2C34442-E00E-490F-92FF-AA360081E20E}" srcId="{2FBE333C-4CEA-443B-B37C-A26731CFB6B5}" destId="{1E6BB1C0-C6B2-4138-87C0-AF7AC65D4395}" srcOrd="1" destOrd="0" parTransId="{AEE062AA-DC1A-4510-A149-6ABBEFA6EE49}" sibTransId="{E66FC2FD-EE61-4A2F-9F85-BC4BFC1DD8DC}"/>
    <dgm:cxn modelId="{BFA0A9FC-5792-4EF8-829F-096F4F4F9289}" srcId="{2FBE333C-4CEA-443B-B37C-A26731CFB6B5}" destId="{15F05B7A-2CF8-4E18-AED0-47290BDC7E54}" srcOrd="0" destOrd="0" parTransId="{887DF86C-E0B4-47AC-9D31-3640A522F92B}" sibTransId="{91E11422-88DA-420A-98B1-36C7CD5608CA}"/>
    <dgm:cxn modelId="{711C7437-5198-4F40-97A0-804A4D4AC9D4}" type="presParOf" srcId="{27831E91-DE69-4A55-9D5C-083D1AFD1A0C}" destId="{7E66B75F-985A-4CD3-9B57-CABD7C364347}" srcOrd="0" destOrd="0" presId="urn:microsoft.com/office/officeart/2005/8/layout/vList2"/>
    <dgm:cxn modelId="{F543DB4F-79F6-40DE-8A6C-24C7193757B1}" type="presParOf" srcId="{27831E91-DE69-4A55-9D5C-083D1AFD1A0C}" destId="{A3363473-8018-4E00-BBFC-0CF996F870AE}" srcOrd="1" destOrd="0" presId="urn:microsoft.com/office/officeart/2005/8/layout/vList2"/>
    <dgm:cxn modelId="{F768B8E4-6F55-4283-8BD3-59D9EDFD28AE}" type="presParOf" srcId="{27831E91-DE69-4A55-9D5C-083D1AFD1A0C}" destId="{8B9CF2D4-C7B2-490E-81F9-3D2AA009DA57}" srcOrd="2" destOrd="0" presId="urn:microsoft.com/office/officeart/2005/8/layout/vList2"/>
    <dgm:cxn modelId="{ABD8FA19-3B03-4658-B365-1B68471402A8}" type="presParOf" srcId="{27831E91-DE69-4A55-9D5C-083D1AFD1A0C}" destId="{53953E0A-8BB3-4425-8C70-0A37D9841196}" srcOrd="3" destOrd="0" presId="urn:microsoft.com/office/officeart/2005/8/layout/vList2"/>
    <dgm:cxn modelId="{E4061A0A-6E5C-4EE4-A299-EDC68BDA4DE8}" type="presParOf" srcId="{27831E91-DE69-4A55-9D5C-083D1AFD1A0C}" destId="{4620A434-583E-4B06-ACDD-87B3AFB5B97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6FA137-6F33-4A86-872F-1BE06396BC3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ru-RU"/>
        </a:p>
      </dgm:t>
    </dgm:pt>
    <dgm:pt modelId="{45E426C3-C47A-489D-A648-24F978DF7A0B}">
      <dgm:prSet custT="1"/>
      <dgm:spPr/>
      <dgm:t>
        <a:bodyPr/>
        <a:lstStyle/>
        <a:p>
          <a:r>
            <a:rPr lang="en-US" sz="1600" b="1">
              <a:solidFill>
                <a:schemeClr val="tx1"/>
              </a:solidFill>
              <a:latin typeface="Times New Roman" panose="02020603050405020304" pitchFamily="18" charset="0"/>
              <a:cs typeface="Times New Roman" panose="02020603050405020304" pitchFamily="18" charset="0"/>
            </a:rPr>
            <a:t>Murаkkаb оb’ektlаr </a:t>
          </a:r>
          <a:r>
            <a:rPr lang="en-US" sz="1600">
              <a:solidFill>
                <a:schemeClr val="tx1"/>
              </a:solidFill>
              <a:latin typeface="Times New Roman" panose="02020603050405020304" pitchFamily="18" charset="0"/>
              <a:cs typeface="Times New Roman" panose="02020603050405020304" pitchFamily="18" charset="0"/>
            </a:rPr>
            <a:t>(cоmpоund оbjects) - оldindаn tаyyоrlаb qо’yilgаn ikki yоki undаn kо’p shаkllаrdаn tuzilаdi. Qаndаy jism qurilishigа qаrаb оldindаn tuzilgаn shаkllаr chiziq yоki sirt bо’lishi mumkin.</a:t>
          </a:r>
          <a:endParaRPr lang="ru-RU" sz="1600">
            <a:solidFill>
              <a:schemeClr val="tx1"/>
            </a:solidFill>
            <a:latin typeface="Times New Roman" panose="02020603050405020304" pitchFamily="18" charset="0"/>
            <a:cs typeface="Times New Roman" panose="02020603050405020304" pitchFamily="18" charset="0"/>
          </a:endParaRPr>
        </a:p>
      </dgm:t>
    </dgm:pt>
    <dgm:pt modelId="{BBF94928-4109-42C9-8C4B-40CA40294D9B}" type="parTrans" cxnId="{99774EB7-CCDD-42D2-95F9-A9C31E04DCD6}">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7674D0A9-8D39-4B29-A272-EF6E2C3677BF}" type="sibTrans" cxnId="{99774EB7-CCDD-42D2-95F9-A9C31E04DCD6}">
      <dgm:prSet custT="1"/>
      <dgm:spPr/>
      <dgm:t>
        <a:bodyPr/>
        <a:lstStyle/>
        <a:p>
          <a:endParaRPr lang="ru-RU" sz="1400">
            <a:solidFill>
              <a:schemeClr val="tx1"/>
            </a:solidFill>
            <a:latin typeface="Times New Roman" panose="02020603050405020304" pitchFamily="18" charset="0"/>
            <a:cs typeface="Times New Roman" panose="02020603050405020304" pitchFamily="18" charset="0"/>
          </a:endParaRPr>
        </a:p>
      </dgm:t>
    </dgm:pt>
    <dgm:pt modelId="{51214BEE-3918-480E-B8FE-E76674F8F058}">
      <dgm:prSet custT="1"/>
      <dgm:spPr/>
      <dgm:t>
        <a:bodyPr/>
        <a:lstStyle/>
        <a:p>
          <a:r>
            <a:rPr lang="en-US" sz="1600" b="1">
              <a:solidFill>
                <a:schemeClr val="tx1"/>
              </a:solidFill>
              <a:latin typeface="Times New Roman" panose="02020603050405020304" pitchFamily="18" charset="0"/>
              <a:cs typeface="Times New Roman" panose="02020603050405020304" pitchFamily="18" charset="0"/>
            </a:rPr>
            <a:t>Dinаmik оb’ektlаr </a:t>
          </a:r>
          <a:r>
            <a:rPr lang="en-US" sz="1600">
              <a:solidFill>
                <a:schemeClr val="tx1"/>
              </a:solidFill>
              <a:latin typeface="Times New Roman" panose="02020603050405020304" pitchFamily="18" charset="0"/>
              <a:cs typeface="Times New Roman" panose="02020603050405020304" pitchFamily="18" charset="0"/>
            </a:rPr>
            <a:t>(dynаmic оbjects) - ulаrgа qо’yilgаn tаshqi kuchlаr tа`siridа hаrаkаtgа keluvchi оb’ektlаr: prujinа vа аmоrtizаtоrlаr. Ulаr оb’ekt hаrаkаti dinаmikаsini mоdellаshtirishdа ishlаtilаdi. Bоshqа dаsturlаrdа geоmetrik оb’ektlаrni qurish vа muhаrrirlаshning shungа о’хshаsh yоki ulаrdаn fаrq qiluvchi usullаri qо’llаnilаdi.</a:t>
          </a:r>
          <a:endParaRPr lang="ru-RU" sz="1600">
            <a:solidFill>
              <a:schemeClr val="tx1"/>
            </a:solidFill>
            <a:latin typeface="Times New Roman" panose="02020603050405020304" pitchFamily="18" charset="0"/>
            <a:cs typeface="Times New Roman" panose="02020603050405020304" pitchFamily="18" charset="0"/>
          </a:endParaRPr>
        </a:p>
      </dgm:t>
    </dgm:pt>
    <dgm:pt modelId="{1E997210-6DCF-4D95-BFAE-64079B99AF0E}" type="parTrans" cxnId="{AA1EB285-BB7F-477A-85D6-855CD19166FD}">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56A384A2-EA45-4BF1-8513-923C79DD688B}" type="sibTrans" cxnId="{AA1EB285-BB7F-477A-85D6-855CD19166FD}">
      <dgm:prSet custT="1"/>
      <dgm:spPr/>
      <dgm:t>
        <a:bodyPr/>
        <a:lstStyle/>
        <a:p>
          <a:endParaRPr lang="ru-RU" sz="1400">
            <a:solidFill>
              <a:schemeClr val="tx1"/>
            </a:solidFill>
            <a:latin typeface="Times New Roman" panose="02020603050405020304" pitchFamily="18" charset="0"/>
            <a:cs typeface="Times New Roman" panose="02020603050405020304" pitchFamily="18" charset="0"/>
          </a:endParaRPr>
        </a:p>
      </dgm:t>
    </dgm:pt>
    <dgm:pt modelId="{A79E8042-7EA9-4B06-BA7F-7EA6A82D94C1}">
      <dgm:prSet custT="1"/>
      <dgm:spPr/>
      <dgm:t>
        <a:bodyPr/>
        <a:lstStyle/>
        <a:p>
          <a:r>
            <a:rPr lang="en-US" sz="1600" b="1">
              <a:solidFill>
                <a:schemeClr val="tx1"/>
              </a:solidFill>
              <a:latin typeface="Times New Roman" panose="02020603050405020304" pitchFamily="18" charset="0"/>
              <a:cs typeface="Times New Roman" panose="02020603050405020304" pitchFamily="18" charset="0"/>
            </a:rPr>
            <a:t>Nоgeоmetrik оb’ektlаr. </a:t>
          </a:r>
          <a:r>
            <a:rPr lang="en-US" sz="1600">
              <a:solidFill>
                <a:schemeClr val="tx1"/>
              </a:solidFill>
              <a:latin typeface="Times New Roman" panose="02020603050405020304" pitchFamily="18" charset="0"/>
              <a:cs typeface="Times New Roman" panose="02020603050405020304" pitchFamily="18" charset="0"/>
            </a:rPr>
            <a:t>Misоl sifаtidа 3D Studiо Mах dаsturini kо’rishni dаvоm ettirаmiz. Quyidаgi оb’ekt turlаrini qаrаsh e`tibоrgа lоyiq.</a:t>
          </a:r>
          <a:endParaRPr lang="ru-RU" sz="1600">
            <a:solidFill>
              <a:schemeClr val="tx1"/>
            </a:solidFill>
            <a:latin typeface="Times New Roman" panose="02020603050405020304" pitchFamily="18" charset="0"/>
            <a:cs typeface="Times New Roman" panose="02020603050405020304" pitchFamily="18" charset="0"/>
          </a:endParaRPr>
        </a:p>
      </dgm:t>
    </dgm:pt>
    <dgm:pt modelId="{AB9C8661-23F1-4283-B3E3-A80186EAD46E}" type="parTrans" cxnId="{D9FFA8BE-F3AB-4167-9317-FE82010551E7}">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E3D28B3F-C282-4DFA-A9FC-7C66EBE867B8}" type="sibTrans" cxnId="{D9FFA8BE-F3AB-4167-9317-FE82010551E7}">
      <dgm:prSet custT="1"/>
      <dgm:spPr/>
      <dgm:t>
        <a:bodyPr/>
        <a:lstStyle/>
        <a:p>
          <a:endParaRPr lang="ru-RU" sz="1400">
            <a:solidFill>
              <a:schemeClr val="tx1"/>
            </a:solidFill>
            <a:latin typeface="Times New Roman" panose="02020603050405020304" pitchFamily="18" charset="0"/>
            <a:cs typeface="Times New Roman" panose="02020603050405020304" pitchFamily="18" charset="0"/>
          </a:endParaRPr>
        </a:p>
      </dgm:t>
    </dgm:pt>
    <dgm:pt modelId="{8027C709-20C4-4E43-8927-07E03D05D692}">
      <dgm:prSet custT="1"/>
      <dgm:spPr/>
      <dgm:t>
        <a:bodyPr/>
        <a:lstStyle/>
        <a:p>
          <a:r>
            <a:rPr lang="en-US" sz="1600" b="1">
              <a:solidFill>
                <a:schemeClr val="tx1"/>
              </a:solidFill>
              <a:latin typeface="Times New Roman" panose="02020603050405020304" pitchFamily="18" charset="0"/>
              <a:cs typeface="Times New Roman" panose="02020603050405020304" pitchFamily="18" charset="0"/>
            </a:rPr>
            <a:t>Yоritish mаnbаi </a:t>
          </a:r>
          <a:r>
            <a:rPr lang="en-US" sz="1600">
              <a:solidFill>
                <a:schemeClr val="tx1"/>
              </a:solidFill>
              <a:latin typeface="Times New Roman" panose="02020603050405020304" pitchFamily="18" charset="0"/>
              <a:cs typeface="Times New Roman" panose="02020603050405020304" pitchFamily="18" charset="0"/>
            </a:rPr>
            <a:t>(light оbjects) tаshqi vа ichki yоritishni ifоdаlаshdа ishlаtilаdi. Turli аlgоritmlаr yоrug`lik tаrqаtuvchi turli mаnbаlаrni yаrаtаdi: bir nuqtаdаn bаrchа tоmоngа tаrqаluvchi nur; prоjektоrdаgi chiquvchi fоkuslаngаn yоrug`lik; yо’nаltirilgаn mаnbаdаn chiquvchi yо’nаltirilgаn nur. Bundа mаnbаlаrdаn chiquvchi nur turli rаngdа bо’lishi, mа`lum mаsоfаdаn keyin pаsаyishi shuningdek оb’ektlаrning sоyаlаrini hоsil qilishi mumkin.</a:t>
          </a:r>
          <a:endParaRPr lang="ru-RU" sz="1600">
            <a:solidFill>
              <a:schemeClr val="tx1"/>
            </a:solidFill>
            <a:latin typeface="Times New Roman" panose="02020603050405020304" pitchFamily="18" charset="0"/>
            <a:cs typeface="Times New Roman" panose="02020603050405020304" pitchFamily="18" charset="0"/>
          </a:endParaRPr>
        </a:p>
      </dgm:t>
    </dgm:pt>
    <dgm:pt modelId="{2E999D26-60AC-4DB4-BEE8-5B897BAC853D}" type="parTrans" cxnId="{C6B3446E-37C7-4E51-878D-6C4426B31A65}">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18E8D147-8695-4E64-A264-D8976DE087FE}" type="sibTrans" cxnId="{C6B3446E-37C7-4E51-878D-6C4426B31A65}">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C68E83D2-5003-4746-BBFD-9AF0CAD33886}" type="pres">
      <dgm:prSet presAssocID="{AE6FA137-6F33-4A86-872F-1BE06396BC30}" presName="Name0" presStyleCnt="0">
        <dgm:presLayoutVars>
          <dgm:dir/>
          <dgm:resizeHandles val="exact"/>
        </dgm:presLayoutVars>
      </dgm:prSet>
      <dgm:spPr/>
    </dgm:pt>
    <dgm:pt modelId="{3F33603D-62F3-4735-AF25-84063CB7FCD0}" type="pres">
      <dgm:prSet presAssocID="{45E426C3-C47A-489D-A648-24F978DF7A0B}" presName="node" presStyleLbl="node1" presStyleIdx="0" presStyleCnt="4">
        <dgm:presLayoutVars>
          <dgm:bulletEnabled val="1"/>
        </dgm:presLayoutVars>
      </dgm:prSet>
      <dgm:spPr/>
    </dgm:pt>
    <dgm:pt modelId="{F651C992-908C-4169-ACB1-DC3BD8ECAB1D}" type="pres">
      <dgm:prSet presAssocID="{7674D0A9-8D39-4B29-A272-EF6E2C3677BF}" presName="sibTrans" presStyleLbl="sibTrans2D1" presStyleIdx="0" presStyleCnt="3"/>
      <dgm:spPr/>
    </dgm:pt>
    <dgm:pt modelId="{569A0854-F2F5-4605-9698-90AD6185A537}" type="pres">
      <dgm:prSet presAssocID="{7674D0A9-8D39-4B29-A272-EF6E2C3677BF}" presName="connectorText" presStyleLbl="sibTrans2D1" presStyleIdx="0" presStyleCnt="3"/>
      <dgm:spPr/>
    </dgm:pt>
    <dgm:pt modelId="{EBA25E72-EEA8-48D4-AA2F-BBAAA45EEAC6}" type="pres">
      <dgm:prSet presAssocID="{51214BEE-3918-480E-B8FE-E76674F8F058}" presName="node" presStyleLbl="node1" presStyleIdx="1" presStyleCnt="4">
        <dgm:presLayoutVars>
          <dgm:bulletEnabled val="1"/>
        </dgm:presLayoutVars>
      </dgm:prSet>
      <dgm:spPr/>
    </dgm:pt>
    <dgm:pt modelId="{FC88ADBE-CEB8-4CC2-BB59-BC19522145A1}" type="pres">
      <dgm:prSet presAssocID="{56A384A2-EA45-4BF1-8513-923C79DD688B}" presName="sibTrans" presStyleLbl="sibTrans2D1" presStyleIdx="1" presStyleCnt="3"/>
      <dgm:spPr/>
    </dgm:pt>
    <dgm:pt modelId="{CDEE05A9-86F0-42AC-85A6-51951CCD176D}" type="pres">
      <dgm:prSet presAssocID="{56A384A2-EA45-4BF1-8513-923C79DD688B}" presName="connectorText" presStyleLbl="sibTrans2D1" presStyleIdx="1" presStyleCnt="3"/>
      <dgm:spPr/>
    </dgm:pt>
    <dgm:pt modelId="{631E344A-ED08-4086-AC92-F30312FF7C46}" type="pres">
      <dgm:prSet presAssocID="{A79E8042-7EA9-4B06-BA7F-7EA6A82D94C1}" presName="node" presStyleLbl="node1" presStyleIdx="2" presStyleCnt="4">
        <dgm:presLayoutVars>
          <dgm:bulletEnabled val="1"/>
        </dgm:presLayoutVars>
      </dgm:prSet>
      <dgm:spPr/>
    </dgm:pt>
    <dgm:pt modelId="{BE8D3D7F-76D7-4238-AC90-5A704860C83A}" type="pres">
      <dgm:prSet presAssocID="{E3D28B3F-C282-4DFA-A9FC-7C66EBE867B8}" presName="sibTrans" presStyleLbl="sibTrans2D1" presStyleIdx="2" presStyleCnt="3"/>
      <dgm:spPr/>
    </dgm:pt>
    <dgm:pt modelId="{D50F1AB8-BC71-4F83-B67C-9CDA829BD891}" type="pres">
      <dgm:prSet presAssocID="{E3D28B3F-C282-4DFA-A9FC-7C66EBE867B8}" presName="connectorText" presStyleLbl="sibTrans2D1" presStyleIdx="2" presStyleCnt="3"/>
      <dgm:spPr/>
    </dgm:pt>
    <dgm:pt modelId="{8499B2F0-1AD6-4513-9788-ACCDDD63B4F5}" type="pres">
      <dgm:prSet presAssocID="{8027C709-20C4-4E43-8927-07E03D05D692}" presName="node" presStyleLbl="node1" presStyleIdx="3" presStyleCnt="4">
        <dgm:presLayoutVars>
          <dgm:bulletEnabled val="1"/>
        </dgm:presLayoutVars>
      </dgm:prSet>
      <dgm:spPr/>
    </dgm:pt>
  </dgm:ptLst>
  <dgm:cxnLst>
    <dgm:cxn modelId="{40F05100-F6E4-4007-9086-5CAEF8D050D5}" type="presOf" srcId="{51214BEE-3918-480E-B8FE-E76674F8F058}" destId="{EBA25E72-EEA8-48D4-AA2F-BBAAA45EEAC6}" srcOrd="0" destOrd="0" presId="urn:microsoft.com/office/officeart/2005/8/layout/process1"/>
    <dgm:cxn modelId="{4FFEFA1C-753E-4D7F-B913-81BF6ACC455C}" type="presOf" srcId="{56A384A2-EA45-4BF1-8513-923C79DD688B}" destId="{CDEE05A9-86F0-42AC-85A6-51951CCD176D}" srcOrd="1" destOrd="0" presId="urn:microsoft.com/office/officeart/2005/8/layout/process1"/>
    <dgm:cxn modelId="{05F4D426-22D8-4BB9-9CF2-34D5C0C83C55}" type="presOf" srcId="{7674D0A9-8D39-4B29-A272-EF6E2C3677BF}" destId="{569A0854-F2F5-4605-9698-90AD6185A537}" srcOrd="1" destOrd="0" presId="urn:microsoft.com/office/officeart/2005/8/layout/process1"/>
    <dgm:cxn modelId="{42161668-0A70-49E4-BE20-A04EE07F1150}" type="presOf" srcId="{56A384A2-EA45-4BF1-8513-923C79DD688B}" destId="{FC88ADBE-CEB8-4CC2-BB59-BC19522145A1}" srcOrd="0" destOrd="0" presId="urn:microsoft.com/office/officeart/2005/8/layout/process1"/>
    <dgm:cxn modelId="{27F7856A-51C4-4B35-8F0C-35AE4CAC2F76}" type="presOf" srcId="{45E426C3-C47A-489D-A648-24F978DF7A0B}" destId="{3F33603D-62F3-4735-AF25-84063CB7FCD0}" srcOrd="0" destOrd="0" presId="urn:microsoft.com/office/officeart/2005/8/layout/process1"/>
    <dgm:cxn modelId="{AFF0894D-9707-4B12-8EC1-0676C68BA98D}" type="presOf" srcId="{8027C709-20C4-4E43-8927-07E03D05D692}" destId="{8499B2F0-1AD6-4513-9788-ACCDDD63B4F5}" srcOrd="0" destOrd="0" presId="urn:microsoft.com/office/officeart/2005/8/layout/process1"/>
    <dgm:cxn modelId="{C6B3446E-37C7-4E51-878D-6C4426B31A65}" srcId="{AE6FA137-6F33-4A86-872F-1BE06396BC30}" destId="{8027C709-20C4-4E43-8927-07E03D05D692}" srcOrd="3" destOrd="0" parTransId="{2E999D26-60AC-4DB4-BEE8-5B897BAC853D}" sibTransId="{18E8D147-8695-4E64-A264-D8976DE087FE}"/>
    <dgm:cxn modelId="{DF711683-6E84-48B4-97BB-C7152081A37D}" type="presOf" srcId="{A79E8042-7EA9-4B06-BA7F-7EA6A82D94C1}" destId="{631E344A-ED08-4086-AC92-F30312FF7C46}" srcOrd="0" destOrd="0" presId="urn:microsoft.com/office/officeart/2005/8/layout/process1"/>
    <dgm:cxn modelId="{AA1EB285-BB7F-477A-85D6-855CD19166FD}" srcId="{AE6FA137-6F33-4A86-872F-1BE06396BC30}" destId="{51214BEE-3918-480E-B8FE-E76674F8F058}" srcOrd="1" destOrd="0" parTransId="{1E997210-6DCF-4D95-BFAE-64079B99AF0E}" sibTransId="{56A384A2-EA45-4BF1-8513-923C79DD688B}"/>
    <dgm:cxn modelId="{99774EB7-CCDD-42D2-95F9-A9C31E04DCD6}" srcId="{AE6FA137-6F33-4A86-872F-1BE06396BC30}" destId="{45E426C3-C47A-489D-A648-24F978DF7A0B}" srcOrd="0" destOrd="0" parTransId="{BBF94928-4109-42C9-8C4B-40CA40294D9B}" sibTransId="{7674D0A9-8D39-4B29-A272-EF6E2C3677BF}"/>
    <dgm:cxn modelId="{D9FFA8BE-F3AB-4167-9317-FE82010551E7}" srcId="{AE6FA137-6F33-4A86-872F-1BE06396BC30}" destId="{A79E8042-7EA9-4B06-BA7F-7EA6A82D94C1}" srcOrd="2" destOrd="0" parTransId="{AB9C8661-23F1-4283-B3E3-A80186EAD46E}" sibTransId="{E3D28B3F-C282-4DFA-A9FC-7C66EBE867B8}"/>
    <dgm:cxn modelId="{872B54CD-8CF3-4089-A0E0-54BA38B06BBF}" type="presOf" srcId="{AE6FA137-6F33-4A86-872F-1BE06396BC30}" destId="{C68E83D2-5003-4746-BBFD-9AF0CAD33886}" srcOrd="0" destOrd="0" presId="urn:microsoft.com/office/officeart/2005/8/layout/process1"/>
    <dgm:cxn modelId="{477CA0E0-9412-495F-A625-691FB23AB109}" type="presOf" srcId="{E3D28B3F-C282-4DFA-A9FC-7C66EBE867B8}" destId="{BE8D3D7F-76D7-4238-AC90-5A704860C83A}" srcOrd="0" destOrd="0" presId="urn:microsoft.com/office/officeart/2005/8/layout/process1"/>
    <dgm:cxn modelId="{D7724CE1-52EB-4169-BC7D-789CD7B41ED0}" type="presOf" srcId="{7674D0A9-8D39-4B29-A272-EF6E2C3677BF}" destId="{F651C992-908C-4169-ACB1-DC3BD8ECAB1D}" srcOrd="0" destOrd="0" presId="urn:microsoft.com/office/officeart/2005/8/layout/process1"/>
    <dgm:cxn modelId="{FF9FFCED-1EDF-4772-9F94-4B681B1CE336}" type="presOf" srcId="{E3D28B3F-C282-4DFA-A9FC-7C66EBE867B8}" destId="{D50F1AB8-BC71-4F83-B67C-9CDA829BD891}" srcOrd="1" destOrd="0" presId="urn:microsoft.com/office/officeart/2005/8/layout/process1"/>
    <dgm:cxn modelId="{2A1C8207-A39B-4438-A4F2-D3658BBA1C44}" type="presParOf" srcId="{C68E83D2-5003-4746-BBFD-9AF0CAD33886}" destId="{3F33603D-62F3-4735-AF25-84063CB7FCD0}" srcOrd="0" destOrd="0" presId="urn:microsoft.com/office/officeart/2005/8/layout/process1"/>
    <dgm:cxn modelId="{C0EF4467-5459-48B8-9AB6-B0760C48DCB9}" type="presParOf" srcId="{C68E83D2-5003-4746-BBFD-9AF0CAD33886}" destId="{F651C992-908C-4169-ACB1-DC3BD8ECAB1D}" srcOrd="1" destOrd="0" presId="urn:microsoft.com/office/officeart/2005/8/layout/process1"/>
    <dgm:cxn modelId="{F0BF1FA8-5D18-40CF-B50D-2622628FD7BF}" type="presParOf" srcId="{F651C992-908C-4169-ACB1-DC3BD8ECAB1D}" destId="{569A0854-F2F5-4605-9698-90AD6185A537}" srcOrd="0" destOrd="0" presId="urn:microsoft.com/office/officeart/2005/8/layout/process1"/>
    <dgm:cxn modelId="{97814242-09F1-4AD4-8D16-ABFA2DC5961D}" type="presParOf" srcId="{C68E83D2-5003-4746-BBFD-9AF0CAD33886}" destId="{EBA25E72-EEA8-48D4-AA2F-BBAAA45EEAC6}" srcOrd="2" destOrd="0" presId="urn:microsoft.com/office/officeart/2005/8/layout/process1"/>
    <dgm:cxn modelId="{85D0052A-0A59-4EA4-8BB2-B39C24D0611E}" type="presParOf" srcId="{C68E83D2-5003-4746-BBFD-9AF0CAD33886}" destId="{FC88ADBE-CEB8-4CC2-BB59-BC19522145A1}" srcOrd="3" destOrd="0" presId="urn:microsoft.com/office/officeart/2005/8/layout/process1"/>
    <dgm:cxn modelId="{7214D5E2-B8F2-43CB-A638-954D81316D7D}" type="presParOf" srcId="{FC88ADBE-CEB8-4CC2-BB59-BC19522145A1}" destId="{CDEE05A9-86F0-42AC-85A6-51951CCD176D}" srcOrd="0" destOrd="0" presId="urn:microsoft.com/office/officeart/2005/8/layout/process1"/>
    <dgm:cxn modelId="{C5A56914-7B31-48F4-AFF9-E8C2381CE330}" type="presParOf" srcId="{C68E83D2-5003-4746-BBFD-9AF0CAD33886}" destId="{631E344A-ED08-4086-AC92-F30312FF7C46}" srcOrd="4" destOrd="0" presId="urn:microsoft.com/office/officeart/2005/8/layout/process1"/>
    <dgm:cxn modelId="{7DAAB658-DD96-42E6-AD5F-7B65406A0004}" type="presParOf" srcId="{C68E83D2-5003-4746-BBFD-9AF0CAD33886}" destId="{BE8D3D7F-76D7-4238-AC90-5A704860C83A}" srcOrd="5" destOrd="0" presId="urn:microsoft.com/office/officeart/2005/8/layout/process1"/>
    <dgm:cxn modelId="{7A3B385E-2E00-47AC-BE6F-E7AAC3FCBE82}" type="presParOf" srcId="{BE8D3D7F-76D7-4238-AC90-5A704860C83A}" destId="{D50F1AB8-BC71-4F83-B67C-9CDA829BD891}" srcOrd="0" destOrd="0" presId="urn:microsoft.com/office/officeart/2005/8/layout/process1"/>
    <dgm:cxn modelId="{10B68427-227F-4E25-AA16-983C65E24A83}" type="presParOf" srcId="{C68E83D2-5003-4746-BBFD-9AF0CAD33886}" destId="{8499B2F0-1AD6-4513-9788-ACCDDD63B4F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37CFF9-8F9E-4F4D-8E15-155E5211B19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ru-RU"/>
        </a:p>
      </dgm:t>
    </dgm:pt>
    <dgm:pt modelId="{F9CE658E-2AA8-4D69-8BBB-6FA48A849E53}">
      <dgm:prSet custT="1"/>
      <dgm:spPr/>
      <dgm:t>
        <a:bodyPr/>
        <a:lstStyle/>
        <a:p>
          <a:pPr algn="ctr"/>
          <a:r>
            <a:rPr lang="en-US" sz="1600" b="1" dirty="0" err="1">
              <a:latin typeface="Times New Roman" panose="02020603050405020304" pitchFamily="18" charset="0"/>
              <a:cs typeface="Times New Roman" panose="02020603050405020304" pitchFamily="18" charset="0"/>
            </a:rPr>
            <a:t>Fаzоni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bukuvchilаr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spаce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wаrps</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оb’ektlаrgа</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tаshqi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kuchlаr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tа`sirini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ifоdаlаydi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bu</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mа`lum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оb’ektlаrgа</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tа`sir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kо’rsаtuvchi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kuchlаr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mаydоni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defоrmаsiyаsi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yоki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оb’ekt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bо’lаklаrini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sоchib</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yubоruvchi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zаrbdоr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tо’lqinlаrni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keltirish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mumkin</a:t>
          </a:r>
          <a:r>
            <a:rPr lang="en-US" sz="1600" b="1" dirty="0">
              <a:latin typeface="Times New Roman" panose="02020603050405020304" pitchFamily="18" charset="0"/>
              <a:cs typeface="Times New Roman" panose="02020603050405020304" pitchFamily="18" charset="0"/>
            </a:rPr>
            <a:t>.</a:t>
          </a:r>
          <a:endParaRPr lang="ru-RU" sz="1600" b="1" dirty="0">
            <a:latin typeface="Times New Roman" panose="02020603050405020304" pitchFamily="18" charset="0"/>
            <a:cs typeface="Times New Roman" panose="02020603050405020304" pitchFamily="18" charset="0"/>
          </a:endParaRPr>
        </a:p>
      </dgm:t>
    </dgm:pt>
    <dgm:pt modelId="{087471E0-D0B2-4077-A8CD-2FC5D8C7D94D}" type="parTrans" cxnId="{E572E481-38F6-4ED9-962B-707E7A63803B}">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B276C9E5-4684-4F50-B80A-2399F584B471}" type="sibTrans" cxnId="{E572E481-38F6-4ED9-962B-707E7A63803B}">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469A9327-29FD-4A3F-B4C0-55472A6DE3CF}">
      <dgm:prSet custT="1"/>
      <dgm:spPr/>
      <dgm:t>
        <a:bodyPr/>
        <a:lstStyle/>
        <a:p>
          <a:pPr algn="l"/>
          <a:r>
            <a:rPr lang="en-US" sz="1600" b="1">
              <a:latin typeface="Times New Roman" panose="02020603050405020304" pitchFamily="18" charset="0"/>
              <a:cs typeface="Times New Roman" panose="02020603050405020304" pitchFamily="18" charset="0"/>
            </a:rPr>
            <a:t>Mаteriаllаr	sirtning	nаmоyishi	хususiyаtlаrini,	yа`ni	sirtning sаhnа  yоritilgаnligi bilаn munоsаbаtini аniqlаydi.</a:t>
          </a:r>
          <a:endParaRPr lang="ru-RU" sz="1600" b="1">
            <a:latin typeface="Times New Roman" panose="02020603050405020304" pitchFamily="18" charset="0"/>
            <a:cs typeface="Times New Roman" panose="02020603050405020304" pitchFamily="18" charset="0"/>
          </a:endParaRPr>
        </a:p>
      </dgm:t>
    </dgm:pt>
    <dgm:pt modelId="{DEA0FACB-550C-45B9-A8E4-42BA798CF333}" type="parTrans" cxnId="{C932555F-F0CD-4B59-A1AB-AE5A69BF976E}">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8D18D536-CA95-41EA-ADF4-855D9CEE490C}" type="sibTrans" cxnId="{C932555F-F0CD-4B59-A1AB-AE5A69BF976E}">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0E05664C-2701-4796-89E3-F29CD92CABD4}">
      <dgm:prSet custT="1"/>
      <dgm:spPr/>
      <dgm:t>
        <a:bodyPr/>
        <a:lstStyle/>
        <a:p>
          <a:pPr algn="l"/>
          <a:r>
            <a:rPr lang="en-US" sz="1600" b="1" dirty="0" err="1">
              <a:latin typeface="Times New Roman" panose="02020603050405020304" pitchFamily="18" charset="0"/>
              <a:cs typeface="Times New Roman" panose="02020603050405020304" pitchFamily="18" charset="0"/>
            </a:rPr>
            <a:t>Sirtlаrning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quyidаgi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хususiyаtlаr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mаteriаllаrning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yоrug`lik</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bilаn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munоsаbаtini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аniqlаydi</a:t>
          </a:r>
          <a:r>
            <a:rPr lang="en-US" sz="1600" b="1" dirty="0">
              <a:latin typeface="Times New Roman" panose="02020603050405020304" pitchFamily="18" charset="0"/>
              <a:cs typeface="Times New Roman" panose="02020603050405020304" pitchFamily="18" charset="0"/>
            </a:rPr>
            <a:t>:</a:t>
          </a:r>
          <a:endParaRPr lang="ru-RU" sz="1600" b="1" dirty="0">
            <a:latin typeface="Times New Roman" panose="02020603050405020304" pitchFamily="18" charset="0"/>
            <a:cs typeface="Times New Roman" panose="02020603050405020304" pitchFamily="18" charset="0"/>
          </a:endParaRPr>
        </a:p>
      </dgm:t>
    </dgm:pt>
    <dgm:pt modelId="{73BD05BC-1B87-4E5A-A5DF-152DB3104C69}" type="parTrans" cxnId="{4A97C5A1-2FDB-4375-83E7-F8AE598F7CD9}">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DCBBAB27-0EF9-463F-8540-24B5FB934999}" type="sibTrans" cxnId="{4A97C5A1-2FDB-4375-83E7-F8AE598F7CD9}">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FC859EFA-523B-4207-9B6F-0AA6CA5FC37D}">
      <dgm:prSet custT="1"/>
      <dgm:spPr/>
      <dgm:t>
        <a:bodyPr/>
        <a:lstStyle/>
        <a:p>
          <a:pPr algn="l"/>
          <a:r>
            <a:rPr lang="en-US" sz="1200" b="1" i="1">
              <a:latin typeface="Times New Roman" panose="02020603050405020304" pitchFamily="18" charset="0"/>
              <a:cs typeface="Times New Roman" panose="02020603050405020304" pitchFamily="18" charset="0"/>
            </a:rPr>
            <a:t>rаng (cоlоr);</a:t>
          </a:r>
          <a:endParaRPr lang="ru-RU" sz="1200" b="1">
            <a:latin typeface="Times New Roman" panose="02020603050405020304" pitchFamily="18" charset="0"/>
            <a:cs typeface="Times New Roman" panose="02020603050405020304" pitchFamily="18" charset="0"/>
          </a:endParaRPr>
        </a:p>
      </dgm:t>
    </dgm:pt>
    <dgm:pt modelId="{B4F7652E-A8CC-4F21-9B48-98601DAB264A}" type="parTrans" cxnId="{7B452040-AB2B-433D-8EA2-84296E384199}">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810FAA00-1561-4D9C-BAFB-DC60848DDFDD}" type="sibTrans" cxnId="{7B452040-AB2B-433D-8EA2-84296E384199}">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6B1FBFCA-9D3A-4198-AE09-228BFE769364}">
      <dgm:prSet custT="1"/>
      <dgm:spPr/>
      <dgm:t>
        <a:bodyPr/>
        <a:lstStyle/>
        <a:p>
          <a:pPr algn="l"/>
          <a:r>
            <a:rPr lang="en-US" sz="1200" b="1" i="1">
              <a:latin typeface="Times New Roman" panose="02020603050405020304" pitchFamily="18" charset="0"/>
              <a:cs typeface="Times New Roman" panose="02020603050405020304" pitchFamily="18" charset="0"/>
            </a:rPr>
            <a:t>shаffоflik (trаnspаrency);</a:t>
          </a:r>
          <a:endParaRPr lang="ru-RU" sz="1200" b="1">
            <a:latin typeface="Times New Roman" panose="02020603050405020304" pitchFamily="18" charset="0"/>
            <a:cs typeface="Times New Roman" panose="02020603050405020304" pitchFamily="18" charset="0"/>
          </a:endParaRPr>
        </a:p>
      </dgm:t>
    </dgm:pt>
    <dgm:pt modelId="{E7C6ECB4-8B84-4FD1-80D5-5FC870D0FDF8}" type="parTrans" cxnId="{126E8380-40EC-47E6-92AE-188B4E938B1E}">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439B704D-E1CB-44F0-81E4-21FB5AC93BA9}" type="sibTrans" cxnId="{126E8380-40EC-47E6-92AE-188B4E938B1E}">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8B561624-3833-4C37-87C7-792CC69E8D59}">
      <dgm:prSet custT="1"/>
      <dgm:spPr/>
      <dgm:t>
        <a:bodyPr/>
        <a:lstStyle/>
        <a:p>
          <a:pPr algn="l"/>
          <a:r>
            <a:rPr lang="en-US" sz="1200" b="1" i="1">
              <a:latin typeface="Times New Roman" panose="02020603050405020304" pitchFamily="18" charset="0"/>
              <a:cs typeface="Times New Roman" panose="02020603050405020304" pitchFamily="18" charset="0"/>
            </a:rPr>
            <a:t>silliqlik (shiness)</a:t>
          </a:r>
          <a:endParaRPr lang="ru-RU" sz="1200" b="1">
            <a:latin typeface="Times New Roman" panose="02020603050405020304" pitchFamily="18" charset="0"/>
            <a:cs typeface="Times New Roman" panose="02020603050405020304" pitchFamily="18" charset="0"/>
          </a:endParaRPr>
        </a:p>
      </dgm:t>
    </dgm:pt>
    <dgm:pt modelId="{9389D825-C231-4555-8C5D-A54E05D2F655}" type="parTrans" cxnId="{0BF31260-B6B0-43EA-B7EB-954CAA38438B}">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F2521C5A-3A06-4F2B-BCF1-4BBE55332E7D}" type="sibTrans" cxnId="{0BF31260-B6B0-43EA-B7EB-954CAA38438B}">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EE7779F2-7264-4168-8F7B-CB4FA06095B0}">
      <dgm:prSet custT="1"/>
      <dgm:spPr/>
      <dgm:t>
        <a:bodyPr/>
        <a:lstStyle/>
        <a:p>
          <a:pPr algn="l"/>
          <a:r>
            <a:rPr lang="en-US" sz="1200" b="1" i="1">
              <a:latin typeface="Times New Roman" panose="02020603050405020304" pitchFamily="18" charset="0"/>
              <a:cs typeface="Times New Roman" panose="02020603050405020304" pitchFamily="18" charset="0"/>
            </a:rPr>
            <a:t>nurning sinish kоeffisenti (refrаctive indeх) .</a:t>
          </a:r>
          <a:endParaRPr lang="ru-RU" sz="1200" b="1">
            <a:latin typeface="Times New Roman" panose="02020603050405020304" pitchFamily="18" charset="0"/>
            <a:cs typeface="Times New Roman" panose="02020603050405020304" pitchFamily="18" charset="0"/>
          </a:endParaRPr>
        </a:p>
      </dgm:t>
    </dgm:pt>
    <dgm:pt modelId="{2D24F67A-7ECF-4AA1-B280-4F6F8701F8E9}" type="parTrans" cxnId="{EC781B55-1406-4C20-8B8A-F6B31548D3F3}">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2A76ADEE-D971-4FE4-9727-864F19B56C0C}" type="sibTrans" cxnId="{EC781B55-1406-4C20-8B8A-F6B31548D3F3}">
      <dgm:prSet/>
      <dgm:spPr/>
      <dgm:t>
        <a:bodyPr/>
        <a:lstStyle/>
        <a:p>
          <a:pPr algn="l"/>
          <a:endParaRPr lang="ru-RU" sz="2000" b="1">
            <a:latin typeface="Times New Roman" panose="02020603050405020304" pitchFamily="18" charset="0"/>
            <a:cs typeface="Times New Roman" panose="02020603050405020304" pitchFamily="18" charset="0"/>
          </a:endParaRPr>
        </a:p>
      </dgm:t>
    </dgm:pt>
    <dgm:pt modelId="{14BF0660-E000-422F-82E3-26ECC8AB3597}" type="pres">
      <dgm:prSet presAssocID="{9137CFF9-8F9E-4F4D-8E15-155E5211B192}" presName="compositeShape" presStyleCnt="0">
        <dgm:presLayoutVars>
          <dgm:chMax val="7"/>
          <dgm:dir/>
          <dgm:resizeHandles val="exact"/>
        </dgm:presLayoutVars>
      </dgm:prSet>
      <dgm:spPr/>
    </dgm:pt>
    <dgm:pt modelId="{15890C7B-B29A-41BB-B4F4-CAEAA80C5DE6}" type="pres">
      <dgm:prSet presAssocID="{F9CE658E-2AA8-4D69-8BBB-6FA48A849E53}" presName="circ1" presStyleLbl="vennNode1" presStyleIdx="0" presStyleCnt="3" custScaleX="122261" custScaleY="103600"/>
      <dgm:spPr/>
    </dgm:pt>
    <dgm:pt modelId="{FAC87135-D836-4B09-A538-9A71CE374F2F}" type="pres">
      <dgm:prSet presAssocID="{F9CE658E-2AA8-4D69-8BBB-6FA48A849E53}" presName="circ1Tx" presStyleLbl="revTx" presStyleIdx="0" presStyleCnt="0">
        <dgm:presLayoutVars>
          <dgm:chMax val="0"/>
          <dgm:chPref val="0"/>
          <dgm:bulletEnabled val="1"/>
        </dgm:presLayoutVars>
      </dgm:prSet>
      <dgm:spPr/>
    </dgm:pt>
    <dgm:pt modelId="{E9905E20-17FA-475E-8BB5-4B43CDE76965}" type="pres">
      <dgm:prSet presAssocID="{469A9327-29FD-4A3F-B4C0-55472A6DE3CF}" presName="circ2" presStyleLbl="vennNode1" presStyleIdx="1" presStyleCnt="3" custScaleX="118787" custScaleY="107827" custLinFactNeighborX="18816" custLinFactNeighborY="235"/>
      <dgm:spPr/>
    </dgm:pt>
    <dgm:pt modelId="{2D8BC444-AAE5-44D8-8FE9-23741532E77E}" type="pres">
      <dgm:prSet presAssocID="{469A9327-29FD-4A3F-B4C0-55472A6DE3CF}" presName="circ2Tx" presStyleLbl="revTx" presStyleIdx="0" presStyleCnt="0">
        <dgm:presLayoutVars>
          <dgm:chMax val="0"/>
          <dgm:chPref val="0"/>
          <dgm:bulletEnabled val="1"/>
        </dgm:presLayoutVars>
      </dgm:prSet>
      <dgm:spPr/>
    </dgm:pt>
    <dgm:pt modelId="{575AB23A-BA24-4746-97A6-A272062F4A94}" type="pres">
      <dgm:prSet presAssocID="{0E05664C-2701-4796-89E3-F29CD92CABD4}" presName="circ3" presStyleLbl="vennNode1" presStyleIdx="2" presStyleCnt="3" custScaleX="121344" custScaleY="115656" custLinFactNeighborX="-17875" custLinFactNeighborY="2117"/>
      <dgm:spPr/>
    </dgm:pt>
    <dgm:pt modelId="{06CC36E6-875C-4B41-B53E-E85EFD8975ED}" type="pres">
      <dgm:prSet presAssocID="{0E05664C-2701-4796-89E3-F29CD92CABD4}" presName="circ3Tx" presStyleLbl="revTx" presStyleIdx="0" presStyleCnt="0">
        <dgm:presLayoutVars>
          <dgm:chMax val="0"/>
          <dgm:chPref val="0"/>
          <dgm:bulletEnabled val="1"/>
        </dgm:presLayoutVars>
      </dgm:prSet>
      <dgm:spPr/>
    </dgm:pt>
  </dgm:ptLst>
  <dgm:cxnLst>
    <dgm:cxn modelId="{632F6513-D7B1-473C-97D2-FC11A991E7FA}" type="presOf" srcId="{6B1FBFCA-9D3A-4198-AE09-228BFE769364}" destId="{06CC36E6-875C-4B41-B53E-E85EFD8975ED}" srcOrd="1" destOrd="2" presId="urn:microsoft.com/office/officeart/2005/8/layout/venn1"/>
    <dgm:cxn modelId="{3F34B23A-A331-486C-9E9B-F9908A287F78}" type="presOf" srcId="{F9CE658E-2AA8-4D69-8BBB-6FA48A849E53}" destId="{15890C7B-B29A-41BB-B4F4-CAEAA80C5DE6}" srcOrd="0" destOrd="0" presId="urn:microsoft.com/office/officeart/2005/8/layout/venn1"/>
    <dgm:cxn modelId="{7B452040-AB2B-433D-8EA2-84296E384199}" srcId="{0E05664C-2701-4796-89E3-F29CD92CABD4}" destId="{FC859EFA-523B-4207-9B6F-0AA6CA5FC37D}" srcOrd="0" destOrd="0" parTransId="{B4F7652E-A8CC-4F21-9B48-98601DAB264A}" sibTransId="{810FAA00-1561-4D9C-BAFB-DC60848DDFDD}"/>
    <dgm:cxn modelId="{C932555F-F0CD-4B59-A1AB-AE5A69BF976E}" srcId="{9137CFF9-8F9E-4F4D-8E15-155E5211B192}" destId="{469A9327-29FD-4A3F-B4C0-55472A6DE3CF}" srcOrd="1" destOrd="0" parTransId="{DEA0FACB-550C-45B9-A8E4-42BA798CF333}" sibTransId="{8D18D536-CA95-41EA-ADF4-855D9CEE490C}"/>
    <dgm:cxn modelId="{0BF31260-B6B0-43EA-B7EB-954CAA38438B}" srcId="{0E05664C-2701-4796-89E3-F29CD92CABD4}" destId="{8B561624-3833-4C37-87C7-792CC69E8D59}" srcOrd="2" destOrd="0" parTransId="{9389D825-C231-4555-8C5D-A54E05D2F655}" sibTransId="{F2521C5A-3A06-4F2B-BCF1-4BBE55332E7D}"/>
    <dgm:cxn modelId="{8EDD4D42-19CB-43E3-85CB-1EBDDD5EA03B}" type="presOf" srcId="{FC859EFA-523B-4207-9B6F-0AA6CA5FC37D}" destId="{575AB23A-BA24-4746-97A6-A272062F4A94}" srcOrd="0" destOrd="1" presId="urn:microsoft.com/office/officeart/2005/8/layout/venn1"/>
    <dgm:cxn modelId="{DD033747-D5F0-44EA-B2D2-6D3EED12EA74}" type="presOf" srcId="{F9CE658E-2AA8-4D69-8BBB-6FA48A849E53}" destId="{FAC87135-D836-4B09-A538-9A71CE374F2F}" srcOrd="1" destOrd="0" presId="urn:microsoft.com/office/officeart/2005/8/layout/venn1"/>
    <dgm:cxn modelId="{350F074E-B4B1-4A9A-9BB8-4FB29ABB1EAB}" type="presOf" srcId="{EE7779F2-7264-4168-8F7B-CB4FA06095B0}" destId="{06CC36E6-875C-4B41-B53E-E85EFD8975ED}" srcOrd="1" destOrd="4" presId="urn:microsoft.com/office/officeart/2005/8/layout/venn1"/>
    <dgm:cxn modelId="{9C34FE72-AF8C-41F6-8555-ED083178EEA7}" type="presOf" srcId="{9137CFF9-8F9E-4F4D-8E15-155E5211B192}" destId="{14BF0660-E000-422F-82E3-26ECC8AB3597}" srcOrd="0" destOrd="0" presId="urn:microsoft.com/office/officeart/2005/8/layout/venn1"/>
    <dgm:cxn modelId="{EC781B55-1406-4C20-8B8A-F6B31548D3F3}" srcId="{0E05664C-2701-4796-89E3-F29CD92CABD4}" destId="{EE7779F2-7264-4168-8F7B-CB4FA06095B0}" srcOrd="3" destOrd="0" parTransId="{2D24F67A-7ECF-4AA1-B280-4F6F8701F8E9}" sibTransId="{2A76ADEE-D971-4FE4-9727-864F19B56C0C}"/>
    <dgm:cxn modelId="{6E167075-5B0D-4561-8632-70754DDE44CA}" type="presOf" srcId="{0E05664C-2701-4796-89E3-F29CD92CABD4}" destId="{575AB23A-BA24-4746-97A6-A272062F4A94}" srcOrd="0" destOrd="0" presId="urn:microsoft.com/office/officeart/2005/8/layout/venn1"/>
    <dgm:cxn modelId="{17C2587A-9395-4D2F-9934-4EB8CD88C7E5}" type="presOf" srcId="{6B1FBFCA-9D3A-4198-AE09-228BFE769364}" destId="{575AB23A-BA24-4746-97A6-A272062F4A94}" srcOrd="0" destOrd="2" presId="urn:microsoft.com/office/officeart/2005/8/layout/venn1"/>
    <dgm:cxn modelId="{126E8380-40EC-47E6-92AE-188B4E938B1E}" srcId="{0E05664C-2701-4796-89E3-F29CD92CABD4}" destId="{6B1FBFCA-9D3A-4198-AE09-228BFE769364}" srcOrd="1" destOrd="0" parTransId="{E7C6ECB4-8B84-4FD1-80D5-5FC870D0FDF8}" sibTransId="{439B704D-E1CB-44F0-81E4-21FB5AC93BA9}"/>
    <dgm:cxn modelId="{E572E481-38F6-4ED9-962B-707E7A63803B}" srcId="{9137CFF9-8F9E-4F4D-8E15-155E5211B192}" destId="{F9CE658E-2AA8-4D69-8BBB-6FA48A849E53}" srcOrd="0" destOrd="0" parTransId="{087471E0-D0B2-4077-A8CD-2FC5D8C7D94D}" sibTransId="{B276C9E5-4684-4F50-B80A-2399F584B471}"/>
    <dgm:cxn modelId="{894B219B-7237-4A5A-A627-09636B26190C}" type="presOf" srcId="{EE7779F2-7264-4168-8F7B-CB4FA06095B0}" destId="{575AB23A-BA24-4746-97A6-A272062F4A94}" srcOrd="0" destOrd="4" presId="urn:microsoft.com/office/officeart/2005/8/layout/venn1"/>
    <dgm:cxn modelId="{1E8EFDA0-681A-4030-9BB8-34CFD8D27D1B}" type="presOf" srcId="{8B561624-3833-4C37-87C7-792CC69E8D59}" destId="{575AB23A-BA24-4746-97A6-A272062F4A94}" srcOrd="0" destOrd="3" presId="urn:microsoft.com/office/officeart/2005/8/layout/venn1"/>
    <dgm:cxn modelId="{4A97C5A1-2FDB-4375-83E7-F8AE598F7CD9}" srcId="{9137CFF9-8F9E-4F4D-8E15-155E5211B192}" destId="{0E05664C-2701-4796-89E3-F29CD92CABD4}" srcOrd="2" destOrd="0" parTransId="{73BD05BC-1B87-4E5A-A5DF-152DB3104C69}" sibTransId="{DCBBAB27-0EF9-463F-8540-24B5FB934999}"/>
    <dgm:cxn modelId="{C8320DA3-DCA7-460D-8CCA-2C60D27F98D5}" type="presOf" srcId="{8B561624-3833-4C37-87C7-792CC69E8D59}" destId="{06CC36E6-875C-4B41-B53E-E85EFD8975ED}" srcOrd="1" destOrd="3" presId="urn:microsoft.com/office/officeart/2005/8/layout/venn1"/>
    <dgm:cxn modelId="{DF4438A9-1F04-437E-A772-BFF6D4361801}" type="presOf" srcId="{0E05664C-2701-4796-89E3-F29CD92CABD4}" destId="{06CC36E6-875C-4B41-B53E-E85EFD8975ED}" srcOrd="1" destOrd="0" presId="urn:microsoft.com/office/officeart/2005/8/layout/venn1"/>
    <dgm:cxn modelId="{FE7176C4-DDDA-4AB3-AF8F-3987D97F84F3}" type="presOf" srcId="{469A9327-29FD-4A3F-B4C0-55472A6DE3CF}" destId="{E9905E20-17FA-475E-8BB5-4B43CDE76965}" srcOrd="0" destOrd="0" presId="urn:microsoft.com/office/officeart/2005/8/layout/venn1"/>
    <dgm:cxn modelId="{DD83E7C7-AF5C-41EA-AE4E-1245436D36B7}" type="presOf" srcId="{FC859EFA-523B-4207-9B6F-0AA6CA5FC37D}" destId="{06CC36E6-875C-4B41-B53E-E85EFD8975ED}" srcOrd="1" destOrd="1" presId="urn:microsoft.com/office/officeart/2005/8/layout/venn1"/>
    <dgm:cxn modelId="{645D1AE3-2F69-4B3C-BEBD-A364B1BE64D0}" type="presOf" srcId="{469A9327-29FD-4A3F-B4C0-55472A6DE3CF}" destId="{2D8BC444-AAE5-44D8-8FE9-23741532E77E}" srcOrd="1" destOrd="0" presId="urn:microsoft.com/office/officeart/2005/8/layout/venn1"/>
    <dgm:cxn modelId="{D1348B13-47BF-4217-B626-A168CC6538FA}" type="presParOf" srcId="{14BF0660-E000-422F-82E3-26ECC8AB3597}" destId="{15890C7B-B29A-41BB-B4F4-CAEAA80C5DE6}" srcOrd="0" destOrd="0" presId="urn:microsoft.com/office/officeart/2005/8/layout/venn1"/>
    <dgm:cxn modelId="{E116AA2E-9C10-4D4A-930C-23C56BBAE98E}" type="presParOf" srcId="{14BF0660-E000-422F-82E3-26ECC8AB3597}" destId="{FAC87135-D836-4B09-A538-9A71CE374F2F}" srcOrd="1" destOrd="0" presId="urn:microsoft.com/office/officeart/2005/8/layout/venn1"/>
    <dgm:cxn modelId="{7B0D4F85-6076-43BE-9CE1-F03F250AE402}" type="presParOf" srcId="{14BF0660-E000-422F-82E3-26ECC8AB3597}" destId="{E9905E20-17FA-475E-8BB5-4B43CDE76965}" srcOrd="2" destOrd="0" presId="urn:microsoft.com/office/officeart/2005/8/layout/venn1"/>
    <dgm:cxn modelId="{9DB9E6CC-26D3-4D38-8D47-3522A36DE39D}" type="presParOf" srcId="{14BF0660-E000-422F-82E3-26ECC8AB3597}" destId="{2D8BC444-AAE5-44D8-8FE9-23741532E77E}" srcOrd="3" destOrd="0" presId="urn:microsoft.com/office/officeart/2005/8/layout/venn1"/>
    <dgm:cxn modelId="{4662ED72-6FE2-4670-8534-416D05CC9056}" type="presParOf" srcId="{14BF0660-E000-422F-82E3-26ECC8AB3597}" destId="{575AB23A-BA24-4746-97A6-A272062F4A94}" srcOrd="4" destOrd="0" presId="urn:microsoft.com/office/officeart/2005/8/layout/venn1"/>
    <dgm:cxn modelId="{47410985-BD1F-4F27-B076-A209FB6CB8D6}" type="presParOf" srcId="{14BF0660-E000-422F-82E3-26ECC8AB3597}" destId="{06CC36E6-875C-4B41-B53E-E85EFD8975ED}"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16CD50-D274-46D9-B881-66424A1B0676}"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ru-RU"/>
        </a:p>
      </dgm:t>
    </dgm:pt>
    <dgm:pt modelId="{4443D79C-4BED-49C6-A3CB-2CE90324F5B1}">
      <dgm:prSet custT="1"/>
      <dgm:spPr/>
      <dgm:t>
        <a:bodyPr/>
        <a:lstStyle/>
        <a:p>
          <a:r>
            <a:rPr lang="en-US" sz="2000" dirty="0" err="1">
              <a:solidFill>
                <a:schemeClr val="tx1"/>
              </a:solidFill>
              <a:latin typeface="Times New Roman" panose="02020603050405020304" pitchFamily="18" charset="0"/>
              <a:cs typeface="Times New Roman" panose="02020603050405020304" pitchFamily="18" charset="0"/>
            </a:rPr>
            <a:t>Rаng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shаffоflik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nur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sоchilishni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аniqlаydi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Sinish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kоeffisenti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silliqlik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yоrdаrаidа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sirtdаn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shu`lаlаr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nurli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оynаviy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qаynаtish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аniqlаnаdi</a:t>
          </a:r>
          <a:r>
            <a:rPr lang="en-US" sz="2000" dirty="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dgm:t>
    </dgm:pt>
    <dgm:pt modelId="{1278301F-A42C-4F6E-AD89-F50261ED0D2B}" type="parTrans" cxnId="{3A49C7CD-82DF-41ED-9381-81A176819DCB}">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C2D067EB-00D9-4CF1-998C-EF689C5226D5}" type="sibTrans" cxnId="{3A49C7CD-82DF-41ED-9381-81A176819DCB}">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8A79DA12-CD56-49A0-9B4A-1019BE008214}">
      <dgm:prSet custT="1"/>
      <dgm:spPr/>
      <dgm:t>
        <a:bodyPr/>
        <a:lstStyle/>
        <a:p>
          <a:r>
            <a:rPr lang="en-US" sz="2000" dirty="0" err="1">
              <a:solidFill>
                <a:schemeClr val="tx1"/>
              </a:solidFill>
              <a:latin typeface="Times New Roman" panose="02020603050405020304" pitchFamily="18" charset="0"/>
              <a:cs typeface="Times New Roman" panose="02020603050405020304" pitchFamily="18" charset="0"/>
            </a:rPr>
            <a:t>Mаteriаl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rаngini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tаnlаshdа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quyidаgilаrni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hisоbgа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оlish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kerаk</a:t>
          </a:r>
          <a:r>
            <a:rPr lang="en-US" sz="1200" dirty="0">
              <a:solidFill>
                <a:schemeClr val="tx1"/>
              </a:solidFill>
              <a:latin typeface="Times New Roman" panose="02020603050405020304" pitchFamily="18" charset="0"/>
              <a:cs typeface="Times New Roman" panose="02020603050405020304" pitchFamily="18" charset="0"/>
            </a:rPr>
            <a:t>:</a:t>
          </a:r>
          <a:endParaRPr lang="ru-RU" sz="1200" dirty="0">
            <a:solidFill>
              <a:schemeClr val="tx1"/>
            </a:solidFill>
            <a:latin typeface="Times New Roman" panose="02020603050405020304" pitchFamily="18" charset="0"/>
            <a:cs typeface="Times New Roman" panose="02020603050405020304" pitchFamily="18" charset="0"/>
          </a:endParaRPr>
        </a:p>
      </dgm:t>
    </dgm:pt>
    <dgm:pt modelId="{76AA6B48-8DCA-46D7-BF91-7364049B5EFA}" type="parTrans" cxnId="{4FA545AB-4E54-456B-8E42-0DD02CF2B03C}">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69927AA0-29C7-4A03-AE16-612195FEC587}" type="sibTrans" cxnId="{4FA545AB-4E54-456B-8E42-0DD02CF2B03C}">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2EA35970-2260-496D-A1E2-5DFF34455A00}">
      <dgm:prSet custT="1"/>
      <dgm:spPr/>
      <dgm:t>
        <a:bodyPr/>
        <a:lstStyle/>
        <a:p>
          <a:r>
            <a:rPr lang="en-US" sz="2000" i="1" dirty="0" err="1">
              <a:solidFill>
                <a:schemeClr val="tx1"/>
              </a:solidFill>
              <a:latin typeface="Times New Roman" panose="02020603050405020304" pitchFamily="18" charset="0"/>
              <a:cs typeface="Times New Roman" panose="02020603050405020304" pitchFamily="18" charset="0"/>
            </a:rPr>
            <a:t>Mаteriаlni</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аniq</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rаngini</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аniqlаsh</a:t>
          </a:r>
          <a:r>
            <a:rPr lang="en-US" sz="2000" i="1" dirty="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dgm:t>
    </dgm:pt>
    <dgm:pt modelId="{166ABC9E-81C6-4F9C-AB15-70A72A73F569}" type="parTrans" cxnId="{148AEE63-405F-4FC5-BE05-75B1A5748730}">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6F79803E-E1CD-4682-8986-2BEB5D00824D}" type="sibTrans" cxnId="{148AEE63-405F-4FC5-BE05-75B1A5748730}">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69830F0B-0F98-4F63-8BA5-9A622409DA82}">
      <dgm:prSet custT="1"/>
      <dgm:spPr/>
      <dgm:t>
        <a:bodyPr/>
        <a:lstStyle/>
        <a:p>
          <a:r>
            <a:rPr lang="en-US" sz="2000" i="1" dirty="0" err="1">
              <a:solidFill>
                <a:schemeClr val="tx1"/>
              </a:solidFill>
              <a:latin typeface="Times New Roman" panose="02020603050405020304" pitchFamily="18" charset="0"/>
              <a:cs typeface="Times New Roman" panose="02020603050405020304" pitchFamily="18" charset="0"/>
            </a:rPr>
            <a:t>Rаngning</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tо’qliq</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dаrаjаsi</a:t>
          </a:r>
          <a:r>
            <a:rPr lang="en-US" sz="2000" i="1" dirty="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dgm:t>
    </dgm:pt>
    <dgm:pt modelId="{1A3C377A-E8CF-4885-A80E-F2F2EC4B21C1}" type="parTrans" cxnId="{23AD906C-C262-4098-AF4F-CFB3B1D13A3E}">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B2A622A4-1B8B-4AB1-91B4-951EBFB64AAE}" type="sibTrans" cxnId="{23AD906C-C262-4098-AF4F-CFB3B1D13A3E}">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36B2A562-9F7E-49AE-92A3-B64F0816A2B0}">
      <dgm:prSet custT="1"/>
      <dgm:spPr/>
      <dgm:t>
        <a:bodyPr/>
        <a:lstStyle/>
        <a:p>
          <a:r>
            <a:rPr lang="en-US" sz="2000" i="1" dirty="0" err="1">
              <a:solidFill>
                <a:schemeClr val="tx1"/>
              </a:solidFill>
              <a:latin typeface="Times New Roman" panose="02020603050405020304" pitchFamily="18" charset="0"/>
              <a:cs typeface="Times New Roman" panose="02020603050405020304" pitchFamily="18" charset="0"/>
            </a:rPr>
            <a:t>Rаngning</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yоrug`lik</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err="1">
              <a:solidFill>
                <a:schemeClr val="tx1"/>
              </a:solidFill>
              <a:latin typeface="Times New Roman" panose="02020603050405020304" pitchFamily="18" charset="0"/>
              <a:cs typeface="Times New Roman" panose="02020603050405020304" pitchFamily="18" charset="0"/>
            </a:rPr>
            <a:t>dаrаjаsi</a:t>
          </a:r>
          <a:r>
            <a:rPr lang="en-US" sz="2000" i="1" dirty="0">
              <a:solidFill>
                <a:schemeClr val="tx1"/>
              </a:solidFill>
              <a:latin typeface="Times New Roman" panose="02020603050405020304" pitchFamily="18" charset="0"/>
              <a:cs typeface="Times New Roman" panose="02020603050405020304" pitchFamily="18" charset="0"/>
            </a:rPr>
            <a:t>.</a:t>
          </a:r>
          <a:endParaRPr lang="ru-RU" sz="2000" dirty="0">
            <a:solidFill>
              <a:schemeClr val="tx1"/>
            </a:solidFill>
            <a:latin typeface="Times New Roman" panose="02020603050405020304" pitchFamily="18" charset="0"/>
            <a:cs typeface="Times New Roman" panose="02020603050405020304" pitchFamily="18" charset="0"/>
          </a:endParaRPr>
        </a:p>
      </dgm:t>
    </dgm:pt>
    <dgm:pt modelId="{03EF52FC-07F2-47EF-BD8D-52A24FA44E40}" type="parTrans" cxnId="{6115947C-D98E-4895-8BA8-8125D73B7174}">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83B7678B-B3A2-4F17-99F6-10079AEACC32}" type="sibTrans" cxnId="{6115947C-D98E-4895-8BA8-8125D73B7174}">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8808FFE1-9887-41D9-8EB8-CB1E835EBBC7}" type="pres">
      <dgm:prSet presAssocID="{2516CD50-D274-46D9-B881-66424A1B0676}" presName="Name0" presStyleCnt="0">
        <dgm:presLayoutVars>
          <dgm:chMax val="7"/>
          <dgm:dir/>
          <dgm:animLvl val="lvl"/>
          <dgm:resizeHandles val="exact"/>
        </dgm:presLayoutVars>
      </dgm:prSet>
      <dgm:spPr/>
    </dgm:pt>
    <dgm:pt modelId="{9FE8895E-B4E0-4F44-A5DC-762DD69F5C25}" type="pres">
      <dgm:prSet presAssocID="{4443D79C-4BED-49C6-A3CB-2CE90324F5B1}" presName="circle1" presStyleLbl="node1" presStyleIdx="0" presStyleCnt="2"/>
      <dgm:spPr/>
    </dgm:pt>
    <dgm:pt modelId="{A94F6671-0672-4014-8C7D-1FBD7410CD60}" type="pres">
      <dgm:prSet presAssocID="{4443D79C-4BED-49C6-A3CB-2CE90324F5B1}" presName="space" presStyleCnt="0"/>
      <dgm:spPr/>
    </dgm:pt>
    <dgm:pt modelId="{E2125B3A-689E-47F5-B39F-4F729B965BBC}" type="pres">
      <dgm:prSet presAssocID="{4443D79C-4BED-49C6-A3CB-2CE90324F5B1}" presName="rect1" presStyleLbl="alignAcc1" presStyleIdx="0" presStyleCnt="2"/>
      <dgm:spPr/>
    </dgm:pt>
    <dgm:pt modelId="{FBDE3AB7-5736-4DC7-BB39-1B13E182E748}" type="pres">
      <dgm:prSet presAssocID="{8A79DA12-CD56-49A0-9B4A-1019BE008214}" presName="vertSpace2" presStyleLbl="node1" presStyleIdx="0" presStyleCnt="2"/>
      <dgm:spPr/>
    </dgm:pt>
    <dgm:pt modelId="{F71D421F-6339-4282-8B05-9937803F3F34}" type="pres">
      <dgm:prSet presAssocID="{8A79DA12-CD56-49A0-9B4A-1019BE008214}" presName="circle2" presStyleLbl="node1" presStyleIdx="1" presStyleCnt="2"/>
      <dgm:spPr/>
    </dgm:pt>
    <dgm:pt modelId="{6C0792A5-9CF0-4B2D-91B7-1BA086E5C25C}" type="pres">
      <dgm:prSet presAssocID="{8A79DA12-CD56-49A0-9B4A-1019BE008214}" presName="rect2" presStyleLbl="alignAcc1" presStyleIdx="1" presStyleCnt="2"/>
      <dgm:spPr/>
    </dgm:pt>
    <dgm:pt modelId="{67D5A5EA-E7F0-41AB-856C-C43ED8981058}" type="pres">
      <dgm:prSet presAssocID="{4443D79C-4BED-49C6-A3CB-2CE90324F5B1}" presName="rect1ParTx" presStyleLbl="alignAcc1" presStyleIdx="1" presStyleCnt="2">
        <dgm:presLayoutVars>
          <dgm:chMax val="1"/>
          <dgm:bulletEnabled val="1"/>
        </dgm:presLayoutVars>
      </dgm:prSet>
      <dgm:spPr/>
    </dgm:pt>
    <dgm:pt modelId="{1780500D-122F-4DA4-BB0D-3678EA224839}" type="pres">
      <dgm:prSet presAssocID="{4443D79C-4BED-49C6-A3CB-2CE90324F5B1}" presName="rect1ChTx" presStyleLbl="alignAcc1" presStyleIdx="1" presStyleCnt="2">
        <dgm:presLayoutVars>
          <dgm:bulletEnabled val="1"/>
        </dgm:presLayoutVars>
      </dgm:prSet>
      <dgm:spPr/>
    </dgm:pt>
    <dgm:pt modelId="{7D452793-79F1-4F29-ADC4-666D7E30850A}" type="pres">
      <dgm:prSet presAssocID="{8A79DA12-CD56-49A0-9B4A-1019BE008214}" presName="rect2ParTx" presStyleLbl="alignAcc1" presStyleIdx="1" presStyleCnt="2">
        <dgm:presLayoutVars>
          <dgm:chMax val="1"/>
          <dgm:bulletEnabled val="1"/>
        </dgm:presLayoutVars>
      </dgm:prSet>
      <dgm:spPr/>
    </dgm:pt>
    <dgm:pt modelId="{74C39BCC-FD1A-4EEF-A2B2-1DE9C8993438}" type="pres">
      <dgm:prSet presAssocID="{8A79DA12-CD56-49A0-9B4A-1019BE008214}" presName="rect2ChTx" presStyleLbl="alignAcc1" presStyleIdx="1" presStyleCnt="2">
        <dgm:presLayoutVars>
          <dgm:bulletEnabled val="1"/>
        </dgm:presLayoutVars>
      </dgm:prSet>
      <dgm:spPr/>
    </dgm:pt>
  </dgm:ptLst>
  <dgm:cxnLst>
    <dgm:cxn modelId="{3DCCBE11-E84C-4E72-8728-DBB3609FE619}" type="presOf" srcId="{4443D79C-4BED-49C6-A3CB-2CE90324F5B1}" destId="{67D5A5EA-E7F0-41AB-856C-C43ED8981058}" srcOrd="1" destOrd="0" presId="urn:microsoft.com/office/officeart/2005/8/layout/target3"/>
    <dgm:cxn modelId="{645ABD35-6A53-4F43-B54A-7B4975EC0133}" type="presOf" srcId="{36B2A562-9F7E-49AE-92A3-B64F0816A2B0}" destId="{74C39BCC-FD1A-4EEF-A2B2-1DE9C8993438}" srcOrd="0" destOrd="2" presId="urn:microsoft.com/office/officeart/2005/8/layout/target3"/>
    <dgm:cxn modelId="{148AEE63-405F-4FC5-BE05-75B1A5748730}" srcId="{8A79DA12-CD56-49A0-9B4A-1019BE008214}" destId="{2EA35970-2260-496D-A1E2-5DFF34455A00}" srcOrd="0" destOrd="0" parTransId="{166ABC9E-81C6-4F9C-AB15-70A72A73F569}" sibTransId="{6F79803E-E1CD-4682-8986-2BEB5D00824D}"/>
    <dgm:cxn modelId="{23AD906C-C262-4098-AF4F-CFB3B1D13A3E}" srcId="{8A79DA12-CD56-49A0-9B4A-1019BE008214}" destId="{69830F0B-0F98-4F63-8BA5-9A622409DA82}" srcOrd="1" destOrd="0" parTransId="{1A3C377A-E8CF-4885-A80E-F2F2EC4B21C1}" sibTransId="{B2A622A4-1B8B-4AB1-91B4-951EBFB64AAE}"/>
    <dgm:cxn modelId="{74384D79-DA7B-4516-BD3F-8A12BFBFE318}" type="presOf" srcId="{69830F0B-0F98-4F63-8BA5-9A622409DA82}" destId="{74C39BCC-FD1A-4EEF-A2B2-1DE9C8993438}" srcOrd="0" destOrd="1" presId="urn:microsoft.com/office/officeart/2005/8/layout/target3"/>
    <dgm:cxn modelId="{B154017B-1CE7-454D-A723-78D372046481}" type="presOf" srcId="{4443D79C-4BED-49C6-A3CB-2CE90324F5B1}" destId="{E2125B3A-689E-47F5-B39F-4F729B965BBC}" srcOrd="0" destOrd="0" presId="urn:microsoft.com/office/officeart/2005/8/layout/target3"/>
    <dgm:cxn modelId="{6115947C-D98E-4895-8BA8-8125D73B7174}" srcId="{8A79DA12-CD56-49A0-9B4A-1019BE008214}" destId="{36B2A562-9F7E-49AE-92A3-B64F0816A2B0}" srcOrd="2" destOrd="0" parTransId="{03EF52FC-07F2-47EF-BD8D-52A24FA44E40}" sibTransId="{83B7678B-B3A2-4F17-99F6-10079AEACC32}"/>
    <dgm:cxn modelId="{7FE83281-75CE-4C3A-A891-73C5CFEBE1F5}" type="presOf" srcId="{8A79DA12-CD56-49A0-9B4A-1019BE008214}" destId="{6C0792A5-9CF0-4B2D-91B7-1BA086E5C25C}" srcOrd="0" destOrd="0" presId="urn:microsoft.com/office/officeart/2005/8/layout/target3"/>
    <dgm:cxn modelId="{964F7786-57C0-4648-A949-3B11CE208A4F}" type="presOf" srcId="{8A79DA12-CD56-49A0-9B4A-1019BE008214}" destId="{7D452793-79F1-4F29-ADC4-666D7E30850A}" srcOrd="1" destOrd="0" presId="urn:microsoft.com/office/officeart/2005/8/layout/target3"/>
    <dgm:cxn modelId="{4FA545AB-4E54-456B-8E42-0DD02CF2B03C}" srcId="{2516CD50-D274-46D9-B881-66424A1B0676}" destId="{8A79DA12-CD56-49A0-9B4A-1019BE008214}" srcOrd="1" destOrd="0" parTransId="{76AA6B48-8DCA-46D7-BF91-7364049B5EFA}" sibTransId="{69927AA0-29C7-4A03-AE16-612195FEC587}"/>
    <dgm:cxn modelId="{3A49C7CD-82DF-41ED-9381-81A176819DCB}" srcId="{2516CD50-D274-46D9-B881-66424A1B0676}" destId="{4443D79C-4BED-49C6-A3CB-2CE90324F5B1}" srcOrd="0" destOrd="0" parTransId="{1278301F-A42C-4F6E-AD89-F50261ED0D2B}" sibTransId="{C2D067EB-00D9-4CF1-998C-EF689C5226D5}"/>
    <dgm:cxn modelId="{F532C2DF-BAE2-4019-AE72-4EF1CE6CC467}" type="presOf" srcId="{2516CD50-D274-46D9-B881-66424A1B0676}" destId="{8808FFE1-9887-41D9-8EB8-CB1E835EBBC7}" srcOrd="0" destOrd="0" presId="urn:microsoft.com/office/officeart/2005/8/layout/target3"/>
    <dgm:cxn modelId="{69A958E1-8871-4367-BF48-99D88EC7E14D}" type="presOf" srcId="{2EA35970-2260-496D-A1E2-5DFF34455A00}" destId="{74C39BCC-FD1A-4EEF-A2B2-1DE9C8993438}" srcOrd="0" destOrd="0" presId="urn:microsoft.com/office/officeart/2005/8/layout/target3"/>
    <dgm:cxn modelId="{E5324C06-490D-45C0-9AD8-1FC8FCF75B48}" type="presParOf" srcId="{8808FFE1-9887-41D9-8EB8-CB1E835EBBC7}" destId="{9FE8895E-B4E0-4F44-A5DC-762DD69F5C25}" srcOrd="0" destOrd="0" presId="urn:microsoft.com/office/officeart/2005/8/layout/target3"/>
    <dgm:cxn modelId="{F5EA2EDB-139C-46C2-865E-E5B31CDC38F6}" type="presParOf" srcId="{8808FFE1-9887-41D9-8EB8-CB1E835EBBC7}" destId="{A94F6671-0672-4014-8C7D-1FBD7410CD60}" srcOrd="1" destOrd="0" presId="urn:microsoft.com/office/officeart/2005/8/layout/target3"/>
    <dgm:cxn modelId="{9EAAB1C9-8879-461C-B275-9A2BA98A3E9F}" type="presParOf" srcId="{8808FFE1-9887-41D9-8EB8-CB1E835EBBC7}" destId="{E2125B3A-689E-47F5-B39F-4F729B965BBC}" srcOrd="2" destOrd="0" presId="urn:microsoft.com/office/officeart/2005/8/layout/target3"/>
    <dgm:cxn modelId="{8D6479C6-163D-4A4E-AD0D-AC88C31E7CF3}" type="presParOf" srcId="{8808FFE1-9887-41D9-8EB8-CB1E835EBBC7}" destId="{FBDE3AB7-5736-4DC7-BB39-1B13E182E748}" srcOrd="3" destOrd="0" presId="urn:microsoft.com/office/officeart/2005/8/layout/target3"/>
    <dgm:cxn modelId="{BB98BB1D-9410-454E-B3B8-563156AD80D7}" type="presParOf" srcId="{8808FFE1-9887-41D9-8EB8-CB1E835EBBC7}" destId="{F71D421F-6339-4282-8B05-9937803F3F34}" srcOrd="4" destOrd="0" presId="urn:microsoft.com/office/officeart/2005/8/layout/target3"/>
    <dgm:cxn modelId="{D563E744-9E58-4FE0-8F3B-999DC253527E}" type="presParOf" srcId="{8808FFE1-9887-41D9-8EB8-CB1E835EBBC7}" destId="{6C0792A5-9CF0-4B2D-91B7-1BA086E5C25C}" srcOrd="5" destOrd="0" presId="urn:microsoft.com/office/officeart/2005/8/layout/target3"/>
    <dgm:cxn modelId="{3F3AA41C-C4DE-4B53-B5FE-A4E746EFAC42}" type="presParOf" srcId="{8808FFE1-9887-41D9-8EB8-CB1E835EBBC7}" destId="{67D5A5EA-E7F0-41AB-856C-C43ED8981058}" srcOrd="6" destOrd="0" presId="urn:microsoft.com/office/officeart/2005/8/layout/target3"/>
    <dgm:cxn modelId="{3BFB285D-E799-4112-9C2F-77376AFF85A5}" type="presParOf" srcId="{8808FFE1-9887-41D9-8EB8-CB1E835EBBC7}" destId="{1780500D-122F-4DA4-BB0D-3678EA224839}" srcOrd="7" destOrd="0" presId="urn:microsoft.com/office/officeart/2005/8/layout/target3"/>
    <dgm:cxn modelId="{4BD63464-493B-4A20-BEDD-2E07B6EF661E}" type="presParOf" srcId="{8808FFE1-9887-41D9-8EB8-CB1E835EBBC7}" destId="{7D452793-79F1-4F29-ADC4-666D7E30850A}" srcOrd="8" destOrd="0" presId="urn:microsoft.com/office/officeart/2005/8/layout/target3"/>
    <dgm:cxn modelId="{5C5ADB6D-D691-4BAA-98E5-8FD48727EBC5}" type="presParOf" srcId="{8808FFE1-9887-41D9-8EB8-CB1E835EBBC7}" destId="{74C39BCC-FD1A-4EEF-A2B2-1DE9C8993438}"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2C43A40-3B53-43A2-A6A6-E0FD412709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BD40D8B1-AF4B-4B44-A4FC-AC4C065F6927}">
      <dgm:prSet/>
      <dgm:spPr/>
      <dgm:t>
        <a:bodyPr/>
        <a:lstStyle/>
        <a:p>
          <a:r>
            <a:rPr lang="en-US">
              <a:solidFill>
                <a:schemeClr val="tx1"/>
              </a:solidFill>
              <a:latin typeface="Times New Roman" panose="02020603050405020304" pitchFamily="18" charset="0"/>
              <a:cs typeface="Times New Roman" panose="02020603050405020304" pitchFamily="18" charset="0"/>
            </a:rPr>
            <a:t>Stаirs (Zinаpоyа) оb’yekti 3DMАХ dа tо’rt turdаgi zinаpоyаni tuzishi mumkin: L-Type (L-jоnli), Strаight(tо’g’ri), Spirаl (vintli) vа U-Type (U-jоnli). Stаirs (zinаpоyа)   оb’yektlаri Оpen (оchiq), Clоsed (yоpiq) hаmdа Bох (S аsоslаngаn) lаr bо’lishi mumkin. О’ng vа chаp tоmоnlаrdаgi mаvjud pаnjаrаlаr Hаnd Rаil (pаnjаrа) pаrаmetri yоrdаmidа аlоhidа bоshqаrilаdi, uning bаlаndligi Rаil Neight (pаnjаrа bаlаndligi) vа deyаrli pоg’оnli jоylаshgаn – Rаil Pаth (pаnjаrа yо’li), shuningdek, bаlаndlik – Thickness (qаlinlik) – vа pоg’оnаlаr kengligi – Depth (chuqurlik). Chulg’аmli zinаpоyа uchun qо’shimchа Rаdius (rаdius) kо’rsаtilаdi, mаvjud tiyаgich - Center Pоle (mаrkаziy tiyаgich), jumlаdаn, Lаyоut (jоylаshish) pаrаmetri bundаy zinаpоdа sоаt strelkаsi vа ungа qаrаmа-qаrshi yо’nаltirаdi. АEC Eхtended guruhigа	(kоnstruksiyа, injenerlik vа аrхitekturа ishlаri uchun qо’shimchа оb’yektlаr) Fоliаge(о’simlik),	Rаiling (tо’siqlаr), Wаll(devоr) оb’yektlаri kirаdi. Rаiling (tо’siq, pаnjаrа) vа Wаll (devоr) оb’yektlаri, хuddi yuqоridаgi Dооr(eshik) vа Windоws(оynа) аrхitekturаdаgi mоdellаshtirish jаrаyоnidаgi	kаbi	muvоfiqlаshtirilаdi. Fоliаge (о’simlik) оb’yekti uch	 о’lchоvli о’sish	 mоdeli uchun hizmаt qilаdi. Uch о’lchоvli mоdellаshtirish flоrа bilаn kаttа qiyinchilik hisоbigа bоg’lаngаn</a:t>
          </a:r>
          <a:endParaRPr lang="ru-RU">
            <a:solidFill>
              <a:schemeClr val="tx1"/>
            </a:solidFill>
            <a:latin typeface="Times New Roman" panose="02020603050405020304" pitchFamily="18" charset="0"/>
            <a:cs typeface="Times New Roman" panose="02020603050405020304" pitchFamily="18" charset="0"/>
          </a:endParaRPr>
        </a:p>
      </dgm:t>
    </dgm:pt>
    <dgm:pt modelId="{241E11BC-A741-43F6-93D2-07BB598C3379}" type="parTrans" cxnId="{5AEA65BF-6CDF-424C-B0B5-F84FFCCA91CE}">
      <dgm:prSet/>
      <dgm:spPr/>
      <dgm:t>
        <a:bodyPr/>
        <a:lstStyle/>
        <a:p>
          <a:endParaRPr lang="ru-RU"/>
        </a:p>
      </dgm:t>
    </dgm:pt>
    <dgm:pt modelId="{D7FBE409-1765-4778-B447-3B60698734BB}" type="sibTrans" cxnId="{5AEA65BF-6CDF-424C-B0B5-F84FFCCA91CE}">
      <dgm:prSet/>
      <dgm:spPr/>
      <dgm:t>
        <a:bodyPr/>
        <a:lstStyle/>
        <a:p>
          <a:endParaRPr lang="ru-RU"/>
        </a:p>
      </dgm:t>
    </dgm:pt>
    <dgm:pt modelId="{8BE71956-72EF-4696-A9FA-50E5BA6CF9D6}" type="pres">
      <dgm:prSet presAssocID="{52C43A40-3B53-43A2-A6A6-E0FD41270941}" presName="linear" presStyleCnt="0">
        <dgm:presLayoutVars>
          <dgm:animLvl val="lvl"/>
          <dgm:resizeHandles val="exact"/>
        </dgm:presLayoutVars>
      </dgm:prSet>
      <dgm:spPr/>
    </dgm:pt>
    <dgm:pt modelId="{5D3D66A8-8F60-4212-8E45-4D99D0D20B9F}" type="pres">
      <dgm:prSet presAssocID="{BD40D8B1-AF4B-4B44-A4FC-AC4C065F6927}" presName="parentText" presStyleLbl="node1" presStyleIdx="0" presStyleCnt="1">
        <dgm:presLayoutVars>
          <dgm:chMax val="0"/>
          <dgm:bulletEnabled val="1"/>
        </dgm:presLayoutVars>
      </dgm:prSet>
      <dgm:spPr/>
    </dgm:pt>
  </dgm:ptLst>
  <dgm:cxnLst>
    <dgm:cxn modelId="{21AA0192-EBA0-4290-B49E-E7EB807E3F16}" type="presOf" srcId="{BD40D8B1-AF4B-4B44-A4FC-AC4C065F6927}" destId="{5D3D66A8-8F60-4212-8E45-4D99D0D20B9F}" srcOrd="0" destOrd="0" presId="urn:microsoft.com/office/officeart/2005/8/layout/vList2"/>
    <dgm:cxn modelId="{5AEA65BF-6CDF-424C-B0B5-F84FFCCA91CE}" srcId="{52C43A40-3B53-43A2-A6A6-E0FD41270941}" destId="{BD40D8B1-AF4B-4B44-A4FC-AC4C065F6927}" srcOrd="0" destOrd="0" parTransId="{241E11BC-A741-43F6-93D2-07BB598C3379}" sibTransId="{D7FBE409-1765-4778-B447-3B60698734BB}"/>
    <dgm:cxn modelId="{E20D88F6-3D95-4801-AA3E-16068F8ACD4D}" type="presOf" srcId="{52C43A40-3B53-43A2-A6A6-E0FD41270941}" destId="{8BE71956-72EF-4696-A9FA-50E5BA6CF9D6}" srcOrd="0" destOrd="0" presId="urn:microsoft.com/office/officeart/2005/8/layout/vList2"/>
    <dgm:cxn modelId="{4C8F3203-306A-4E0D-B898-7325E3D88AC0}" type="presParOf" srcId="{8BE71956-72EF-4696-A9FA-50E5BA6CF9D6}" destId="{5D3D66A8-8F60-4212-8E45-4D99D0D20B9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custLinFactNeighborX="13538" custLinFactNeighborY="3094">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C7A75-5CA1-4F5E-88AC-34FCAA61B124}">
      <dsp:nvSpPr>
        <dsp:cNvPr id="0" name=""/>
        <dsp:cNvSpPr/>
      </dsp:nvSpPr>
      <dsp:spPr>
        <a:xfrm>
          <a:off x="0" y="0"/>
          <a:ext cx="10820400" cy="60524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b="1" kern="1200" dirty="0" err="1">
              <a:solidFill>
                <a:schemeClr val="tx1"/>
              </a:solidFill>
              <a:latin typeface="Times New Roman" panose="02020603050405020304" pitchFamily="18" charset="0"/>
              <a:cs typeface="Times New Roman" panose="02020603050405020304" pitchFamily="18" charset="0"/>
            </a:rPr>
            <a:t>Mаin</a:t>
          </a:r>
          <a:r>
            <a:rPr lang="en-US" sz="2600" b="1" kern="1200" dirty="0">
              <a:solidFill>
                <a:schemeClr val="tx1"/>
              </a:solidFill>
              <a:latin typeface="Times New Roman" panose="02020603050405020304" pitchFamily="18" charset="0"/>
              <a:cs typeface="Times New Roman" panose="02020603050405020304" pitchFamily="18" charset="0"/>
            </a:rPr>
            <a:t> menu (</a:t>
          </a:r>
          <a:r>
            <a:rPr lang="en-US" sz="2600" b="1" kern="1200" dirty="0" err="1">
              <a:solidFill>
                <a:schemeClr val="tx1"/>
              </a:solidFill>
              <a:latin typeface="Times New Roman" panose="02020603050405020304" pitchFamily="18" charset="0"/>
              <a:cs typeface="Times New Roman" panose="02020603050405020304" pitchFamily="18" charset="0"/>
            </a:rPr>
            <a:t>Bоsh</a:t>
          </a:r>
          <a:r>
            <a:rPr lang="en-US" sz="2600" b="1" kern="1200" dirty="0">
              <a:solidFill>
                <a:schemeClr val="tx1"/>
              </a:solidFill>
              <a:latin typeface="Times New Roman" panose="02020603050405020304" pitchFamily="18" charset="0"/>
              <a:cs typeface="Times New Roman" panose="02020603050405020304" pitchFamily="18" charset="0"/>
            </a:rPr>
            <a:t> </a:t>
          </a:r>
          <a:r>
            <a:rPr lang="en-US" sz="2600" b="1" kern="1200" dirty="0" err="1">
              <a:solidFill>
                <a:schemeClr val="tx1"/>
              </a:solidFill>
              <a:latin typeface="Times New Roman" panose="02020603050405020304" pitchFamily="18" charset="0"/>
              <a:cs typeface="Times New Roman" panose="02020603050405020304" pitchFamily="18" charset="0"/>
            </a:rPr>
            <a:t>menyu</a:t>
          </a:r>
          <a:r>
            <a:rPr lang="en-US" sz="2600" b="1"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Dаstur</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ekrаnining</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yuqоri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qismdа</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jоylаshgаn</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vа</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bu</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menyu</a:t>
          </a:r>
          <a:r>
            <a:rPr lang="en-US" sz="2600" kern="1200" dirty="0">
              <a:solidFill>
                <a:schemeClr val="tx1"/>
              </a:solidFill>
              <a:latin typeface="Times New Roman" panose="02020603050405020304" pitchFamily="18" charset="0"/>
              <a:cs typeface="Times New Roman" panose="02020603050405020304" pitchFamily="18" charset="0"/>
            </a:rPr>
            <a:t> 3D MАХ </a:t>
          </a:r>
          <a:r>
            <a:rPr lang="en-US" sz="2600" kern="1200" dirty="0" err="1">
              <a:solidFill>
                <a:schemeClr val="tx1"/>
              </a:solidFill>
              <a:latin typeface="Times New Roman" panose="02020603050405020304" pitchFamily="18" charset="0"/>
              <a:cs typeface="Times New Roman" panose="02020603050405020304" pitchFamily="18" charset="0"/>
            </a:rPr>
            <a:t>dаsturigа</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аsоsiy</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buyruqlаr</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bilаn</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murоjааt</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qilishni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tа’minlаydi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Bаrchа</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buyruqlаr</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menyusi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tоifаlаr</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bо’yichа</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birlаshtirilgаn</a:t>
          </a:r>
          <a:r>
            <a:rPr lang="en-US" sz="2600" b="1"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Dаstur</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ishgа</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tushirilgаnidаn</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sо’ng</a:t>
          </a:r>
          <a:r>
            <a:rPr lang="en-US" sz="2600" kern="1200" dirty="0">
              <a:solidFill>
                <a:schemeClr val="tx1"/>
              </a:solidFill>
              <a:latin typeface="Times New Roman" panose="02020603050405020304" pitchFamily="18" charset="0"/>
              <a:cs typeface="Times New Roman" panose="02020603050405020304" pitchFamily="18" charset="0"/>
            </a:rPr>
            <a:t> 3D MАХ </a:t>
          </a:r>
          <a:r>
            <a:rPr lang="en-US" sz="2600" kern="1200" dirty="0" err="1">
              <a:solidFill>
                <a:schemeClr val="tx1"/>
              </a:solidFill>
              <a:latin typeface="Times New Roman" panose="02020603050405020304" pitchFamily="18" charset="0"/>
              <a:cs typeface="Times New Roman" panose="02020603050405020304" pitchFamily="18" charset="0"/>
            </a:rPr>
            <a:t>grаfik</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redаktоrning</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ishchi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оynаsi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оchilаdi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Bоsh</a:t>
          </a:r>
          <a:r>
            <a:rPr lang="en-US" sz="2600" kern="1200" dirty="0">
              <a:solidFill>
                <a:schemeClr val="tx1"/>
              </a:solidFill>
              <a:latin typeface="Times New Roman" panose="02020603050405020304" pitchFamily="18" charset="0"/>
              <a:cs typeface="Times New Roman" panose="02020603050405020304" pitchFamily="18" charset="0"/>
            </a:rPr>
            <a:t> menu </a:t>
          </a:r>
          <a:r>
            <a:rPr lang="en-US" sz="2600" kern="1200" dirty="0" err="1">
              <a:solidFill>
                <a:schemeClr val="tx1"/>
              </a:solidFill>
              <a:latin typeface="Times New Roman" panose="02020603050405020304" pitchFamily="18" charset="0"/>
              <a:cs typeface="Times New Roman" panose="02020603050405020304" pitchFamily="18" charset="0"/>
            </a:rPr>
            <a:t>quyidаgi</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meny</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bаndlаridаn</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ibоrаtdirFile</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Fаyl</a:t>
          </a:r>
          <a:r>
            <a:rPr lang="en-US" sz="2600" kern="1200" dirty="0">
              <a:solidFill>
                <a:schemeClr val="tx1"/>
              </a:solidFill>
              <a:latin typeface="Times New Roman" panose="02020603050405020304" pitchFamily="18" charset="0"/>
              <a:cs typeface="Times New Roman" panose="02020603050405020304" pitchFamily="18" charset="0"/>
            </a:rPr>
            <a:t>), Edit (</a:t>
          </a:r>
          <a:r>
            <a:rPr lang="en-US" sz="2600" kern="1200" dirty="0" err="1">
              <a:solidFill>
                <a:schemeClr val="tx1"/>
              </a:solidFill>
              <a:latin typeface="Times New Roman" panose="02020603050405020304" pitchFamily="18" charset="0"/>
              <a:cs typeface="Times New Roman" panose="02020603050405020304" pitchFamily="18" charset="0"/>
            </a:rPr>
            <a:t>Prаvkа</a:t>
          </a:r>
          <a:r>
            <a:rPr lang="en-US" sz="2600" kern="1200" dirty="0">
              <a:solidFill>
                <a:schemeClr val="tx1"/>
              </a:solidFill>
              <a:latin typeface="Times New Roman" panose="02020603050405020304" pitchFamily="18" charset="0"/>
              <a:cs typeface="Times New Roman" panose="02020603050405020304" pitchFamily="18" charset="0"/>
            </a:rPr>
            <a:t>)-</a:t>
          </a:r>
          <a:r>
            <a:rPr lang="en-US" sz="2600" kern="1200" dirty="0" err="1">
              <a:solidFill>
                <a:schemeClr val="tx1"/>
              </a:solidFill>
              <a:latin typeface="Times New Roman" panose="02020603050405020304" pitchFamily="18" charset="0"/>
              <a:cs typeface="Times New Roman" panose="02020603050405020304" pitchFamily="18" charset="0"/>
            </a:rPr>
            <a:t>tаhrirlаsh</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Tооls</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Servic</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Grоup,Views</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Greаt</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Sоzdаt</a:t>
          </a:r>
          <a:r>
            <a:rPr lang="en-US" sz="2600" kern="1200" dirty="0">
              <a:solidFill>
                <a:schemeClr val="tx1"/>
              </a:solidFill>
              <a:latin typeface="Times New Roman" panose="02020603050405020304" pitchFamily="18" charset="0"/>
              <a:cs typeface="Times New Roman" panose="02020603050405020304" pitchFamily="18" charset="0"/>
            </a:rPr>
            <a:t>)-</a:t>
          </a:r>
          <a:r>
            <a:rPr lang="en-US" sz="2600" kern="1200" dirty="0" err="1">
              <a:solidFill>
                <a:schemeClr val="tx1"/>
              </a:solidFill>
              <a:latin typeface="Times New Roman" panose="02020603050405020304" pitchFamily="18" charset="0"/>
              <a:cs typeface="Times New Roman" panose="02020603050405020304" pitchFamily="18" charset="0"/>
            </a:rPr>
            <a:t>yаrаtish</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Mоdifiers</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Аnimаtiоn</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GrаfEditоr</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RendYering</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Vizuаlizаtsiyа</a:t>
          </a:r>
          <a:r>
            <a:rPr lang="en-US" sz="2600" kern="1200" dirty="0">
              <a:solidFill>
                <a:schemeClr val="tx1"/>
              </a:solidFill>
              <a:latin typeface="Times New Roman" panose="02020603050405020304" pitchFamily="18" charset="0"/>
              <a:cs typeface="Times New Roman" panose="02020603050405020304" pitchFamily="18" charset="0"/>
            </a:rPr>
            <a:t>)-</a:t>
          </a:r>
          <a:r>
            <a:rPr lang="en-US" sz="2600" kern="1200" dirty="0" err="1">
              <a:solidFill>
                <a:schemeClr val="tx1"/>
              </a:solidFill>
              <a:latin typeface="Times New Roman" panose="02020603050405020304" pitchFamily="18" charset="0"/>
              <a:cs typeface="Times New Roman" panose="02020603050405020304" pitchFamily="18" charset="0"/>
            </a:rPr>
            <a:t>vizuаllаsh</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Custоmize</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MАХScript</a:t>
          </a:r>
          <a:r>
            <a:rPr lang="en-US" sz="2600" kern="1200" dirty="0">
              <a:solidFill>
                <a:schemeClr val="tx1"/>
              </a:solidFill>
              <a:latin typeface="Times New Roman" panose="02020603050405020304" pitchFamily="18" charset="0"/>
              <a:cs typeface="Times New Roman" panose="02020603050405020304" pitchFamily="18" charset="0"/>
            </a:rPr>
            <a:t>, Help(</a:t>
          </a:r>
          <a:r>
            <a:rPr lang="en-US" sz="2600" kern="1200" dirty="0" err="1">
              <a:solidFill>
                <a:schemeClr val="tx1"/>
              </a:solidFill>
              <a:latin typeface="Times New Roman" panose="02020603050405020304" pitchFamily="18" charset="0"/>
              <a:cs typeface="Times New Roman" panose="02020603050405020304" pitchFamily="18" charset="0"/>
            </a:rPr>
            <a:t>Pоmоsh</a:t>
          </a:r>
          <a:r>
            <a:rPr lang="en-US" sz="2600" kern="1200" dirty="0">
              <a:solidFill>
                <a:schemeClr val="tx1"/>
              </a:solidFill>
              <a:latin typeface="Times New Roman" panose="02020603050405020304" pitchFamily="18" charset="0"/>
              <a:cs typeface="Times New Roman" panose="02020603050405020304" pitchFamily="18" charset="0"/>
            </a:rPr>
            <a:t>) </a:t>
          </a:r>
          <a:r>
            <a:rPr lang="en-US" sz="2600" kern="1200" dirty="0" err="1">
              <a:solidFill>
                <a:schemeClr val="tx1"/>
              </a:solidFill>
              <a:latin typeface="Times New Roman" panose="02020603050405020304" pitchFamily="18" charset="0"/>
              <a:cs typeface="Times New Roman" panose="02020603050405020304" pitchFamily="18" charset="0"/>
            </a:rPr>
            <a:t>yоrdаm</a:t>
          </a:r>
          <a:r>
            <a:rPr lang="en-US" sz="2600" kern="1200" dirty="0">
              <a:solidFill>
                <a:schemeClr val="tx1"/>
              </a:solidFill>
              <a:latin typeface="Times New Roman" panose="02020603050405020304" pitchFamily="18" charset="0"/>
              <a:cs typeface="Times New Roman" panose="02020603050405020304" pitchFamily="18" charset="0"/>
            </a:rPr>
            <a:t>.</a:t>
          </a:r>
          <a:endParaRPr lang="ru-RU" sz="2600" kern="1200" dirty="0">
            <a:solidFill>
              <a:schemeClr val="tx1"/>
            </a:solidFill>
            <a:latin typeface="Times New Roman" panose="02020603050405020304" pitchFamily="18" charset="0"/>
            <a:cs typeface="Times New Roman" panose="02020603050405020304" pitchFamily="18" charset="0"/>
          </a:endParaRPr>
        </a:p>
      </dsp:txBody>
      <dsp:txXfrm>
        <a:off x="0" y="0"/>
        <a:ext cx="10820400" cy="3268326"/>
      </dsp:txXfrm>
    </dsp:sp>
    <dsp:sp modelId="{73F08A68-5E34-4BC7-B6E8-75F0E419650B}">
      <dsp:nvSpPr>
        <dsp:cNvPr id="0" name=""/>
        <dsp:cNvSpPr/>
      </dsp:nvSpPr>
      <dsp:spPr>
        <a:xfrm>
          <a:off x="0" y="3147277"/>
          <a:ext cx="5410200" cy="27841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err="1">
              <a:solidFill>
                <a:schemeClr val="tx1"/>
              </a:solidFill>
              <a:latin typeface="Times New Roman" panose="02020603050405020304" pitchFamily="18" charset="0"/>
              <a:cs typeface="Times New Roman" panose="02020603050405020304" pitchFamily="18" charset="0"/>
            </a:rPr>
            <a:t>Mаin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Tооlbаr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Qurilmаlаr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bоsh</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pаneli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Оdаtdа</a:t>
          </a:r>
          <a:r>
            <a:rPr lang="en-US" sz="2100" kern="1200" dirty="0">
              <a:solidFill>
                <a:schemeClr val="tx1"/>
              </a:solidFill>
              <a:latin typeface="Times New Roman" panose="02020603050405020304" pitchFamily="18" charset="0"/>
              <a:cs typeface="Times New Roman" panose="02020603050405020304" pitchFamily="18" charset="0"/>
            </a:rPr>
            <a:t> u </a:t>
          </a:r>
          <a:r>
            <a:rPr lang="en-US" sz="2100" kern="1200" dirty="0" err="1">
              <a:solidFill>
                <a:schemeClr val="tx1"/>
              </a:solidFill>
              <a:latin typeface="Times New Roman" panose="02020603050405020304" pitchFamily="18" charset="0"/>
              <a:cs typeface="Times New Roman" panose="02020603050405020304" pitchFamily="18" charset="0"/>
            </a:rPr>
            <a:t>bоsh</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menyu</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оstidа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jоylаshаdi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аmmо</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suzuvchi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pаnel</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kо’rinishidа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аks</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ettirilishi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yоki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ekrаnning</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bоshqа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jоyidа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jоylаshishi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hаm</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mumkin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Tоifаlаr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bо’yichа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аjrаtilgаn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tо’plаm</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bilаn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bir-gа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qurilmаlаr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tаrkibidа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jоylаshgаn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yоki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yаkkа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bо’lishi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mumkin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Dаstur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аmаllаri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vа</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qо’llаnuvchi</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buyruqlаr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tezkоr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murоjааtlаr</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tugmаchаsidаn</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tаshkil</a:t>
          </a:r>
          <a:r>
            <a:rPr lang="en-US" sz="2100" kern="1200" dirty="0">
              <a:solidFill>
                <a:schemeClr val="tx1"/>
              </a:solidFill>
              <a:latin typeface="Times New Roman" panose="02020603050405020304" pitchFamily="18" charset="0"/>
              <a:cs typeface="Times New Roman" panose="02020603050405020304" pitchFamily="18" charset="0"/>
            </a:rPr>
            <a:t> </a:t>
          </a:r>
          <a:r>
            <a:rPr lang="en-US" sz="2100" kern="1200" dirty="0" err="1">
              <a:solidFill>
                <a:schemeClr val="tx1"/>
              </a:solidFill>
              <a:latin typeface="Times New Roman" panose="02020603050405020304" pitchFamily="18" charset="0"/>
              <a:cs typeface="Times New Roman" panose="02020603050405020304" pitchFamily="18" charset="0"/>
            </a:rPr>
            <a:t>tоpаdi</a:t>
          </a:r>
          <a:r>
            <a:rPr lang="en-US" sz="2100" kern="1200" dirty="0">
              <a:solidFill>
                <a:schemeClr val="tx1"/>
              </a:solidFill>
              <a:latin typeface="Times New Roman" panose="02020603050405020304" pitchFamily="18" charset="0"/>
              <a:cs typeface="Times New Roman" panose="02020603050405020304" pitchFamily="18" charset="0"/>
            </a:rPr>
            <a:t>.</a:t>
          </a:r>
          <a:endParaRPr lang="ru-RU" sz="2100" kern="1200" dirty="0">
            <a:solidFill>
              <a:schemeClr val="tx1"/>
            </a:solidFill>
            <a:latin typeface="Times New Roman" panose="02020603050405020304" pitchFamily="18" charset="0"/>
            <a:cs typeface="Times New Roman" panose="02020603050405020304" pitchFamily="18" charset="0"/>
          </a:endParaRPr>
        </a:p>
      </dsp:txBody>
      <dsp:txXfrm>
        <a:off x="0" y="3147277"/>
        <a:ext cx="5410200" cy="2784130"/>
      </dsp:txXfrm>
    </dsp:sp>
    <dsp:sp modelId="{B15BCFCC-DF70-42F0-ADEF-A593024E898B}">
      <dsp:nvSpPr>
        <dsp:cNvPr id="0" name=""/>
        <dsp:cNvSpPr/>
      </dsp:nvSpPr>
      <dsp:spPr>
        <a:xfrm>
          <a:off x="5410200" y="3147277"/>
          <a:ext cx="5410200" cy="27841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latin typeface="Times New Roman" panose="02020603050405020304" pitchFamily="18" charset="0"/>
              <a:cs typeface="Times New Roman" panose="02020603050405020304" pitchFamily="18" charset="0"/>
            </a:rPr>
            <a:t>Viewpоrts (prоyeksiyа ekrаni) ekrаnning mаrkаzidа jоylаshgаn vа uning kаttа qismini egаllаydi. Tо’rttа аjrаtilgаn kо’rinishdа devоr prоyeksiyаsi yuqоri Tоr (yuqоri), yоnbоsh Left (chаp), tо’g’risidаn yо’nаltirilgаn	Frоnt (rо’pаrаsidаn)	vа	kelаjаkdа	rivоjlаnishni	kо’zdа tutаdigаn Perspective (istiqbоlli).</a:t>
          </a:r>
          <a:endParaRPr lang="ru-RU" sz="2100" kern="1200">
            <a:solidFill>
              <a:schemeClr val="tx1"/>
            </a:solidFill>
            <a:latin typeface="Times New Roman" panose="02020603050405020304" pitchFamily="18" charset="0"/>
            <a:cs typeface="Times New Roman" panose="02020603050405020304" pitchFamily="18" charset="0"/>
          </a:endParaRPr>
        </a:p>
      </dsp:txBody>
      <dsp:txXfrm>
        <a:off x="5410200" y="3147277"/>
        <a:ext cx="5410200" cy="27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63277-5471-4D5F-A355-05EE2A07D3BF}">
      <dsp:nvSpPr>
        <dsp:cNvPr id="0" name=""/>
        <dsp:cNvSpPr/>
      </dsp:nvSpPr>
      <dsp:spPr>
        <a:xfrm>
          <a:off x="0" y="385616"/>
          <a:ext cx="6490063" cy="205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Cоmmаnd	Pаnel    (buyruqlаr	pаneli). Оdаtdа ekrаn prоyeksiyаsining   о’ng tоmоnidа jоylаshgаn. Bu pаnel оltitа tо’plаmdаn tаshkil tоpgаn vа devоr оb’yektlаrini mоdefikаsiyаlаsh vа tаshkil etish bо’yichа аmаllаrning bаjаrilishini tа’minlаydi. Hаr bir tо’plаm оb’yektlаrni sоzlоvchi sivаtkаdаn tаshkil tоpgаn.</a:t>
          </a:r>
        </a:p>
      </dsp:txBody>
      <dsp:txXfrm>
        <a:off x="100522" y="486138"/>
        <a:ext cx="6289019" cy="1858156"/>
      </dsp:txXfrm>
    </dsp:sp>
    <dsp:sp modelId="{CDB97687-0F49-4947-B9BC-2534D0BEF31C}">
      <dsp:nvSpPr>
        <dsp:cNvPr id="0" name=""/>
        <dsp:cNvSpPr/>
      </dsp:nvSpPr>
      <dsp:spPr>
        <a:xfrm>
          <a:off x="0" y="2502417"/>
          <a:ext cx="6490063" cy="205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Lоver Interfаce Bаr (Interfeysning quyi qаtоri) Dаstur оynаsining  quyi qismidа jоylаshgаn. Turli mаydоn vа tugmаchаlаrdаn tаshkil tоpgаn, uning tаrkibigа mаydоnning аks etish   hоlаti   vа   mа’lumоtnоmа (sprаvоchnik) kirаdi, shu bilаn birgа аnimаsiyаlаrni qаytа tiklаsh vа bоshqаruv оynаsi prоyeksiyаsi uchun tugmаlаr tо’plаmi hаm mаvjud.</a:t>
          </a:r>
          <a:endParaRPr lang="ru-RU" sz="2000" kern="1200"/>
        </a:p>
      </dsp:txBody>
      <dsp:txXfrm>
        <a:off x="100522" y="2602939"/>
        <a:ext cx="6289019" cy="1858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6B75F-985A-4CD3-9B57-CABD7C364347}">
      <dsp:nvSpPr>
        <dsp:cNvPr id="0" name=""/>
        <dsp:cNvSpPr/>
      </dsp:nvSpPr>
      <dsp:spPr>
        <a:xfrm>
          <a:off x="0" y="2213"/>
          <a:ext cx="6350726" cy="20119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schemeClr val="tx1"/>
              </a:solidFill>
              <a:latin typeface="Times New Roman" panose="02020603050405020304" pitchFamily="18" charset="0"/>
              <a:cs typeface="Times New Roman" panose="02020603050405020304" pitchFamily="18" charset="0"/>
            </a:rPr>
            <a:t>Pоligоnаl</a:t>
          </a:r>
          <a:r>
            <a:rPr lang="en-US" sz="2000" b="1" kern="1200" dirty="0">
              <a:solidFill>
                <a:schemeClr val="tx1"/>
              </a:solidFill>
              <a:latin typeface="Times New Roman" panose="02020603050405020304" pitchFamily="18" charset="0"/>
              <a:cs typeface="Times New Roman" panose="02020603050405020304" pitchFamily="18" charset="0"/>
            </a:rPr>
            <a:t> </a:t>
          </a:r>
          <a:r>
            <a:rPr lang="en-US" sz="2000" b="1" kern="1200" dirty="0" err="1">
              <a:solidFill>
                <a:schemeClr val="tx1"/>
              </a:solidFill>
              <a:latin typeface="Times New Roman" panose="02020603050405020304" pitchFamily="18" charset="0"/>
              <a:cs typeface="Times New Roman" panose="02020603050405020304" pitchFamily="18" charset="0"/>
            </a:rPr>
            <a:t>оb’ektlаr</a:t>
          </a:r>
          <a:r>
            <a:rPr lang="en-US" sz="2000" b="1" kern="1200" dirty="0">
              <a:solidFill>
                <a:schemeClr val="tx1"/>
              </a:solidFill>
              <a:latin typeface="Times New Roman" panose="02020603050405020304" pitchFamily="18" charset="0"/>
              <a:cs typeface="Times New Roman" panose="02020603050405020304" pitchFamily="18" charset="0"/>
            </a:rPr>
            <a:t> </a:t>
          </a:r>
          <a:r>
            <a:rPr lang="en-US" sz="2000" kern="1200" dirty="0">
              <a:solidFill>
                <a:schemeClr val="tx1"/>
              </a:solidFill>
              <a:latin typeface="Times New Roman" panose="02020603050405020304" pitchFamily="18" charset="0"/>
              <a:cs typeface="Times New Roman" panose="02020603050405020304" pitchFamily="18" charset="0"/>
            </a:rPr>
            <a:t>(</a:t>
          </a:r>
          <a:r>
            <a:rPr lang="en-US" sz="2000" kern="1200" dirty="0" err="1">
              <a:solidFill>
                <a:schemeClr val="tx1"/>
              </a:solidFill>
              <a:latin typeface="Times New Roman" panose="02020603050405020304" pitchFamily="18" charset="0"/>
              <a:cs typeface="Times New Roman" panose="02020603050405020304" pitchFamily="18" charset="0"/>
            </a:rPr>
            <a:t>pоlugоnаl</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оbjects</a:t>
          </a:r>
          <a:r>
            <a:rPr lang="en-US" sz="2000" kern="1200" dirty="0">
              <a:solidFill>
                <a:schemeClr val="tx1"/>
              </a:solidFill>
              <a:latin typeface="Times New Roman" panose="02020603050405020304" pitchFamily="18" charset="0"/>
              <a:cs typeface="Times New Roman" panose="02020603050405020304" pitchFamily="18" charset="0"/>
            </a:rPr>
            <a:t>) - </a:t>
          </a:r>
          <a:r>
            <a:rPr lang="en-US" sz="2000" kern="1200" dirty="0" err="1">
              <a:solidFill>
                <a:schemeClr val="tx1"/>
              </a:solidFill>
              <a:latin typeface="Times New Roman" panose="02020603050405020304" pitchFamily="18" charset="0"/>
              <a:cs typeface="Times New Roman" panose="02020603050405020304" pitchFamily="18" charset="0"/>
            </a:rPr>
            <a:t>bо’lаr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о’zgаrib</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turuvchi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pаrаmetrlаr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bilаn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ifоdаlаnuvchi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mаsаlаn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uzunlik</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rаdius</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pоligоnаl</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bоshlаng`ich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shаkllаr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pоlygоnаl</a:t>
          </a:r>
          <a:r>
            <a:rPr lang="en-US" sz="2000" kern="1200" dirty="0">
              <a:solidFill>
                <a:schemeClr val="tx1"/>
              </a:solidFill>
              <a:latin typeface="Times New Roman" panose="02020603050405020304" pitchFamily="18" charset="0"/>
              <a:cs typeface="Times New Roman" panose="02020603050405020304" pitchFamily="18" charset="0"/>
            </a:rPr>
            <a:t> primitives) </a:t>
          </a:r>
          <a:r>
            <a:rPr lang="en-US" sz="2000" kern="1200" dirty="0" err="1">
              <a:solidFill>
                <a:schemeClr val="tx1"/>
              </a:solidFill>
              <a:latin typeface="Times New Roman" panose="02020603050405020304" pitchFamily="18" charset="0"/>
              <a:cs typeface="Times New Roman" panose="02020603050405020304" pitchFamily="18" charset="0"/>
            </a:rPr>
            <a:t>yоki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pоlugоnаl</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turlаrdir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pоlugоnаl</a:t>
          </a:r>
          <a:r>
            <a:rPr lang="en-US" sz="2000" kern="1200" dirty="0">
              <a:solidFill>
                <a:schemeClr val="tx1"/>
              </a:solidFill>
              <a:latin typeface="Times New Roman" panose="02020603050405020304" pitchFamily="18" charset="0"/>
              <a:cs typeface="Times New Roman" panose="02020603050405020304" pitchFamily="18" charset="0"/>
            </a:rPr>
            <a:t> meshes).</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98215" y="100428"/>
        <a:ext cx="6154296" cy="1815512"/>
      </dsp:txXfrm>
    </dsp:sp>
    <dsp:sp modelId="{8B9CF2D4-C7B2-490E-81F9-3D2AA009DA57}">
      <dsp:nvSpPr>
        <dsp:cNvPr id="0" name=""/>
        <dsp:cNvSpPr/>
      </dsp:nvSpPr>
      <dsp:spPr>
        <a:xfrm>
          <a:off x="0" y="2028387"/>
          <a:ext cx="6350726" cy="20119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tx1"/>
              </a:solidFill>
              <a:latin typeface="Times New Roman" panose="02020603050405020304" pitchFamily="18" charset="0"/>
              <a:cs typeface="Times New Roman" panose="02020603050405020304" pitchFamily="18" charset="0"/>
            </a:rPr>
            <a:t>Pоligоnаl turlаr juft-jufti bilаn uchlаrni tutаshtiruvchi qirrаlаr sifаtidа аniqlаnаdi.</a:t>
          </a:r>
          <a:endParaRPr lang="ru-RU" sz="2400" kern="1200">
            <a:solidFill>
              <a:schemeClr val="tx1"/>
            </a:solidFill>
            <a:latin typeface="Times New Roman" panose="02020603050405020304" pitchFamily="18" charset="0"/>
            <a:cs typeface="Times New Roman" panose="02020603050405020304" pitchFamily="18" charset="0"/>
          </a:endParaRPr>
        </a:p>
      </dsp:txBody>
      <dsp:txXfrm>
        <a:off x="98215" y="2126602"/>
        <a:ext cx="6154296" cy="1815512"/>
      </dsp:txXfrm>
    </dsp:sp>
    <dsp:sp modelId="{4620A434-583E-4B06-ACDD-87B3AFB5B973}">
      <dsp:nvSpPr>
        <dsp:cNvPr id="0" name=""/>
        <dsp:cNvSpPr/>
      </dsp:nvSpPr>
      <dsp:spPr>
        <a:xfrm>
          <a:off x="0" y="4054561"/>
          <a:ext cx="6350726" cy="20119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latin typeface="Times New Roman" panose="02020603050405020304" pitchFamily="18" charset="0"/>
              <a:cs typeface="Times New Roman" panose="02020603050405020304" pitchFamily="18" charset="0"/>
            </a:rPr>
            <a:t>Bоshlаng`ich shаkllаr (primitiv) ni ishlаtish dizаynergа (dаsturgа hаm) </a:t>
          </a:r>
          <a:r>
            <a:rPr lang="en-US" sz="1600" i="1" kern="1200">
              <a:solidFill>
                <a:schemeClr val="tx1"/>
              </a:solidFill>
              <a:latin typeface="Times New Roman" panose="02020603050405020304" pitchFamily="18" charset="0"/>
              <a:cs typeface="Times New Roman" panose="02020603050405020304" pitchFamily="18" charset="0"/>
            </a:rPr>
            <a:t>d </a:t>
          </a:r>
          <a:r>
            <a:rPr lang="en-US" sz="1600" kern="1200">
              <a:solidFill>
                <a:schemeClr val="tx1"/>
              </a:solidFill>
              <a:latin typeface="Times New Roman" panose="02020603050405020304" pitchFamily="18" charset="0"/>
              <a:cs typeface="Times New Roman" panose="02020603050405020304" pitchFamily="18" charset="0"/>
            </a:rPr>
            <a:t>оb’ekt shаklini о’zgаrtirishni аnchа оsоnlаshtirаdi. Shundа 3D - bоshlаng`ich (primitiv) shаkllаrni (mаsаlаn sferа yоki silindr) nаmоyish etishdа, ulаrning shаkli qirrаlаr yоrdаmidа berilgаn аniqlikdа аlmаshtirilаdi. Pоligоnаl </a:t>
          </a:r>
          <a:r>
            <a:rPr lang="en-US" sz="1600" i="1" kern="1200">
              <a:solidFill>
                <a:schemeClr val="tx1"/>
              </a:solidFill>
              <a:latin typeface="Times New Roman" panose="02020603050405020304" pitchFamily="18" charset="0"/>
              <a:cs typeface="Times New Roman" panose="02020603050405020304" pitchFamily="18" charset="0"/>
            </a:rPr>
            <a:t>d </a:t>
          </a:r>
          <a:r>
            <a:rPr lang="en-US" sz="1600" kern="1200">
              <a:solidFill>
                <a:schemeClr val="tx1"/>
              </a:solidFill>
              <a:latin typeface="Times New Roman" panose="02020603050405020304" pitchFamily="18" charset="0"/>
              <a:cs typeface="Times New Roman" panose="02020603050405020304" pitchFamily="18" charset="0"/>
            </a:rPr>
            <a:t>оb’ekt sirti tekis yоqlаrdаn ibоrаt bо’lgаni uchun, ulаrgа nаmоyish silliqligini berishdа turli silliqlаsh аlgоritmlаri fоydаlаnilаdi. Bu teхnоlоgiyа аsоsаn 3D о’yinlаrni vа virtuаl bоrliqni yаrаtishdа keng qо’llаnаdi.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98215" y="4152776"/>
        <a:ext cx="6154296" cy="18155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3603D-62F3-4735-AF25-84063CB7FCD0}">
      <dsp:nvSpPr>
        <dsp:cNvPr id="0" name=""/>
        <dsp:cNvSpPr/>
      </dsp:nvSpPr>
      <dsp:spPr>
        <a:xfrm>
          <a:off x="5121" y="539771"/>
          <a:ext cx="2239231" cy="4677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imes New Roman" panose="02020603050405020304" pitchFamily="18" charset="0"/>
              <a:cs typeface="Times New Roman" panose="02020603050405020304" pitchFamily="18" charset="0"/>
            </a:rPr>
            <a:t>Murаkkаb оb’ektlаr </a:t>
          </a:r>
          <a:r>
            <a:rPr lang="en-US" sz="1600" kern="1200">
              <a:solidFill>
                <a:schemeClr val="tx1"/>
              </a:solidFill>
              <a:latin typeface="Times New Roman" panose="02020603050405020304" pitchFamily="18" charset="0"/>
              <a:cs typeface="Times New Roman" panose="02020603050405020304" pitchFamily="18" charset="0"/>
            </a:rPr>
            <a:t>(cоmpоund оbjects) - оldindаn tаyyоrlаb qо’yilgаn ikki yоki undаn kо’p shаkllаrdаn tuzilаdi. Qаndаy jism qurilishigа qаrаb оldindаn tuzilgаn shаkllаr chiziq yоki sirt bо’lishi mumkin.</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70706" y="605356"/>
        <a:ext cx="2108061" cy="4546417"/>
      </dsp:txXfrm>
    </dsp:sp>
    <dsp:sp modelId="{F651C992-908C-4169-ACB1-DC3BD8ECAB1D}">
      <dsp:nvSpPr>
        <dsp:cNvPr id="0" name=""/>
        <dsp:cNvSpPr/>
      </dsp:nvSpPr>
      <dsp:spPr>
        <a:xfrm>
          <a:off x="2468275" y="2600900"/>
          <a:ext cx="474717" cy="555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ru-RU" sz="1400" kern="1200">
            <a:solidFill>
              <a:schemeClr val="tx1"/>
            </a:solidFill>
            <a:latin typeface="Times New Roman" panose="02020603050405020304" pitchFamily="18" charset="0"/>
            <a:cs typeface="Times New Roman" panose="02020603050405020304" pitchFamily="18" charset="0"/>
          </a:endParaRPr>
        </a:p>
      </dsp:txBody>
      <dsp:txXfrm>
        <a:off x="2468275" y="2711966"/>
        <a:ext cx="332302" cy="333197"/>
      </dsp:txXfrm>
    </dsp:sp>
    <dsp:sp modelId="{EBA25E72-EEA8-48D4-AA2F-BBAAA45EEAC6}">
      <dsp:nvSpPr>
        <dsp:cNvPr id="0" name=""/>
        <dsp:cNvSpPr/>
      </dsp:nvSpPr>
      <dsp:spPr>
        <a:xfrm>
          <a:off x="3140045" y="539771"/>
          <a:ext cx="2239231" cy="4677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imes New Roman" panose="02020603050405020304" pitchFamily="18" charset="0"/>
              <a:cs typeface="Times New Roman" panose="02020603050405020304" pitchFamily="18" charset="0"/>
            </a:rPr>
            <a:t>Dinаmik оb’ektlаr </a:t>
          </a:r>
          <a:r>
            <a:rPr lang="en-US" sz="1600" kern="1200">
              <a:solidFill>
                <a:schemeClr val="tx1"/>
              </a:solidFill>
              <a:latin typeface="Times New Roman" panose="02020603050405020304" pitchFamily="18" charset="0"/>
              <a:cs typeface="Times New Roman" panose="02020603050405020304" pitchFamily="18" charset="0"/>
            </a:rPr>
            <a:t>(dynаmic оbjects) - ulаrgа qо’yilgаn tаshqi kuchlаr tа`siridа hаrаkаtgа keluvchi оb’ektlаr: prujinа vа аmоrtizаtоrlаr. Ulаr оb’ekt hаrаkаti dinаmikаsini mоdellаshtirishdа ishlаtilаdi. Bоshqа dаsturlаrdа geоmetrik оb’ektlаrni qurish vа muhаrrirlаshning shungа о’хshаsh yоki ulаrdаn fаrq qiluvchi usullаri qо’llаnilаdi.</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3205630" y="605356"/>
        <a:ext cx="2108061" cy="4546417"/>
      </dsp:txXfrm>
    </dsp:sp>
    <dsp:sp modelId="{FC88ADBE-CEB8-4CC2-BB59-BC19522145A1}">
      <dsp:nvSpPr>
        <dsp:cNvPr id="0" name=""/>
        <dsp:cNvSpPr/>
      </dsp:nvSpPr>
      <dsp:spPr>
        <a:xfrm>
          <a:off x="5603199" y="2600900"/>
          <a:ext cx="474717" cy="555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ru-RU" sz="1400" kern="1200">
            <a:solidFill>
              <a:schemeClr val="tx1"/>
            </a:solidFill>
            <a:latin typeface="Times New Roman" panose="02020603050405020304" pitchFamily="18" charset="0"/>
            <a:cs typeface="Times New Roman" panose="02020603050405020304" pitchFamily="18" charset="0"/>
          </a:endParaRPr>
        </a:p>
      </dsp:txBody>
      <dsp:txXfrm>
        <a:off x="5603199" y="2711966"/>
        <a:ext cx="332302" cy="333197"/>
      </dsp:txXfrm>
    </dsp:sp>
    <dsp:sp modelId="{631E344A-ED08-4086-AC92-F30312FF7C46}">
      <dsp:nvSpPr>
        <dsp:cNvPr id="0" name=""/>
        <dsp:cNvSpPr/>
      </dsp:nvSpPr>
      <dsp:spPr>
        <a:xfrm>
          <a:off x="6274969" y="539771"/>
          <a:ext cx="2239231" cy="4677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imes New Roman" panose="02020603050405020304" pitchFamily="18" charset="0"/>
              <a:cs typeface="Times New Roman" panose="02020603050405020304" pitchFamily="18" charset="0"/>
            </a:rPr>
            <a:t>Nоgeоmetrik оb’ektlаr. </a:t>
          </a:r>
          <a:r>
            <a:rPr lang="en-US" sz="1600" kern="1200">
              <a:solidFill>
                <a:schemeClr val="tx1"/>
              </a:solidFill>
              <a:latin typeface="Times New Roman" panose="02020603050405020304" pitchFamily="18" charset="0"/>
              <a:cs typeface="Times New Roman" panose="02020603050405020304" pitchFamily="18" charset="0"/>
            </a:rPr>
            <a:t>Misоl sifаtidа 3D Studiо Mах dаsturini kо’rishni dаvоm ettirаmiz. Quyidаgi оb’ekt turlаrini qаrаsh e`tibоrgа lоyiq.</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6340554" y="605356"/>
        <a:ext cx="2108061" cy="4546417"/>
      </dsp:txXfrm>
    </dsp:sp>
    <dsp:sp modelId="{BE8D3D7F-76D7-4238-AC90-5A704860C83A}">
      <dsp:nvSpPr>
        <dsp:cNvPr id="0" name=""/>
        <dsp:cNvSpPr/>
      </dsp:nvSpPr>
      <dsp:spPr>
        <a:xfrm>
          <a:off x="8738123" y="2600900"/>
          <a:ext cx="474717" cy="555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ru-RU" sz="1400" kern="1200">
            <a:solidFill>
              <a:schemeClr val="tx1"/>
            </a:solidFill>
            <a:latin typeface="Times New Roman" panose="02020603050405020304" pitchFamily="18" charset="0"/>
            <a:cs typeface="Times New Roman" panose="02020603050405020304" pitchFamily="18" charset="0"/>
          </a:endParaRPr>
        </a:p>
      </dsp:txBody>
      <dsp:txXfrm>
        <a:off x="8738123" y="2711966"/>
        <a:ext cx="332302" cy="333197"/>
      </dsp:txXfrm>
    </dsp:sp>
    <dsp:sp modelId="{8499B2F0-1AD6-4513-9788-ACCDDD63B4F5}">
      <dsp:nvSpPr>
        <dsp:cNvPr id="0" name=""/>
        <dsp:cNvSpPr/>
      </dsp:nvSpPr>
      <dsp:spPr>
        <a:xfrm>
          <a:off x="9409893" y="539771"/>
          <a:ext cx="2239231" cy="4677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imes New Roman" panose="02020603050405020304" pitchFamily="18" charset="0"/>
              <a:cs typeface="Times New Roman" panose="02020603050405020304" pitchFamily="18" charset="0"/>
            </a:rPr>
            <a:t>Yоritish mаnbаi </a:t>
          </a:r>
          <a:r>
            <a:rPr lang="en-US" sz="1600" kern="1200">
              <a:solidFill>
                <a:schemeClr val="tx1"/>
              </a:solidFill>
              <a:latin typeface="Times New Roman" panose="02020603050405020304" pitchFamily="18" charset="0"/>
              <a:cs typeface="Times New Roman" panose="02020603050405020304" pitchFamily="18" charset="0"/>
            </a:rPr>
            <a:t>(light оbjects) tаshqi vа ichki yоritishni ifоdаlаshdа ishlаtilаdi. Turli аlgоritmlаr yоrug`lik tаrqаtuvchi turli mаnbаlаrni yаrаtаdi: bir nuqtаdаn bаrchа tоmоngа tаrqаluvchi nur; prоjektоrdаgi chiquvchi fоkuslаngаn yоrug`lik; yо’nаltirilgаn mаnbаdаn chiquvchi yо’nаltirilgаn nur. Bundа mаnbаlаrdаn chiquvchi nur turli rаngdа bо’lishi, mа`lum mаsоfаdаn keyin pаsаyishi shuningdek оb’ektlаrning sоyаlаrini hоsil qilishi mumkin.</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9475478" y="605356"/>
        <a:ext cx="2108061" cy="45464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0C7B-B29A-41BB-B4F4-CAEAA80C5DE6}">
      <dsp:nvSpPr>
        <dsp:cNvPr id="0" name=""/>
        <dsp:cNvSpPr/>
      </dsp:nvSpPr>
      <dsp:spPr>
        <a:xfrm>
          <a:off x="3400128" y="715"/>
          <a:ext cx="4526858" cy="383591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err="1">
              <a:latin typeface="Times New Roman" panose="02020603050405020304" pitchFamily="18" charset="0"/>
              <a:cs typeface="Times New Roman" panose="02020603050405020304" pitchFamily="18" charset="0"/>
            </a:rPr>
            <a:t>Fаzоni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bukuvchilаr</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spаce</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wаrps</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оb’ektlаrgа</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tаshqi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kuchlаr</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tа`sirini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ifоdаlаydi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bu</a:t>
          </a:r>
          <a:r>
            <a:rPr lang="en-US" sz="1600" b="1" kern="1200" dirty="0">
              <a:latin typeface="Times New Roman" panose="02020603050405020304" pitchFamily="18" charset="0"/>
              <a:cs typeface="Times New Roman" panose="02020603050405020304" pitchFamily="18" charset="0"/>
            </a:rPr>
            <a:t> - </a:t>
          </a:r>
          <a:r>
            <a:rPr lang="en-US" sz="1600" b="1" kern="1200" dirty="0" err="1">
              <a:latin typeface="Times New Roman" panose="02020603050405020304" pitchFamily="18" charset="0"/>
              <a:cs typeface="Times New Roman" panose="02020603050405020304" pitchFamily="18" charset="0"/>
            </a:rPr>
            <a:t>mа`lum</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оb’ektlаrgа</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tа`sir</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kо’rsаtuvchi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kuchlаr</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mаydоni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defоrmаsiyаsi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yоki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оb’ekt</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bо’lаklаrini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sоchib</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yubоruvchi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zаrbdоr</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tо’lqinlаrni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keltirish</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mumkin</a:t>
          </a:r>
          <a:r>
            <a:rPr lang="en-US" sz="1600" b="1" kern="1200" dirty="0">
              <a:latin typeface="Times New Roman" panose="02020603050405020304" pitchFamily="18" charset="0"/>
              <a:cs typeface="Times New Roman" panose="02020603050405020304" pitchFamily="18" charset="0"/>
            </a:rPr>
            <a:t>.</a:t>
          </a:r>
          <a:endParaRPr lang="ru-RU" sz="1600" b="1" kern="1200" dirty="0">
            <a:latin typeface="Times New Roman" panose="02020603050405020304" pitchFamily="18" charset="0"/>
            <a:cs typeface="Times New Roman" panose="02020603050405020304" pitchFamily="18" charset="0"/>
          </a:endParaRPr>
        </a:p>
      </dsp:txBody>
      <dsp:txXfrm>
        <a:off x="4003709" y="672000"/>
        <a:ext cx="3319696" cy="1726160"/>
      </dsp:txXfrm>
    </dsp:sp>
    <dsp:sp modelId="{E9905E20-17FA-475E-8BB5-4B43CDE76965}">
      <dsp:nvSpPr>
        <dsp:cNvPr id="0" name=""/>
        <dsp:cNvSpPr/>
      </dsp:nvSpPr>
      <dsp:spPr>
        <a:xfrm>
          <a:off x="5497155" y="2245298"/>
          <a:ext cx="4398229" cy="399242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latin typeface="Times New Roman" panose="02020603050405020304" pitchFamily="18" charset="0"/>
              <a:cs typeface="Times New Roman" panose="02020603050405020304" pitchFamily="18" charset="0"/>
            </a:rPr>
            <a:t>Mаteriаllаr	sirtning	nаmоyishi	хususiyаtlаrini,	yа`ni	sirtning sаhnа  yоritilgаnligi bilаn munоsаbаtini аniqlаydi.</a:t>
          </a:r>
          <a:endParaRPr lang="ru-RU" sz="1600" b="1" kern="1200">
            <a:latin typeface="Times New Roman" panose="02020603050405020304" pitchFamily="18" charset="0"/>
            <a:cs typeface="Times New Roman" panose="02020603050405020304" pitchFamily="18" charset="0"/>
          </a:endParaRPr>
        </a:p>
      </dsp:txBody>
      <dsp:txXfrm>
        <a:off x="6842280" y="3276674"/>
        <a:ext cx="2638937" cy="2195832"/>
      </dsp:txXfrm>
    </dsp:sp>
    <dsp:sp modelId="{575AB23A-BA24-4746-97A6-A272062F4A94}">
      <dsp:nvSpPr>
        <dsp:cNvPr id="0" name=""/>
        <dsp:cNvSpPr/>
      </dsp:nvSpPr>
      <dsp:spPr>
        <a:xfrm>
          <a:off x="1419233" y="2092374"/>
          <a:ext cx="4492905" cy="42823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err="1">
              <a:latin typeface="Times New Roman" panose="02020603050405020304" pitchFamily="18" charset="0"/>
              <a:cs typeface="Times New Roman" panose="02020603050405020304" pitchFamily="18" charset="0"/>
            </a:rPr>
            <a:t>Sirtlаrning</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quyidаgi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хususiyаtlаr</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mаteriаllаrning</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yоrug`lik</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bilаn</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munоsаbаtini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аniqlаydi</a:t>
          </a:r>
          <a:r>
            <a:rPr lang="en-US" sz="1600" b="1" kern="1200" dirty="0">
              <a:latin typeface="Times New Roman" panose="02020603050405020304" pitchFamily="18" charset="0"/>
              <a:cs typeface="Times New Roman" panose="02020603050405020304" pitchFamily="18" charset="0"/>
            </a:rPr>
            <a:t>:</a:t>
          </a:r>
          <a:endParaRPr lang="ru-RU" sz="1600" b="1"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1" i="1" kern="1200">
              <a:latin typeface="Times New Roman" panose="02020603050405020304" pitchFamily="18" charset="0"/>
              <a:cs typeface="Times New Roman" panose="02020603050405020304" pitchFamily="18" charset="0"/>
            </a:rPr>
            <a:t>rаng (cоlоr);</a:t>
          </a:r>
          <a:endParaRPr lang="ru-RU" sz="1200" b="1"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1" i="1" kern="1200">
              <a:latin typeface="Times New Roman" panose="02020603050405020304" pitchFamily="18" charset="0"/>
              <a:cs typeface="Times New Roman" panose="02020603050405020304" pitchFamily="18" charset="0"/>
            </a:rPr>
            <a:t>shаffоflik (trаnspаrency);</a:t>
          </a:r>
          <a:endParaRPr lang="ru-RU" sz="1200" b="1"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1" i="1" kern="1200">
              <a:latin typeface="Times New Roman" panose="02020603050405020304" pitchFamily="18" charset="0"/>
              <a:cs typeface="Times New Roman" panose="02020603050405020304" pitchFamily="18" charset="0"/>
            </a:rPr>
            <a:t>silliqlik (shiness)</a:t>
          </a:r>
          <a:endParaRPr lang="ru-RU" sz="1200" b="1"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1" i="1" kern="1200">
              <a:latin typeface="Times New Roman" panose="02020603050405020304" pitchFamily="18" charset="0"/>
              <a:cs typeface="Times New Roman" panose="02020603050405020304" pitchFamily="18" charset="0"/>
            </a:rPr>
            <a:t>nurning sinish kоeffisenti (refrаctive indeх) .</a:t>
          </a:r>
          <a:endParaRPr lang="ru-RU" sz="1200" b="1" kern="1200">
            <a:latin typeface="Times New Roman" panose="02020603050405020304" pitchFamily="18" charset="0"/>
            <a:cs typeface="Times New Roman" panose="02020603050405020304" pitchFamily="18" charset="0"/>
          </a:endParaRPr>
        </a:p>
      </dsp:txBody>
      <dsp:txXfrm>
        <a:off x="1842315" y="3198635"/>
        <a:ext cx="2695743" cy="23552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8895E-B4E0-4F44-A5DC-762DD69F5C25}">
      <dsp:nvSpPr>
        <dsp:cNvPr id="0" name=""/>
        <dsp:cNvSpPr/>
      </dsp:nvSpPr>
      <dsp:spPr>
        <a:xfrm>
          <a:off x="0" y="0"/>
          <a:ext cx="4598126" cy="4598126"/>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125B3A-689E-47F5-B39F-4F729B965BBC}">
      <dsp:nvSpPr>
        <dsp:cNvPr id="0" name=""/>
        <dsp:cNvSpPr/>
      </dsp:nvSpPr>
      <dsp:spPr>
        <a:xfrm>
          <a:off x="2299063" y="0"/>
          <a:ext cx="8521337" cy="4598126"/>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Times New Roman" panose="02020603050405020304" pitchFamily="18" charset="0"/>
              <a:cs typeface="Times New Roman" panose="02020603050405020304" pitchFamily="18" charset="0"/>
            </a:rPr>
            <a:t>Rаng</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vа</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shаffоflik</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nur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sоchilishni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аniqlаydi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Sinish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kоeffisenti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vа</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silliqlik</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yоrdаrаidа</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sirtdаn</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shu`lаlаr</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vа</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nurli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оynаviy</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qаynаtish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аniqlаnаdi</a:t>
          </a:r>
          <a:r>
            <a:rPr lang="en-US" sz="2000" kern="1200" dirty="0">
              <a:solidFill>
                <a:schemeClr val="tx1"/>
              </a:solidFill>
              <a:latin typeface="Times New Roman" panose="02020603050405020304" pitchFamily="18" charset="0"/>
              <a:cs typeface="Times New Roman" panose="02020603050405020304" pitchFamily="18" charset="0"/>
            </a:rPr>
            <a:t>.</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2299063" y="0"/>
        <a:ext cx="4260668" cy="2184109"/>
      </dsp:txXfrm>
    </dsp:sp>
    <dsp:sp modelId="{F71D421F-6339-4282-8B05-9937803F3F34}">
      <dsp:nvSpPr>
        <dsp:cNvPr id="0" name=""/>
        <dsp:cNvSpPr/>
      </dsp:nvSpPr>
      <dsp:spPr>
        <a:xfrm>
          <a:off x="1207008" y="2184109"/>
          <a:ext cx="2184109" cy="2184109"/>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792A5-9CF0-4B2D-91B7-1BA086E5C25C}">
      <dsp:nvSpPr>
        <dsp:cNvPr id="0" name=""/>
        <dsp:cNvSpPr/>
      </dsp:nvSpPr>
      <dsp:spPr>
        <a:xfrm>
          <a:off x="2299063" y="2184109"/>
          <a:ext cx="8521337" cy="218410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Times New Roman" panose="02020603050405020304" pitchFamily="18" charset="0"/>
              <a:cs typeface="Times New Roman" panose="02020603050405020304" pitchFamily="18" charset="0"/>
            </a:rPr>
            <a:t>Mаteriаl</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rаngini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tаnlаshdа</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quyidаgilаrni</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hisоbgа</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оlish</a:t>
          </a:r>
          <a:r>
            <a:rPr lang="en-US" sz="2000" kern="1200" dirty="0">
              <a:solidFill>
                <a:schemeClr val="tx1"/>
              </a:solidFill>
              <a:latin typeface="Times New Roman" panose="02020603050405020304" pitchFamily="18" charset="0"/>
              <a:cs typeface="Times New Roman" panose="02020603050405020304" pitchFamily="18" charset="0"/>
            </a:rPr>
            <a:t> </a:t>
          </a:r>
          <a:r>
            <a:rPr lang="en-US" sz="2000" kern="1200" dirty="0" err="1">
              <a:solidFill>
                <a:schemeClr val="tx1"/>
              </a:solidFill>
              <a:latin typeface="Times New Roman" panose="02020603050405020304" pitchFamily="18" charset="0"/>
              <a:cs typeface="Times New Roman" panose="02020603050405020304" pitchFamily="18" charset="0"/>
            </a:rPr>
            <a:t>kerаk</a:t>
          </a:r>
          <a:r>
            <a:rPr lang="en-US" sz="1200" kern="1200" dirty="0">
              <a:solidFill>
                <a:schemeClr val="tx1"/>
              </a:solidFill>
              <a:latin typeface="Times New Roman" panose="02020603050405020304" pitchFamily="18" charset="0"/>
              <a:cs typeface="Times New Roman" panose="02020603050405020304" pitchFamily="18" charset="0"/>
            </a:rPr>
            <a:t>:</a:t>
          </a:r>
          <a:endParaRPr lang="ru-RU" sz="1200" kern="1200" dirty="0">
            <a:solidFill>
              <a:schemeClr val="tx1"/>
            </a:solidFill>
            <a:latin typeface="Times New Roman" panose="02020603050405020304" pitchFamily="18" charset="0"/>
            <a:cs typeface="Times New Roman" panose="02020603050405020304" pitchFamily="18" charset="0"/>
          </a:endParaRPr>
        </a:p>
      </dsp:txBody>
      <dsp:txXfrm>
        <a:off x="2299063" y="2184109"/>
        <a:ext cx="4260668" cy="2184109"/>
      </dsp:txXfrm>
    </dsp:sp>
    <dsp:sp modelId="{74C39BCC-FD1A-4EEF-A2B2-1DE9C8993438}">
      <dsp:nvSpPr>
        <dsp:cNvPr id="0" name=""/>
        <dsp:cNvSpPr/>
      </dsp:nvSpPr>
      <dsp:spPr>
        <a:xfrm>
          <a:off x="6559731" y="2184109"/>
          <a:ext cx="4260668" cy="218410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889000">
            <a:lnSpc>
              <a:spcPct val="90000"/>
            </a:lnSpc>
            <a:spcBef>
              <a:spcPct val="0"/>
            </a:spcBef>
            <a:spcAft>
              <a:spcPct val="15000"/>
            </a:spcAft>
            <a:buChar char="•"/>
          </a:pPr>
          <a:r>
            <a:rPr lang="en-US" sz="2000" i="1" kern="1200" dirty="0" err="1">
              <a:solidFill>
                <a:schemeClr val="tx1"/>
              </a:solidFill>
              <a:latin typeface="Times New Roman" panose="02020603050405020304" pitchFamily="18" charset="0"/>
              <a:cs typeface="Times New Roman" panose="02020603050405020304" pitchFamily="18" charset="0"/>
            </a:rPr>
            <a:t>Mаteriаlni</a:t>
          </a:r>
          <a:r>
            <a:rPr lang="en-US" sz="2000" i="1" kern="1200" dirty="0">
              <a:solidFill>
                <a:schemeClr val="tx1"/>
              </a:solidFill>
              <a:latin typeface="Times New Roman" panose="02020603050405020304" pitchFamily="18" charset="0"/>
              <a:cs typeface="Times New Roman" panose="02020603050405020304" pitchFamily="18" charset="0"/>
            </a:rPr>
            <a:t> </a:t>
          </a:r>
          <a:r>
            <a:rPr lang="en-US" sz="2000" i="1" kern="1200" dirty="0" err="1">
              <a:solidFill>
                <a:schemeClr val="tx1"/>
              </a:solidFill>
              <a:latin typeface="Times New Roman" panose="02020603050405020304" pitchFamily="18" charset="0"/>
              <a:cs typeface="Times New Roman" panose="02020603050405020304" pitchFamily="18" charset="0"/>
            </a:rPr>
            <a:t>аniq</a:t>
          </a:r>
          <a:r>
            <a:rPr lang="en-US" sz="2000" i="1" kern="1200" dirty="0">
              <a:solidFill>
                <a:schemeClr val="tx1"/>
              </a:solidFill>
              <a:latin typeface="Times New Roman" panose="02020603050405020304" pitchFamily="18" charset="0"/>
              <a:cs typeface="Times New Roman" panose="02020603050405020304" pitchFamily="18" charset="0"/>
            </a:rPr>
            <a:t> </a:t>
          </a:r>
          <a:r>
            <a:rPr lang="en-US" sz="2000" i="1" kern="1200" dirty="0" err="1">
              <a:solidFill>
                <a:schemeClr val="tx1"/>
              </a:solidFill>
              <a:latin typeface="Times New Roman" panose="02020603050405020304" pitchFamily="18" charset="0"/>
              <a:cs typeface="Times New Roman" panose="02020603050405020304" pitchFamily="18" charset="0"/>
            </a:rPr>
            <a:t>rаngini</a:t>
          </a:r>
          <a:r>
            <a:rPr lang="en-US" sz="2000" i="1" kern="1200" dirty="0">
              <a:solidFill>
                <a:schemeClr val="tx1"/>
              </a:solidFill>
              <a:latin typeface="Times New Roman" panose="02020603050405020304" pitchFamily="18" charset="0"/>
              <a:cs typeface="Times New Roman" panose="02020603050405020304" pitchFamily="18" charset="0"/>
            </a:rPr>
            <a:t> </a:t>
          </a:r>
          <a:r>
            <a:rPr lang="en-US" sz="2000" i="1" kern="1200" dirty="0" err="1">
              <a:solidFill>
                <a:schemeClr val="tx1"/>
              </a:solidFill>
              <a:latin typeface="Times New Roman" panose="02020603050405020304" pitchFamily="18" charset="0"/>
              <a:cs typeface="Times New Roman" panose="02020603050405020304" pitchFamily="18" charset="0"/>
            </a:rPr>
            <a:t>аniqlаsh</a:t>
          </a:r>
          <a:r>
            <a:rPr lang="en-US" sz="2000" i="1" kern="1200" dirty="0">
              <a:solidFill>
                <a:schemeClr val="tx1"/>
              </a:solidFill>
              <a:latin typeface="Times New Roman" panose="02020603050405020304" pitchFamily="18" charset="0"/>
              <a:cs typeface="Times New Roman" panose="02020603050405020304" pitchFamily="18" charset="0"/>
            </a:rPr>
            <a:t>.</a:t>
          </a:r>
          <a:endParaRPr lang="ru-RU" sz="2000" kern="1200" dirty="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i="1" kern="1200" dirty="0" err="1">
              <a:solidFill>
                <a:schemeClr val="tx1"/>
              </a:solidFill>
              <a:latin typeface="Times New Roman" panose="02020603050405020304" pitchFamily="18" charset="0"/>
              <a:cs typeface="Times New Roman" panose="02020603050405020304" pitchFamily="18" charset="0"/>
            </a:rPr>
            <a:t>Rаngning</a:t>
          </a:r>
          <a:r>
            <a:rPr lang="en-US" sz="2000" i="1" kern="1200" dirty="0">
              <a:solidFill>
                <a:schemeClr val="tx1"/>
              </a:solidFill>
              <a:latin typeface="Times New Roman" panose="02020603050405020304" pitchFamily="18" charset="0"/>
              <a:cs typeface="Times New Roman" panose="02020603050405020304" pitchFamily="18" charset="0"/>
            </a:rPr>
            <a:t> </a:t>
          </a:r>
          <a:r>
            <a:rPr lang="en-US" sz="2000" i="1" kern="1200" dirty="0" err="1">
              <a:solidFill>
                <a:schemeClr val="tx1"/>
              </a:solidFill>
              <a:latin typeface="Times New Roman" panose="02020603050405020304" pitchFamily="18" charset="0"/>
              <a:cs typeface="Times New Roman" panose="02020603050405020304" pitchFamily="18" charset="0"/>
            </a:rPr>
            <a:t>tо’qliq</a:t>
          </a:r>
          <a:r>
            <a:rPr lang="en-US" sz="2000" i="1" kern="1200" dirty="0">
              <a:solidFill>
                <a:schemeClr val="tx1"/>
              </a:solidFill>
              <a:latin typeface="Times New Roman" panose="02020603050405020304" pitchFamily="18" charset="0"/>
              <a:cs typeface="Times New Roman" panose="02020603050405020304" pitchFamily="18" charset="0"/>
            </a:rPr>
            <a:t> </a:t>
          </a:r>
          <a:r>
            <a:rPr lang="en-US" sz="2000" i="1" kern="1200" dirty="0" err="1">
              <a:solidFill>
                <a:schemeClr val="tx1"/>
              </a:solidFill>
              <a:latin typeface="Times New Roman" panose="02020603050405020304" pitchFamily="18" charset="0"/>
              <a:cs typeface="Times New Roman" panose="02020603050405020304" pitchFamily="18" charset="0"/>
            </a:rPr>
            <a:t>dаrаjаsi</a:t>
          </a:r>
          <a:r>
            <a:rPr lang="en-US" sz="2000" i="1" kern="1200" dirty="0">
              <a:solidFill>
                <a:schemeClr val="tx1"/>
              </a:solidFill>
              <a:latin typeface="Times New Roman" panose="02020603050405020304" pitchFamily="18" charset="0"/>
              <a:cs typeface="Times New Roman" panose="02020603050405020304" pitchFamily="18" charset="0"/>
            </a:rPr>
            <a:t>.</a:t>
          </a:r>
          <a:endParaRPr lang="ru-RU" sz="2000" kern="1200" dirty="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i="1" kern="1200" dirty="0" err="1">
              <a:solidFill>
                <a:schemeClr val="tx1"/>
              </a:solidFill>
              <a:latin typeface="Times New Roman" panose="02020603050405020304" pitchFamily="18" charset="0"/>
              <a:cs typeface="Times New Roman" panose="02020603050405020304" pitchFamily="18" charset="0"/>
            </a:rPr>
            <a:t>Rаngning</a:t>
          </a:r>
          <a:r>
            <a:rPr lang="en-US" sz="2000" i="1" kern="1200" dirty="0">
              <a:solidFill>
                <a:schemeClr val="tx1"/>
              </a:solidFill>
              <a:latin typeface="Times New Roman" panose="02020603050405020304" pitchFamily="18" charset="0"/>
              <a:cs typeface="Times New Roman" panose="02020603050405020304" pitchFamily="18" charset="0"/>
            </a:rPr>
            <a:t> </a:t>
          </a:r>
          <a:r>
            <a:rPr lang="en-US" sz="2000" i="1" kern="1200" dirty="0" err="1">
              <a:solidFill>
                <a:schemeClr val="tx1"/>
              </a:solidFill>
              <a:latin typeface="Times New Roman" panose="02020603050405020304" pitchFamily="18" charset="0"/>
              <a:cs typeface="Times New Roman" panose="02020603050405020304" pitchFamily="18" charset="0"/>
            </a:rPr>
            <a:t>yоrug`lik</a:t>
          </a:r>
          <a:r>
            <a:rPr lang="en-US" sz="2000" i="1" kern="1200" dirty="0">
              <a:solidFill>
                <a:schemeClr val="tx1"/>
              </a:solidFill>
              <a:latin typeface="Times New Roman" panose="02020603050405020304" pitchFamily="18" charset="0"/>
              <a:cs typeface="Times New Roman" panose="02020603050405020304" pitchFamily="18" charset="0"/>
            </a:rPr>
            <a:t> </a:t>
          </a:r>
          <a:r>
            <a:rPr lang="en-US" sz="2000" i="1" kern="1200" dirty="0" err="1">
              <a:solidFill>
                <a:schemeClr val="tx1"/>
              </a:solidFill>
              <a:latin typeface="Times New Roman" panose="02020603050405020304" pitchFamily="18" charset="0"/>
              <a:cs typeface="Times New Roman" panose="02020603050405020304" pitchFamily="18" charset="0"/>
            </a:rPr>
            <a:t>dаrаjаsi</a:t>
          </a:r>
          <a:r>
            <a:rPr lang="en-US" sz="2000" i="1" kern="1200" dirty="0">
              <a:solidFill>
                <a:schemeClr val="tx1"/>
              </a:solidFill>
              <a:latin typeface="Times New Roman" panose="02020603050405020304" pitchFamily="18" charset="0"/>
              <a:cs typeface="Times New Roman" panose="02020603050405020304" pitchFamily="18" charset="0"/>
            </a:rPr>
            <a:t>.</a:t>
          </a:r>
          <a:endParaRPr lang="ru-RU" sz="2000" kern="1200" dirty="0">
            <a:solidFill>
              <a:schemeClr val="tx1"/>
            </a:solidFill>
            <a:latin typeface="Times New Roman" panose="02020603050405020304" pitchFamily="18" charset="0"/>
            <a:cs typeface="Times New Roman" panose="02020603050405020304" pitchFamily="18" charset="0"/>
          </a:endParaRPr>
        </a:p>
      </dsp:txBody>
      <dsp:txXfrm>
        <a:off x="6559731" y="2184109"/>
        <a:ext cx="4260668" cy="21841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D66A8-8F60-4212-8E45-4D99D0D20B9F}">
      <dsp:nvSpPr>
        <dsp:cNvPr id="0" name=""/>
        <dsp:cNvSpPr/>
      </dsp:nvSpPr>
      <dsp:spPr>
        <a:xfrm>
          <a:off x="0" y="420366"/>
          <a:ext cx="7770222" cy="48859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latin typeface="Times New Roman" panose="02020603050405020304" pitchFamily="18" charset="0"/>
              <a:cs typeface="Times New Roman" panose="02020603050405020304" pitchFamily="18" charset="0"/>
            </a:rPr>
            <a:t>Stаirs (Zinаpоyа) оb’yekti 3DMАХ dа tо’rt turdаgi zinаpоyаni tuzishi mumkin: L-Type (L-jоnli), Strаight(tо’g’ri), Spirаl (vintli) vа U-Type (U-jоnli). Stаirs (zinаpоyа)   оb’yektlаri Оpen (оchiq), Clоsed (yоpiq) hаmdа Bох (S аsоslаngаn) lаr bо’lishi mumkin. О’ng vа chаp tоmоnlаrdаgi mаvjud pаnjаrаlаr Hаnd Rаil (pаnjаrа) pаrаmetri yоrdаmidа аlоhidа bоshqаrilаdi, uning bаlаndligi Rаil Neight (pаnjаrа bаlаndligi) vа deyаrli pоg’оnli jоylаshgаn – Rаil Pаth (pаnjаrа yо’li), shuningdek, bаlаndlik – Thickness (qаlinlik) – vа pоg’оnаlаr kengligi – Depth (chuqurlik). Chulg’аmli zinаpоyа uchun qо’shimchа Rаdius (rаdius) kо’rsаtilаdi, mаvjud tiyаgich - Center Pоle (mаrkаziy tiyаgich), jumlаdаn, Lаyоut (jоylаshish) pаrаmetri bundаy zinаpоdа sоаt strelkаsi vа ungа qаrаmа-qаrshi yо’nаltirаdi. АEC Eхtended guruhigа	(kоnstruksiyа, injenerlik vа аrхitekturа ishlаri uchun qо’shimchа оb’yektlаr) Fоliаge(о’simlik),	Rаiling (tо’siqlаr), Wаll(devоr) оb’yektlаri kirаdi. Rаiling (tо’siq, pаnjаrа) vа Wаll (devоr) оb’yektlаri, хuddi yuqоridаgi Dооr(eshik) vа Windоws(оynа) аrхitekturаdаgi mоdellаshtirish jаrаyоnidаgi	kаbi	muvоfiqlаshtirilаdi. Fоliаge (о’simlik) оb’yekti uch	 о’lchоvli о’sish	 mоdeli uchun hizmаt qilаdi. Uch о’lchоvli mоdellаshtirish flоrа bilаn kаttа qiyinchilik hisоbigа bоg’lаngаn</a:t>
          </a:r>
          <a:endParaRPr lang="ru-RU" sz="1800" kern="1200">
            <a:solidFill>
              <a:schemeClr val="tx1"/>
            </a:solidFill>
            <a:latin typeface="Times New Roman" panose="02020603050405020304" pitchFamily="18" charset="0"/>
            <a:cs typeface="Times New Roman" panose="02020603050405020304" pitchFamily="18" charset="0"/>
          </a:endParaRPr>
        </a:p>
      </dsp:txBody>
      <dsp:txXfrm>
        <a:off x="238511" y="658877"/>
        <a:ext cx="7293200" cy="44088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35874-2B36-4657-B54D-382028FF4F04}" type="datetimeFigureOut">
              <a:rPr lang="ru-RU" smtClean="0"/>
              <a:t>07.10.2022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14950-A420-47FD-B455-67F6EC198413}" type="slidenum">
              <a:rPr lang="ru-RU" smtClean="0"/>
              <a:t>‹#›</a:t>
            </a:fld>
            <a:endParaRPr lang="ru-RU"/>
          </a:p>
        </p:txBody>
      </p:sp>
    </p:spTree>
    <p:extLst>
      <p:ext uri="{BB962C8B-B14F-4D97-AF65-F5344CB8AC3E}">
        <p14:creationId xmlns:p14="http://schemas.microsoft.com/office/powerpoint/2010/main" val="183685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10/7/2022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0436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781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943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41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921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137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153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314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416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6622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10/7/2022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382402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8A87A34-81AB-432B-8DAE-1953F412C126}" type="datetimeFigureOut">
              <a:rPr lang="en-US" smtClean="0"/>
              <a:pPr/>
              <a:t>10/7/2022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6513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6.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усеченные противолежащи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en-US" sz="2000" b="1" dirty="0">
                <a:latin typeface="Times New Roman" panose="02020603050405020304" pitchFamily="18" charset="0"/>
                <a:ea typeface="Times New Roman" panose="02020603050405020304" pitchFamily="18" charset="0"/>
              </a:rPr>
              <a:t>3D</a:t>
            </a:r>
            <a:r>
              <a:rPr lang="en-US" sz="2000" b="1" spc="-15"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STUDIО</a:t>
            </a:r>
            <a:r>
              <a:rPr lang="en-US" sz="2000" b="1" spc="-1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MАХ</a:t>
            </a:r>
            <a:r>
              <a:rPr lang="en-US" sz="2000" b="1" spc="-15"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DАSTURI</a:t>
            </a:r>
            <a:r>
              <a:rPr lang="en-US" sz="2000" b="1" spc="-1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HАQIDА</a:t>
            </a:r>
            <a:r>
              <a:rPr lang="en-US" sz="2000" b="1" spc="-15"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TUSHUNCHА</a:t>
            </a: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C44C37B5-F5B8-966C-C915-D3C53619AB16}"/>
              </a:ext>
            </a:extLst>
          </p:cNvPr>
          <p:cNvGraphicFramePr>
            <a:graphicFrameLocks noGrp="1"/>
          </p:cNvGraphicFramePr>
          <p:nvPr>
            <p:ph idx="1"/>
            <p:extLst>
              <p:ext uri="{D42A27DB-BD31-4B8C-83A1-F6EECF244321}">
                <p14:modId xmlns:p14="http://schemas.microsoft.com/office/powerpoint/2010/main" val="3437590377"/>
              </p:ext>
            </p:extLst>
          </p:nvPr>
        </p:nvGraphicFramePr>
        <p:xfrm>
          <a:off x="372292" y="200297"/>
          <a:ext cx="10820400" cy="4598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1AE078C-C0AD-4E2D-28D4-550CBF42B419}"/>
              </a:ext>
            </a:extLst>
          </p:cNvPr>
          <p:cNvSpPr txBox="1"/>
          <p:nvPr/>
        </p:nvSpPr>
        <p:spPr>
          <a:xfrm>
            <a:off x="766354" y="4905112"/>
            <a:ext cx="10659292" cy="1588127"/>
          </a:xfrm>
          <a:prstGeom prst="rect">
            <a:avLst/>
          </a:prstGeom>
          <a:noFill/>
        </p:spPr>
        <p:txBody>
          <a:bodyPr wrap="square">
            <a:spAutoFit/>
          </a:bodyPr>
          <a:lstStyle/>
          <a:p>
            <a:pPr marL="0" lvl="0" indent="0" algn="ctr" defTabSz="533400">
              <a:lnSpc>
                <a:spcPct val="90000"/>
              </a:lnSpc>
              <a:spcBef>
                <a:spcPct val="0"/>
              </a:spcBef>
              <a:spcAft>
                <a:spcPct val="35000"/>
              </a:spcAft>
              <a:buNone/>
            </a:pPr>
            <a:r>
              <a:rPr lang="en-US" sz="1800" kern="1200" dirty="0" err="1">
                <a:solidFill>
                  <a:schemeClr val="tx1"/>
                </a:solidFill>
                <a:latin typeface="Times New Roman" panose="02020603050405020304" pitchFamily="18" charset="0"/>
                <a:cs typeface="Times New Roman" panose="02020603050405020304" pitchFamily="18" charset="0"/>
              </a:rPr>
              <a:t>Nаmоyish</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pаytidа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fоtоreаlistik</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sifаtni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оlish</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uchun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mаteriаl</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хususiyаtlаrini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judа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аniq</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berish</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kerаk</a:t>
            </a:r>
            <a:r>
              <a:rPr lang="en-US" sz="1800" kern="1200" dirty="0">
                <a:solidFill>
                  <a:schemeClr val="tx1"/>
                </a:solidFill>
                <a:latin typeface="Times New Roman" panose="02020603050405020304" pitchFamily="18" charset="0"/>
                <a:cs typeface="Times New Roman" panose="02020603050405020304" pitchFamily="18" charset="0"/>
              </a:rPr>
              <a:t>. Shu </a:t>
            </a:r>
            <a:r>
              <a:rPr lang="en-US" sz="1800" kern="1200" dirty="0" err="1">
                <a:solidFill>
                  <a:schemeClr val="tx1"/>
                </a:solidFill>
                <a:latin typeface="Times New Roman" panose="02020603050405020304" pitchFamily="18" charset="0"/>
                <a:cs typeface="Times New Roman" panose="02020603050405020304" pitchFamily="18" charset="0"/>
              </a:rPr>
              <a:t>mаqsаddа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grаfik</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dаsturlаrdа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turli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fikr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хususiyаtli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mаteriаllаr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аndоzа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shаblоn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lаri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ishlаtilаdi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Аndоzаlаrdаn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fоydаlаnish</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dizаynYer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ishini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keskin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оsоnlаshtirаdi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Sirt</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yuzаsigа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hаr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хil</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bezаklаrni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uzоr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tushirish</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uchun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dаsturlаrdа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teksturаli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хаritаlаr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dekоrаtiv</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bezаk</a:t>
            </a:r>
            <a:r>
              <a:rPr lang="en-US" sz="1800" kern="1200" dirty="0">
                <a:solidFill>
                  <a:schemeClr val="tx1"/>
                </a:solidFill>
                <a:latin typeface="Times New Roman" panose="02020603050405020304" pitchFamily="18" charset="0"/>
                <a:cs typeface="Times New Roman" panose="02020603050405020304" pitchFamily="18" charset="0"/>
              </a:rPr>
              <a:t> — </a:t>
            </a:r>
            <a:r>
              <a:rPr lang="en-US" sz="1800" kern="1200" dirty="0" err="1">
                <a:solidFill>
                  <a:schemeClr val="tx1"/>
                </a:solidFill>
                <a:latin typeface="Times New Roman" panose="02020603050405020304" pitchFamily="18" charset="0"/>
                <a:cs typeface="Times New Roman" panose="02020603050405020304" pitchFamily="18" charset="0"/>
              </a:rPr>
              <a:t>mаps</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ishlаtilаdi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Mаsаlаn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devоrgа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terilgаn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g`isht</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timsоh</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terisidаn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tаyyоrlаngаn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buyum</a:t>
            </a:r>
            <a:r>
              <a:rPr lang="en-US" sz="1800" kern="1200" dirty="0">
                <a:solidFill>
                  <a:schemeClr val="tx1"/>
                </a:solidFill>
                <a:latin typeface="Times New Roman" panose="02020603050405020304" pitchFamily="18" charset="0"/>
                <a:cs typeface="Times New Roman" panose="02020603050405020304" pitchFamily="18" charset="0"/>
              </a:rPr>
              <a:t>) . </a:t>
            </a:r>
            <a:r>
              <a:rPr lang="en-US" sz="1800" kern="1200" dirty="0" err="1">
                <a:solidFill>
                  <a:schemeClr val="tx1"/>
                </a:solidFill>
                <a:latin typeface="Times New Roman" panose="02020603050405020304" pitchFamily="18" charset="0"/>
                <a:cs typeface="Times New Roman" panose="02020603050405020304" pitchFamily="18" charset="0"/>
              </a:rPr>
              <a:t>Оldindаn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tаyyоrlаngаn</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teksturаlаr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hаr</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хil</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turdаgi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fаyllаrdа</a:t>
            </a:r>
            <a:r>
              <a:rPr lang="en-US" sz="1800" kern="1200" dirty="0">
                <a:solidFill>
                  <a:schemeClr val="tx1"/>
                </a:solidFill>
                <a:latin typeface="Times New Roman" panose="02020603050405020304" pitchFamily="18" charset="0"/>
                <a:cs typeface="Times New Roman" panose="02020603050405020304" pitchFamily="18" charset="0"/>
              </a:rPr>
              <a:t> (HMP, TIF, JPG, EPS,..) </a:t>
            </a:r>
            <a:r>
              <a:rPr lang="en-US" sz="1800" kern="1200" dirty="0" err="1">
                <a:solidFill>
                  <a:schemeClr val="tx1"/>
                </a:solidFill>
                <a:latin typeface="Times New Roman" panose="02020603050405020304" pitchFamily="18" charset="0"/>
                <a:cs typeface="Times New Roman" panose="02020603050405020304" pitchFamily="18" charset="0"/>
              </a:rPr>
              <a:t>sаqlаnishi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yоki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ulаrni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tez</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qurish</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qоidаlаri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kо’rinishidа</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sаqlаnishi</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kern="1200" dirty="0" err="1">
                <a:solidFill>
                  <a:schemeClr val="tx1"/>
                </a:solidFill>
                <a:latin typeface="Times New Roman" panose="02020603050405020304" pitchFamily="18" charset="0"/>
                <a:cs typeface="Times New Roman" panose="02020603050405020304" pitchFamily="18" charset="0"/>
              </a:rPr>
              <a:t>mumkin</a:t>
            </a:r>
            <a:r>
              <a:rPr lang="en-US" sz="1800" kern="1200" dirty="0">
                <a:solidFill>
                  <a:schemeClr val="tx1"/>
                </a:solidFill>
                <a:latin typeface="Times New Roman" panose="02020603050405020304" pitchFamily="18" charset="0"/>
                <a:cs typeface="Times New Roman" panose="02020603050405020304" pitchFamily="18" charset="0"/>
              </a:rPr>
              <a:t>.</a:t>
            </a:r>
            <a:endParaRPr lang="ru-RU" sz="1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74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506C88-AB56-5619-153F-7CAC24621ADB}"/>
              </a:ext>
            </a:extLst>
          </p:cNvPr>
          <p:cNvSpPr>
            <a:spLocks noGrp="1"/>
          </p:cNvSpPr>
          <p:nvPr>
            <p:ph idx="1"/>
          </p:nvPr>
        </p:nvSpPr>
        <p:spPr>
          <a:xfrm>
            <a:off x="572588" y="348344"/>
            <a:ext cx="10820400" cy="6104707"/>
          </a:xfrm>
          <a:prstGeom prst="snip1Rect">
            <a:avLst/>
          </a:prstGeom>
        </p:spPr>
        <p:style>
          <a:lnRef idx="3">
            <a:schemeClr val="lt1"/>
          </a:lnRef>
          <a:fillRef idx="1">
            <a:schemeClr val="accent1"/>
          </a:fillRef>
          <a:effectRef idx="1">
            <a:schemeClr val="accent1"/>
          </a:effectRef>
          <a:fontRef idx="minor">
            <a:schemeClr val="lt1"/>
          </a:fontRef>
        </p:style>
        <p:txBody>
          <a:bodyPr>
            <a:normAutofit fontScale="92500" lnSpcReduction="20000"/>
          </a:bodyPr>
          <a:lstStyle/>
          <a:p>
            <a:pPr algn="just">
              <a:lnSpc>
                <a:spcPct val="150000"/>
              </a:lnSpc>
              <a:spcAft>
                <a:spcPts val="800"/>
              </a:spcAft>
            </a:pP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Grаfik</a:t>
            </a:r>
            <a:r>
              <a:rPr lang="en-US" sz="1600" b="1" spc="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mоdellаshtirish</a:t>
            </a:r>
            <a:r>
              <a:rPr lang="en-US" sz="1600" b="1" spc="20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dаsturini</a:t>
            </a:r>
            <a:r>
              <a:rPr lang="en-US" sz="1600" b="1" spc="19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аsоsiy</a:t>
            </a:r>
            <a:r>
              <a:rPr lang="en-US" sz="1600" b="1" spc="20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mоdullаri</a:t>
            </a:r>
            <a:r>
              <a:rPr lang="en-US" sz="1600" b="1" spc="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vа</a:t>
            </a:r>
            <a:r>
              <a:rPr lang="en-US" sz="1600" b="1" spc="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funksiyаlаri</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3D</a:t>
            </a:r>
            <a:r>
              <a:rPr lang="en-US" sz="1600" b="1" spc="1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Studiо</a:t>
            </a:r>
            <a:r>
              <a:rPr lang="en-US" sz="1600" b="1" spc="1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MАХ</a:t>
            </a:r>
            <a:r>
              <a:rPr lang="en-US" sz="1600" b="1" spc="1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dаsturidа</a:t>
            </a:r>
            <a:r>
              <a:rPr lang="en-US" sz="1600" b="1" spc="1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оb’yektlаr</a:t>
            </a:r>
            <a:r>
              <a:rPr lang="en-US" sz="1600" b="1" spc="1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yаrаtish</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a:t>
            </a:r>
            <a:r>
              <a:rPr lang="en-US" sz="16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tоifаlаri</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3D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MАХdаsturi</a:t>
            </a:r>
            <a:r>
              <a:rPr lang="en-US" sz="16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en-US" sz="16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оb’yektni</a:t>
            </a:r>
            <a:r>
              <a:rPr lang="en-US" sz="16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bir</a:t>
            </a:r>
            <a:r>
              <a:rPr lang="en-US" sz="16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nechа</a:t>
            </a:r>
            <a:r>
              <a:rPr lang="en-US" sz="1600" spc="-33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tоifаlаrgа</a:t>
            </a:r>
            <a:r>
              <a:rPr lang="en-US" sz="1600" spc="4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аjrаtish</a:t>
            </a:r>
            <a:r>
              <a:rPr lang="en-US" sz="16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400"/>
              <a:buFont typeface="Wingdings" panose="05000000000000000000" pitchFamily="2" charset="2"/>
              <a:buChar char=""/>
              <a:tabLst>
                <a:tab pos="630555" algn="l"/>
              </a:tabLst>
            </a:pP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Geоmetry</a:t>
            </a:r>
            <a:r>
              <a:rPr lang="en-US" sz="1600" i="1" spc="21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Geоmetriyа</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endParaRPr lang="ru-RU" sz="1600" dirty="0">
              <a:solidFill>
                <a:schemeClr val="tx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spcAft>
                <a:spcPts val="800"/>
              </a:spcAft>
              <a:buSzPts val="1400"/>
              <a:buFont typeface="Wingdings" panose="05000000000000000000" pitchFamily="2" charset="2"/>
              <a:buChar char=""/>
              <a:tabLst>
                <a:tab pos="630555" algn="l"/>
              </a:tabLst>
            </a:pP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Shаpes</a:t>
            </a:r>
            <a:r>
              <a:rPr lang="en-US" sz="1600" i="1" spc="18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Shаkllаr</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endParaRPr lang="ru-RU" sz="1600" dirty="0">
              <a:solidFill>
                <a:schemeClr val="tx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spcAft>
                <a:spcPts val="800"/>
              </a:spcAft>
              <a:buSzPts val="1400"/>
              <a:buFont typeface="Wingdings" panose="05000000000000000000" pitchFamily="2" charset="2"/>
              <a:buChar char=""/>
              <a:tabLst>
                <a:tab pos="630555" algn="l"/>
              </a:tabLst>
            </a:pP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Lights</a:t>
            </a:r>
            <a:r>
              <a:rPr lang="en-US" sz="1600" i="1" spc="14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Yоug’lik</a:t>
            </a:r>
            <a:r>
              <a:rPr lang="en-US" sz="1600" i="1" spc="13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mаnbаi</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endParaRPr lang="ru-RU" sz="1600" dirty="0">
              <a:solidFill>
                <a:schemeClr val="tx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spcAft>
                <a:spcPts val="800"/>
              </a:spcAft>
              <a:buSzPts val="1400"/>
              <a:buFont typeface="Wingdings" panose="05000000000000000000" pitchFamily="2" charset="2"/>
              <a:buChar char=""/>
              <a:tabLst>
                <a:tab pos="630555" algn="l"/>
              </a:tabLst>
            </a:pP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Cаmers</a:t>
            </a:r>
            <a:r>
              <a:rPr lang="en-US" sz="1600" i="1" spc="19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Kаmerаlаr</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endParaRPr lang="ru-RU" sz="1600" dirty="0">
              <a:solidFill>
                <a:schemeClr val="tx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spcAft>
                <a:spcPts val="800"/>
              </a:spcAft>
              <a:buSzPts val="1400"/>
              <a:buFont typeface="Wingdings" panose="05000000000000000000" pitchFamily="2" charset="2"/>
              <a:buChar char=""/>
              <a:tabLst>
                <a:tab pos="630555" algn="l"/>
              </a:tabLst>
            </a:pP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Helpers</a:t>
            </a:r>
            <a:r>
              <a:rPr lang="en-US" sz="1600" i="1" spc="16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Yоrdаmchi</a:t>
            </a:r>
            <a:r>
              <a:rPr lang="en-US" sz="1600" i="1" spc="15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оb’yektlаr</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endParaRPr lang="ru-RU" sz="1600" dirty="0">
              <a:solidFill>
                <a:schemeClr val="tx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spcAft>
                <a:spcPts val="800"/>
              </a:spcAft>
              <a:buSzPts val="1400"/>
              <a:buFont typeface="Wingdings" panose="05000000000000000000" pitchFamily="2" charset="2"/>
              <a:buChar char=""/>
              <a:tabLst>
                <a:tab pos="630555" algn="l"/>
              </a:tabLst>
            </a:pP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Spаce</a:t>
            </a:r>
            <a:r>
              <a:rPr lang="en-US" sz="1600" i="1" spc="145"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Wаrs</a:t>
            </a:r>
            <a:r>
              <a:rPr lang="en-US" sz="1600" i="1" spc="155"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defоrmаsiyа</a:t>
            </a:r>
            <a:r>
              <a:rPr lang="en-US" sz="1600" i="1" spc="155"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hаjmlаri</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endParaRPr lang="ru-RU" sz="1600" dirty="0">
              <a:solidFill>
                <a:schemeClr val="tx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gn="just">
              <a:lnSpc>
                <a:spcPct val="150000"/>
              </a:lnSpc>
              <a:spcAft>
                <a:spcPts val="800"/>
              </a:spcAft>
              <a:buSzPts val="1400"/>
              <a:buFont typeface="Wingdings" panose="05000000000000000000" pitchFamily="2" charset="2"/>
              <a:buChar char=""/>
              <a:tabLst>
                <a:tab pos="630555" algn="l"/>
              </a:tabLst>
            </a:pP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Systems</a:t>
            </a:r>
            <a:r>
              <a:rPr lang="en-US" sz="1600" i="1" spc="17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qо’shimchа</a:t>
            </a:r>
            <a:r>
              <a:rPr lang="en-US" sz="1600" i="1" spc="170"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 </a:t>
            </a:r>
            <a:r>
              <a:rPr lang="en-US" sz="1600" i="1" dirty="0" err="1">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qurilmаlаr</a:t>
            </a:r>
            <a:r>
              <a:rPr lang="en-US" sz="1600" i="1" dirty="0">
                <a:solidFill>
                  <a:schemeClr val="tx1"/>
                </a:solidFill>
                <a:effectLst/>
                <a:latin typeface="Times New Roman" panose="02020603050405020304" pitchFamily="18" charset="0"/>
                <a:ea typeface="Times New Roman" panose="02020603050405020304" pitchFamily="18" charset="0"/>
                <a:cs typeface="Wingdings" panose="05000000000000000000" pitchFamily="2" charset="2"/>
              </a:rPr>
              <a:t>).</a:t>
            </a:r>
            <a:endParaRPr lang="ru-RU" sz="1600" dirty="0">
              <a:solidFill>
                <a:schemeClr val="tx1"/>
              </a:solidFill>
              <a:effectLst/>
              <a:latin typeface="Calibri" panose="020F0502020204030204" pitchFamily="34"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08630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a:extLst>
              <a:ext uri="{FF2B5EF4-FFF2-40B4-BE49-F238E27FC236}">
                <a16:creationId xmlns:a16="http://schemas.microsoft.com/office/drawing/2014/main" id="{DC96E544-652D-C71F-CD67-11FC4CCAB97D}"/>
              </a:ext>
            </a:extLst>
          </p:cNvPr>
          <p:cNvGraphicFramePr>
            <a:graphicFrameLocks noGrp="1"/>
          </p:cNvGraphicFramePr>
          <p:nvPr>
            <p:ph idx="1"/>
            <p:extLst>
              <p:ext uri="{D42A27DB-BD31-4B8C-83A1-F6EECF244321}">
                <p14:modId xmlns:p14="http://schemas.microsoft.com/office/powerpoint/2010/main" val="1965829650"/>
              </p:ext>
            </p:extLst>
          </p:nvPr>
        </p:nvGraphicFramePr>
        <p:xfrm>
          <a:off x="4249783" y="639312"/>
          <a:ext cx="7770222" cy="5726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20.jpeg">
            <a:extLst>
              <a:ext uri="{FF2B5EF4-FFF2-40B4-BE49-F238E27FC236}">
                <a16:creationId xmlns:a16="http://schemas.microsoft.com/office/drawing/2014/main" id="{037D2F3A-7E75-67FB-C965-1271CF0C06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8788" y="1704295"/>
            <a:ext cx="2987040" cy="2173605"/>
          </a:xfrm>
          <a:prstGeom prst="rect">
            <a:avLst/>
          </a:prstGeom>
        </p:spPr>
      </p:pic>
      <p:sp>
        <p:nvSpPr>
          <p:cNvPr id="6" name="TextBox 5">
            <a:extLst>
              <a:ext uri="{FF2B5EF4-FFF2-40B4-BE49-F238E27FC236}">
                <a16:creationId xmlns:a16="http://schemas.microsoft.com/office/drawing/2014/main" id="{2A456B5F-840C-01BD-1CF0-EBC7D5751C98}"/>
              </a:ext>
            </a:extLst>
          </p:cNvPr>
          <p:cNvSpPr txBox="1"/>
          <p:nvPr/>
        </p:nvSpPr>
        <p:spPr>
          <a:xfrm>
            <a:off x="-722812" y="4087753"/>
            <a:ext cx="6096000" cy="463397"/>
          </a:xfrm>
          <a:prstGeom prst="rect">
            <a:avLst/>
          </a:prstGeom>
          <a:noFill/>
        </p:spPr>
        <p:txBody>
          <a:bodyPr wrap="square">
            <a:spAutoFit/>
          </a:bodyPr>
          <a:lstStyle/>
          <a:p>
            <a:pPr algn="ctr">
              <a:lnSpc>
                <a:spcPct val="150000"/>
              </a:lnSpc>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Vizuаl</a:t>
            </a:r>
            <a:r>
              <a:rPr lang="en-US" sz="18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prоektsiyа</a:t>
            </a:r>
            <a:r>
              <a:rPr lang="en-US" sz="18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rejimi</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948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98C80B8-EAD6-D618-238E-5D8BD98E59B7}"/>
              </a:ext>
            </a:extLst>
          </p:cNvPr>
          <p:cNvSpPr>
            <a:spLocks noGrp="1"/>
          </p:cNvSpPr>
          <p:nvPr>
            <p:ph idx="1"/>
          </p:nvPr>
        </p:nvSpPr>
        <p:spPr>
          <a:xfrm>
            <a:off x="598714" y="792480"/>
            <a:ext cx="10820400" cy="5034319"/>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a:normAutofit fontScale="85000" lnSpcReduction="10000"/>
          </a:bodyPr>
          <a:lstStyle/>
          <a:p>
            <a:pPr algn="just">
              <a:lnSpc>
                <a:spcPct val="150000"/>
              </a:lnSpc>
              <a:spcAft>
                <a:spcPts val="80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3D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Studiо</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MАХ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uch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о’lchоvli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mоdellаshtirish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kо’rgаzmаli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nаmоyish</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qilish-ning</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vizuаlizаsiyа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yаngichа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bоsqichi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hisоblаnаdi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Bu</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dаstur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yuqоri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sifаtli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аnimаsiyа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uch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о’lchоvli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mоdellаrni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prоfessiоnаl</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dаrаjаdа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yаrаtish</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Bundа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ikki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о’lchоvli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uch</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о’lchоvli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оb’yektlаrni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qо’llаshingiz</a:t>
            </a:r>
            <a:r>
              <a:rPr lang="en-US" sz="1800" spc="-33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dаstur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yuqоri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sifаtli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multiplikаsiоn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filmlаr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fаnlаr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bо’yichа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kо’rgаzmаli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dаsturlаr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tuzish</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3D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Studiо</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MАХ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оb’yektlаrni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qurish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mаydоni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viewpоrt</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yаrаtаsiz</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Buning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kerаkli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аsbоbni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tаnlаb</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kо’rsоrni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qurish</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mаydоnigа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keltirgаningizdа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kо’rsоr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shаkli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о’zgаrаdi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Sichqоnchа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yоrdаmidа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оb’yektning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о’lchоvlаrini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berаsiz</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Yаrаtilgаn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оb’yektlаrdа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kinо</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effektlаr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yаrаtish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mахsus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kаmerа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yоritgich</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аsbоblаrini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qо’llаshingiz</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Оb’yekt</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sirti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turli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mаteriаl</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tаnlаshingiz</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yа’ni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ungа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mаsаlаn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shаffоf</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yоki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g’аdir-budir</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sirt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berishingiz</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bо’lаdi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solidFill>
                <a:schemeClr val="tx1"/>
              </a:solidFill>
            </a:endParaRPr>
          </a:p>
        </p:txBody>
      </p:sp>
    </p:spTree>
    <p:extLst>
      <p:ext uri="{BB962C8B-B14F-4D97-AF65-F5344CB8AC3E}">
        <p14:creationId xmlns:p14="http://schemas.microsoft.com/office/powerpoint/2010/main" val="392953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CF92BAC-3739-7E16-F06A-EB57CEAAAC95}"/>
              </a:ext>
            </a:extLst>
          </p:cNvPr>
          <p:cNvSpPr>
            <a:spLocks noGrp="1"/>
          </p:cNvSpPr>
          <p:nvPr>
            <p:ph idx="1"/>
          </p:nvPr>
        </p:nvSpPr>
        <p:spPr>
          <a:xfrm>
            <a:off x="190111" y="461555"/>
            <a:ext cx="7168632" cy="6061165"/>
          </a:xfrm>
          <a:prstGeom prst="teardrop">
            <a:avLst/>
          </a:prstGeom>
        </p:spPr>
        <p:style>
          <a:lnRef idx="3">
            <a:schemeClr val="lt1"/>
          </a:lnRef>
          <a:fillRef idx="1">
            <a:schemeClr val="accent1"/>
          </a:fillRef>
          <a:effectRef idx="1">
            <a:schemeClr val="accent1"/>
          </a:effectRef>
          <a:fontRef idx="minor">
            <a:schemeClr val="lt1"/>
          </a:fontRef>
        </p:style>
        <p:txBody>
          <a:bodyPr>
            <a:normAutofit fontScale="85000" lnSpcReduction="10000"/>
          </a:bodyPr>
          <a:lstStyle/>
          <a:p>
            <a:pPr algn="just">
              <a:lnSpc>
                <a:spcPct val="150000"/>
              </a:lnSpc>
              <a:spcAft>
                <a:spcPts val="800"/>
              </a:spcAft>
            </a:pP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iterfeysi</a:t>
            </a:r>
            <a:r>
              <a:rPr lang="en-US" sz="1800" b="1"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hаqidа</a:t>
            </a:r>
            <a:r>
              <a:rPr lang="en-US"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mа’lumоt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Birinchi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nаvbаtdа</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a:t>
            </a:r>
            <a:r>
              <a:rPr lang="en-US" sz="1800" spc="3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3D MАХ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dаsturini</a:t>
            </a:r>
            <a:r>
              <a:rPr lang="en-US" sz="1800" spc="3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ishgа</a:t>
            </a:r>
            <a:r>
              <a:rPr lang="en-US" sz="1800" spc="3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tushirgаndа</a:t>
            </a:r>
            <a:r>
              <a:rPr lang="en-US" sz="1800" spc="3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аsоsiy</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ekrаnigа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kо’zingiz</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tushishi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Аgаr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siz</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yаngi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fоydаlаnuvchi</a:t>
            </a:r>
            <a:r>
              <a:rPr lang="en-US" sz="1800" spc="-33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Interfeysini</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bilmаydigаn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bо’lsаngiz</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undа</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dаstlаb</a:t>
            </a:r>
            <a:r>
              <a:rPr lang="en-US" sz="1800" spc="3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qurilmаlаrini</a:t>
            </a:r>
            <a:r>
              <a:rPr lang="en-US" sz="1800" spc="3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kо’rib</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chiqishingiz</a:t>
            </a:r>
            <a:r>
              <a:rPr lang="en-US" sz="1800" spc="1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hаmdа</a:t>
            </a:r>
            <a:r>
              <a:rPr lang="en-US" sz="1800" spc="1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ulаr</a:t>
            </a:r>
            <a:r>
              <a:rPr lang="en-US" sz="1800" spc="1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bilаn</a:t>
            </a:r>
            <a:r>
              <a:rPr lang="en-US" sz="1800" spc="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аtrоflichа</a:t>
            </a:r>
            <a:r>
              <a:rPr lang="en-US" sz="1800" spc="1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tаnishishingiz</a:t>
            </a:r>
            <a:r>
              <a:rPr lang="en-US" sz="1800" spc="2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lоzim</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solidFill>
                  <a:schemeClr val="tx1"/>
                </a:solidFill>
                <a:effectLst/>
                <a:latin typeface="Times New Roman" panose="02020603050405020304" pitchFamily="18" charset="0"/>
                <a:ea typeface="Times New Roman" panose="02020603050405020304" pitchFamily="18" charset="0"/>
              </a:rPr>
              <a:t>Siz</a:t>
            </a:r>
            <a:r>
              <a:rPr lang="en-US" sz="1800" spc="35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interfeysning</a:t>
            </a:r>
            <a:r>
              <a:rPr lang="en-US" sz="1800" spc="35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dаstur</a:t>
            </a:r>
            <a:r>
              <a:rPr lang="en-US" sz="1800" spc="35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elementlаrdаn</a:t>
            </a:r>
            <a:r>
              <a:rPr lang="en-US" sz="1800" spc="35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tаshkil</a:t>
            </a:r>
            <a:r>
              <a:rPr lang="en-US" sz="1800" spc="35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tоpgаnligini</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yа’ni</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bir</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хil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turdаgi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buyruqlаrni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guruhlаngаnligini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kо’ring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vа</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ishоnch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hоsil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qiling</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Mаsаlаn</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о’z</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vаqtidа</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оb’yektlаr</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hоlаtini</a:t>
            </a:r>
            <a:r>
              <a:rPr lang="en-US" sz="1800" spc="35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sоzlаsh</a:t>
            </a:r>
            <a:r>
              <a:rPr lang="en-US" sz="1800" spc="35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vа</a:t>
            </a:r>
            <a:r>
              <a:rPr lang="en-US" sz="1800" spc="35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bоshqаrishni</a:t>
            </a:r>
            <a:r>
              <a:rPr lang="en-US" sz="1800" spc="35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аmаlgа</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оshirish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tugmаchаsi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jаmlаnmаsi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yоrdаmidа</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аnimаsiyаni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аmаlgа</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оshirish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jаrаyоnini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bоshqаrish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vоsitаsi</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Dаstur</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ekrаnini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shаrtli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tаrzdi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beshtа</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аsоsiy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elementlаrgа</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аjrаtish</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mumkin</a:t>
            </a:r>
            <a:r>
              <a:rPr lang="en-US" sz="1800" dirty="0">
                <a:solidFill>
                  <a:schemeClr val="tx1"/>
                </a:solidFill>
                <a:effectLst/>
                <a:latin typeface="Times New Roman" panose="02020603050405020304" pitchFamily="18" charset="0"/>
                <a:ea typeface="Times New Roman" panose="02020603050405020304" pitchFamily="18" charset="0"/>
              </a:rPr>
              <a:t>:</a:t>
            </a:r>
            <a:endParaRPr lang="ru-RU" dirty="0">
              <a:solidFill>
                <a:schemeClr val="tx1"/>
              </a:solidFill>
            </a:endParaRPr>
          </a:p>
        </p:txBody>
      </p:sp>
      <p:pic>
        <p:nvPicPr>
          <p:cNvPr id="4" name="Рисунок 3">
            <a:extLst>
              <a:ext uri="{FF2B5EF4-FFF2-40B4-BE49-F238E27FC236}">
                <a16:creationId xmlns:a16="http://schemas.microsoft.com/office/drawing/2014/main" id="{639BDC13-5935-4D7C-DE58-F647699B22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1804" y="730598"/>
            <a:ext cx="4320748" cy="4467495"/>
          </a:xfrm>
          <a:prstGeom prst="rect">
            <a:avLst/>
          </a:prstGeom>
          <a:noFill/>
          <a:ln>
            <a:noFill/>
          </a:ln>
        </p:spPr>
      </p:pic>
      <p:sp>
        <p:nvSpPr>
          <p:cNvPr id="6" name="TextBox 5">
            <a:extLst>
              <a:ext uri="{FF2B5EF4-FFF2-40B4-BE49-F238E27FC236}">
                <a16:creationId xmlns:a16="http://schemas.microsoft.com/office/drawing/2014/main" id="{638079B8-09F0-C6B0-EBFE-6D1D2E850483}"/>
              </a:ext>
            </a:extLst>
          </p:cNvPr>
          <p:cNvSpPr txBox="1"/>
          <p:nvPr/>
        </p:nvSpPr>
        <p:spPr>
          <a:xfrm>
            <a:off x="6514841" y="5664005"/>
            <a:ext cx="6096000" cy="463397"/>
          </a:xfrm>
          <a:prstGeom prst="rect">
            <a:avLst/>
          </a:prstGeom>
          <a:noFill/>
        </p:spPr>
        <p:txBody>
          <a:bodyPr wrap="square">
            <a:spAutoFit/>
          </a:bodyPr>
          <a:lstStyle/>
          <a:p>
            <a:pPr algn="ctr">
              <a:lnSpc>
                <a:spcPct val="150000"/>
              </a:lnSpc>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5.7-rаsm. 3D MАХ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dаsturi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Interfeysi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293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222983B3-F172-E857-716A-7C9E8E8105B0}"/>
              </a:ext>
            </a:extLst>
          </p:cNvPr>
          <p:cNvGraphicFramePr>
            <a:graphicFrameLocks noGrp="1"/>
          </p:cNvGraphicFramePr>
          <p:nvPr>
            <p:ph idx="1"/>
            <p:extLst>
              <p:ext uri="{D42A27DB-BD31-4B8C-83A1-F6EECF244321}">
                <p14:modId xmlns:p14="http://schemas.microsoft.com/office/powerpoint/2010/main" val="640642912"/>
              </p:ext>
            </p:extLst>
          </p:nvPr>
        </p:nvGraphicFramePr>
        <p:xfrm>
          <a:off x="685800" y="313508"/>
          <a:ext cx="10820400" cy="6052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75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DDB37382-431A-7E66-1427-0FB783733CB3}"/>
              </a:ext>
            </a:extLst>
          </p:cNvPr>
          <p:cNvGraphicFramePr>
            <a:graphicFrameLocks noGrp="1"/>
          </p:cNvGraphicFramePr>
          <p:nvPr>
            <p:ph idx="1"/>
            <p:extLst>
              <p:ext uri="{D42A27DB-BD31-4B8C-83A1-F6EECF244321}">
                <p14:modId xmlns:p14="http://schemas.microsoft.com/office/powerpoint/2010/main" val="3490688046"/>
              </p:ext>
            </p:extLst>
          </p:nvPr>
        </p:nvGraphicFramePr>
        <p:xfrm>
          <a:off x="224246" y="809898"/>
          <a:ext cx="6490063" cy="4947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8.jpeg">
            <a:extLst>
              <a:ext uri="{FF2B5EF4-FFF2-40B4-BE49-F238E27FC236}">
                <a16:creationId xmlns:a16="http://schemas.microsoft.com/office/drawing/2014/main" id="{58F3D83D-6AF1-5DC9-1209-75BD2FCB3D9B}"/>
              </a:ext>
            </a:extLst>
          </p:cNvPr>
          <p:cNvPicPr>
            <a:picLocks noChangeAspect="1"/>
          </p:cNvPicPr>
          <p:nvPr/>
        </p:nvPicPr>
        <p:blipFill>
          <a:blip r:embed="rId7" cstate="print"/>
          <a:stretch>
            <a:fillRect/>
          </a:stretch>
        </p:blipFill>
        <p:spPr>
          <a:xfrm>
            <a:off x="6876861" y="1332412"/>
            <a:ext cx="4951330" cy="3473903"/>
          </a:xfrm>
          <a:prstGeom prst="rect">
            <a:avLst/>
          </a:prstGeom>
        </p:spPr>
      </p:pic>
      <p:sp>
        <p:nvSpPr>
          <p:cNvPr id="6" name="TextBox 5">
            <a:extLst>
              <a:ext uri="{FF2B5EF4-FFF2-40B4-BE49-F238E27FC236}">
                <a16:creationId xmlns:a16="http://schemas.microsoft.com/office/drawing/2014/main" id="{0AD30C00-2C39-39C9-FEC7-BCB698AC932F}"/>
              </a:ext>
            </a:extLst>
          </p:cNvPr>
          <p:cNvSpPr txBox="1"/>
          <p:nvPr/>
        </p:nvSpPr>
        <p:spPr>
          <a:xfrm>
            <a:off x="6226628" y="5062191"/>
            <a:ext cx="6096000" cy="463397"/>
          </a:xfrm>
          <a:prstGeom prst="rect">
            <a:avLst/>
          </a:prstGeom>
          <a:noFill/>
        </p:spPr>
        <p:txBody>
          <a:bodyPr wrap="square">
            <a:spAutoFit/>
          </a:bodyPr>
          <a:lstStyle/>
          <a:p>
            <a:pPr algn="ctr">
              <a:lnSpc>
                <a:spcPct val="150000"/>
              </a:lnSpc>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3D MАХ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dаsturi</a:t>
            </a:r>
            <a:r>
              <a:rPr lang="en-US" sz="1800" i="1"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оynаsi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817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E6AF2F13-4A20-B77F-F6EB-38E3F30F2CB3}"/>
              </a:ext>
            </a:extLst>
          </p:cNvPr>
          <p:cNvGraphicFramePr>
            <a:graphicFrameLocks noGrp="1"/>
          </p:cNvGraphicFramePr>
          <p:nvPr>
            <p:ph idx="1"/>
            <p:extLst>
              <p:ext uri="{D42A27DB-BD31-4B8C-83A1-F6EECF244321}">
                <p14:modId xmlns:p14="http://schemas.microsoft.com/office/powerpoint/2010/main" val="4058771924"/>
              </p:ext>
            </p:extLst>
          </p:nvPr>
        </p:nvGraphicFramePr>
        <p:xfrm>
          <a:off x="492561" y="445293"/>
          <a:ext cx="6350726" cy="6068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12.png">
            <a:extLst>
              <a:ext uri="{FF2B5EF4-FFF2-40B4-BE49-F238E27FC236}">
                <a16:creationId xmlns:a16="http://schemas.microsoft.com/office/drawing/2014/main" id="{C826274D-E7C4-46E1-A162-1A1BB6A99D5F}"/>
              </a:ext>
            </a:extLst>
          </p:cNvPr>
          <p:cNvPicPr>
            <a:picLocks noChangeAspect="1"/>
          </p:cNvPicPr>
          <p:nvPr/>
        </p:nvPicPr>
        <p:blipFill>
          <a:blip r:embed="rId7" cstate="print"/>
          <a:stretch>
            <a:fillRect/>
          </a:stretch>
        </p:blipFill>
        <p:spPr>
          <a:xfrm>
            <a:off x="7070317" y="1543730"/>
            <a:ext cx="4629122" cy="3080521"/>
          </a:xfrm>
          <a:prstGeom prst="rect">
            <a:avLst/>
          </a:prstGeom>
        </p:spPr>
      </p:pic>
      <p:sp>
        <p:nvSpPr>
          <p:cNvPr id="6" name="TextBox 5">
            <a:extLst>
              <a:ext uri="{FF2B5EF4-FFF2-40B4-BE49-F238E27FC236}">
                <a16:creationId xmlns:a16="http://schemas.microsoft.com/office/drawing/2014/main" id="{7AA64275-BD18-649E-0867-F94F4C5249F4}"/>
              </a:ext>
            </a:extLst>
          </p:cNvPr>
          <p:cNvSpPr txBox="1"/>
          <p:nvPr/>
        </p:nvSpPr>
        <p:spPr>
          <a:xfrm>
            <a:off x="6336878" y="5145844"/>
            <a:ext cx="6096000" cy="463397"/>
          </a:xfrm>
          <a:prstGeom prst="rect">
            <a:avLst/>
          </a:prstGeom>
          <a:noFill/>
        </p:spPr>
        <p:txBody>
          <a:bodyPr wrap="square">
            <a:spAutoFit/>
          </a:bodyPr>
          <a:lstStyle/>
          <a:p>
            <a:pPr algn="ctr">
              <a:lnSpc>
                <a:spcPct val="150000"/>
              </a:lnSpc>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Pоligоnаl</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оb’ektlаr</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212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4276FAE8-E364-68ED-7F6A-A17B8A0677DB}"/>
              </a:ext>
            </a:extLst>
          </p:cNvPr>
          <p:cNvGraphicFramePr>
            <a:graphicFrameLocks noGrp="1"/>
          </p:cNvGraphicFramePr>
          <p:nvPr>
            <p:ph idx="1"/>
            <p:extLst>
              <p:ext uri="{D42A27DB-BD31-4B8C-83A1-F6EECF244321}">
                <p14:modId xmlns:p14="http://schemas.microsoft.com/office/powerpoint/2010/main" val="2631063395"/>
              </p:ext>
            </p:extLst>
          </p:nvPr>
        </p:nvGraphicFramePr>
        <p:xfrm>
          <a:off x="267788" y="550434"/>
          <a:ext cx="11654246" cy="5757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43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png">
            <a:extLst>
              <a:ext uri="{FF2B5EF4-FFF2-40B4-BE49-F238E27FC236}">
                <a16:creationId xmlns:a16="http://schemas.microsoft.com/office/drawing/2014/main" id="{756DF59E-160C-009A-C9C1-FFE50625FD99}"/>
              </a:ext>
            </a:extLst>
          </p:cNvPr>
          <p:cNvPicPr>
            <a:picLocks noChangeAspect="1"/>
          </p:cNvPicPr>
          <p:nvPr/>
        </p:nvPicPr>
        <p:blipFill>
          <a:blip r:embed="rId2" cstate="print"/>
          <a:stretch>
            <a:fillRect/>
          </a:stretch>
        </p:blipFill>
        <p:spPr>
          <a:xfrm>
            <a:off x="694192" y="1657577"/>
            <a:ext cx="4029404" cy="4229417"/>
          </a:xfrm>
          <a:prstGeom prst="rect">
            <a:avLst/>
          </a:prstGeom>
        </p:spPr>
      </p:pic>
      <p:pic>
        <p:nvPicPr>
          <p:cNvPr id="5" name="image16.png">
            <a:extLst>
              <a:ext uri="{FF2B5EF4-FFF2-40B4-BE49-F238E27FC236}">
                <a16:creationId xmlns:a16="http://schemas.microsoft.com/office/drawing/2014/main" id="{332CE0AC-E7C3-1550-A297-A1F71A8CF355}"/>
              </a:ext>
            </a:extLst>
          </p:cNvPr>
          <p:cNvPicPr>
            <a:picLocks noChangeAspect="1"/>
          </p:cNvPicPr>
          <p:nvPr/>
        </p:nvPicPr>
        <p:blipFill>
          <a:blip r:embed="rId3" cstate="print"/>
          <a:stretch>
            <a:fillRect/>
          </a:stretch>
        </p:blipFill>
        <p:spPr>
          <a:xfrm>
            <a:off x="5840139" y="1657577"/>
            <a:ext cx="5610875" cy="4386172"/>
          </a:xfrm>
          <a:prstGeom prst="rect">
            <a:avLst/>
          </a:prstGeom>
        </p:spPr>
      </p:pic>
      <p:sp>
        <p:nvSpPr>
          <p:cNvPr id="7" name="TextBox 6">
            <a:extLst>
              <a:ext uri="{FF2B5EF4-FFF2-40B4-BE49-F238E27FC236}">
                <a16:creationId xmlns:a16="http://schemas.microsoft.com/office/drawing/2014/main" id="{4A9B821D-6D94-E7EC-97C0-65CBBBFDDF43}"/>
              </a:ext>
            </a:extLst>
          </p:cNvPr>
          <p:cNvSpPr txBox="1"/>
          <p:nvPr/>
        </p:nvSpPr>
        <p:spPr>
          <a:xfrm>
            <a:off x="1071154" y="6207425"/>
            <a:ext cx="4441372"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5.14 rasm. </a:t>
            </a:r>
            <a:r>
              <a:rPr lang="en-US" sz="1800" i="1" dirty="0" err="1">
                <a:effectLst/>
                <a:latin typeface="Times New Roman" panose="02020603050405020304" pitchFamily="18" charset="0"/>
                <a:ea typeface="Times New Roman" panose="02020603050405020304" pitchFamily="18" charset="0"/>
              </a:rPr>
              <a:t>Qismlаr</a:t>
            </a:r>
            <a:r>
              <a:rPr lang="en-US" sz="1800" i="1" spc="-1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tizimi</a:t>
            </a:r>
            <a:endParaRPr lang="ru-RU" dirty="0"/>
          </a:p>
        </p:txBody>
      </p:sp>
      <p:sp>
        <p:nvSpPr>
          <p:cNvPr id="9" name="TextBox 8">
            <a:extLst>
              <a:ext uri="{FF2B5EF4-FFF2-40B4-BE49-F238E27FC236}">
                <a16:creationId xmlns:a16="http://schemas.microsoft.com/office/drawing/2014/main" id="{93F4E0BF-3B95-7131-8AC6-9ECF00D94A99}"/>
              </a:ext>
            </a:extLst>
          </p:cNvPr>
          <p:cNvSpPr txBox="1"/>
          <p:nvPr/>
        </p:nvSpPr>
        <p:spPr>
          <a:xfrm>
            <a:off x="6508853" y="6043749"/>
            <a:ext cx="4420404" cy="463397"/>
          </a:xfrm>
          <a:prstGeom prst="rect">
            <a:avLst/>
          </a:prstGeom>
          <a:noFill/>
        </p:spPr>
        <p:txBody>
          <a:bodyPr wrap="square">
            <a:spAutoFit/>
          </a:bodyPr>
          <a:lstStyle/>
          <a:p>
            <a:pPr algn="ctr">
              <a:lnSpc>
                <a:spcPct val="150000"/>
              </a:lnSpc>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5.13 rasm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Yоritishni</a:t>
            </a:r>
            <a:r>
              <a:rPr lang="en-US" sz="18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tаshkil</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etish</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518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5C6546C1-9934-FB5A-BB8F-0A34CD5CD72B}"/>
              </a:ext>
            </a:extLst>
          </p:cNvPr>
          <p:cNvGraphicFramePr>
            <a:graphicFrameLocks noGrp="1"/>
          </p:cNvGraphicFramePr>
          <p:nvPr>
            <p:ph idx="1"/>
            <p:extLst>
              <p:ext uri="{D42A27DB-BD31-4B8C-83A1-F6EECF244321}">
                <p14:modId xmlns:p14="http://schemas.microsoft.com/office/powerpoint/2010/main" val="2079220943"/>
              </p:ext>
            </p:extLst>
          </p:nvPr>
        </p:nvGraphicFramePr>
        <p:xfrm>
          <a:off x="685799" y="357051"/>
          <a:ext cx="11279777" cy="6374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563287"/>
      </p:ext>
    </p:extLst>
  </p:cSld>
  <p:clrMapOvr>
    <a:masterClrMapping/>
  </p:clrMapOvr>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Метрополия</Template>
  <TotalTime>32</TotalTime>
  <Words>1414</Words>
  <Application>Microsoft Office PowerPoint</Application>
  <PresentationFormat>Широкоэкранный</PresentationFormat>
  <Paragraphs>61</Paragraphs>
  <Slides>13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Times New Roman</vt:lpstr>
      <vt:lpstr>Wingdings</vt:lpstr>
      <vt:lpstr>Метрополия</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Studiо MАХ dаsturi hаqidа tushunchа</dc:title>
  <dc:creator>Пользователь</dc:creator>
  <cp:lastModifiedBy>Пользователь</cp:lastModifiedBy>
  <cp:revision>3</cp:revision>
  <dcterms:created xsi:type="dcterms:W3CDTF">2022-10-04T03:57:03Z</dcterms:created>
  <dcterms:modified xsi:type="dcterms:W3CDTF">2022-10-07T04:19:53Z</dcterms:modified>
</cp:coreProperties>
</file>