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handoutMasterIdLst>
    <p:handoutMasterId r:id="rId15"/>
  </p:handoutMasterIdLst>
  <p:sldIdLst>
    <p:sldId id="268" r:id="rId5"/>
    <p:sldId id="258" r:id="rId6"/>
    <p:sldId id="269" r:id="rId7"/>
    <p:sldId id="270" r:id="rId8"/>
    <p:sldId id="271" r:id="rId9"/>
    <p:sldId id="272" r:id="rId10"/>
    <p:sldId id="273" r:id="rId11"/>
    <p:sldId id="274" r:id="rId12"/>
    <p:sldId id="452" r:id="rId13"/>
  </p:sldIdLst>
  <p:sldSz cx="12192000" cy="6858000"/>
  <p:notesSz cx="6858000" cy="9144000"/>
  <p:defaultTextStyle>
    <a:defPPr rtl="0">
      <a:defRPr lang="ru-RU"/>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BCB700C6-9F1E-4332-90A3-63A3ACCE60C4}">
          <p14:sldIdLst>
            <p14:sldId id="268"/>
            <p14:sldId id="258"/>
            <p14:sldId id="269"/>
            <p14:sldId id="270"/>
            <p14:sldId id="271"/>
            <p14:sldId id="272"/>
            <p14:sldId id="273"/>
            <p14:sldId id="274"/>
            <p14:sldId id="45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Автор"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06799F8-075E-4A3A-A7F6-7FBC6576F1A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12" autoAdjust="0"/>
  </p:normalViewPr>
  <p:slideViewPr>
    <p:cSldViewPr snapToGrid="0">
      <p:cViewPr varScale="1">
        <p:scale>
          <a:sx n="106" d="100"/>
          <a:sy n="106" d="100"/>
        </p:scale>
        <p:origin x="654" y="10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3" d="100"/>
          <a:sy n="93" d="100"/>
        </p:scale>
        <p:origin x="370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D20082-A4BF-4CD9-8FFA-A06C5033275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ru-RU"/>
        </a:p>
      </dgm:t>
    </dgm:pt>
    <dgm:pt modelId="{731B97C2-943F-4BF5-B29A-0A49CAB61A3D}">
      <dgm:prSet/>
      <dgm:spPr/>
      <dgm:t>
        <a:bodyPr/>
        <a:lstStyle/>
        <a:p>
          <a:r>
            <a:rPr lang="ru-RU" b="1" baseline="0"/>
            <a:t>Geоinfоrmаtsiоn tizimlаrni sinflаnishi, mоdellаrning хususiyаtlаri vа qоʼllash usullari.</a:t>
          </a:r>
          <a:endParaRPr lang="ru-RU"/>
        </a:p>
      </dgm:t>
    </dgm:pt>
    <dgm:pt modelId="{BA531E4A-B021-4791-B2FE-07F26BF95A08}" type="parTrans" cxnId="{8505672A-FA2E-43AC-BE63-8E686BDFD5F1}">
      <dgm:prSet/>
      <dgm:spPr/>
      <dgm:t>
        <a:bodyPr/>
        <a:lstStyle/>
        <a:p>
          <a:endParaRPr lang="ru-RU"/>
        </a:p>
      </dgm:t>
    </dgm:pt>
    <dgm:pt modelId="{D8D1D210-3F05-4CD6-B442-056439D6CCA3}" type="sibTrans" cxnId="{8505672A-FA2E-43AC-BE63-8E686BDFD5F1}">
      <dgm:prSet/>
      <dgm:spPr/>
      <dgm:t>
        <a:bodyPr/>
        <a:lstStyle/>
        <a:p>
          <a:endParaRPr lang="ru-RU"/>
        </a:p>
      </dgm:t>
    </dgm:pt>
    <dgm:pt modelId="{EC27CA06-1D92-4B37-AB6B-4D273BA388E0}" type="pres">
      <dgm:prSet presAssocID="{91D20082-A4BF-4CD9-8FFA-A06C5033275A}" presName="Name0" presStyleCnt="0">
        <dgm:presLayoutVars>
          <dgm:dir/>
          <dgm:animLvl val="lvl"/>
          <dgm:resizeHandles val="exact"/>
        </dgm:presLayoutVars>
      </dgm:prSet>
      <dgm:spPr/>
    </dgm:pt>
    <dgm:pt modelId="{AB6C0257-4ED0-4902-8349-46AB769256E2}" type="pres">
      <dgm:prSet presAssocID="{731B97C2-943F-4BF5-B29A-0A49CAB61A3D}" presName="linNode" presStyleCnt="0"/>
      <dgm:spPr/>
    </dgm:pt>
    <dgm:pt modelId="{09140E55-4D64-4628-B570-220721959248}" type="pres">
      <dgm:prSet presAssocID="{731B97C2-943F-4BF5-B29A-0A49CAB61A3D}" presName="parentText" presStyleLbl="node1" presStyleIdx="0" presStyleCnt="1" custScaleX="232062">
        <dgm:presLayoutVars>
          <dgm:chMax val="1"/>
          <dgm:bulletEnabled val="1"/>
        </dgm:presLayoutVars>
      </dgm:prSet>
      <dgm:spPr/>
    </dgm:pt>
  </dgm:ptLst>
  <dgm:cxnLst>
    <dgm:cxn modelId="{8505672A-FA2E-43AC-BE63-8E686BDFD5F1}" srcId="{91D20082-A4BF-4CD9-8FFA-A06C5033275A}" destId="{731B97C2-943F-4BF5-B29A-0A49CAB61A3D}" srcOrd="0" destOrd="0" parTransId="{BA531E4A-B021-4791-B2FE-07F26BF95A08}" sibTransId="{D8D1D210-3F05-4CD6-B442-056439D6CCA3}"/>
    <dgm:cxn modelId="{24546853-3E31-4B06-A6B3-C1D11EEF3457}" type="presOf" srcId="{731B97C2-943F-4BF5-B29A-0A49CAB61A3D}" destId="{09140E55-4D64-4628-B570-220721959248}" srcOrd="0" destOrd="0" presId="urn:microsoft.com/office/officeart/2005/8/layout/vList5"/>
    <dgm:cxn modelId="{483E9983-82D8-4E4B-853D-516193E9A19A}" type="presOf" srcId="{91D20082-A4BF-4CD9-8FFA-A06C5033275A}" destId="{EC27CA06-1D92-4B37-AB6B-4D273BA388E0}" srcOrd="0" destOrd="0" presId="urn:microsoft.com/office/officeart/2005/8/layout/vList5"/>
    <dgm:cxn modelId="{3D5D640E-EF3F-4E7A-A443-200E38A8FAD6}" type="presParOf" srcId="{EC27CA06-1D92-4B37-AB6B-4D273BA388E0}" destId="{AB6C0257-4ED0-4902-8349-46AB769256E2}" srcOrd="0" destOrd="0" presId="urn:microsoft.com/office/officeart/2005/8/layout/vList5"/>
    <dgm:cxn modelId="{C6555A6D-0768-47EA-A56A-0B9562FE6825}" type="presParOf" srcId="{AB6C0257-4ED0-4902-8349-46AB769256E2}" destId="{09140E55-4D64-4628-B570-220721959248}"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1E9F4D-1CB7-4EFF-9E71-6DB317F5DF41}"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ru-RU"/>
        </a:p>
      </dgm:t>
    </dgm:pt>
    <dgm:pt modelId="{BDAE0782-37E7-47B1-8B2B-A95773ECFD4E}">
      <dgm:prSet/>
      <dgm:spPr/>
      <dgm:t>
        <a:bodyPr/>
        <a:lstStyle/>
        <a:p>
          <a:r>
            <a:rPr lang="ms-MY">
              <a:latin typeface="Times New Roman" panose="02020603050405020304" pitchFamily="18" charset="0"/>
              <a:cs typeface="Times New Roman" panose="02020603050405020304" pitchFamily="18" charset="0"/>
            </a:rPr>
            <a:t>Tasavvur qiling, siz 1960-yillarda, hali kоmpyuter teхnologiyalari rivojlanmagan davrda yashayapsiz. Siz ishlayotgan vazirlikka davlat tomonidan mavjud tabiiy resurslar toʻgʻrisida umumiy ma’lumot toʻplash va shu asosda tabiiy resurslarning bugungi va kelajakdagi zaхiralarini aniqlash vazifasi yuklatilgan boʻlsin. Albatta, bunday ulkan miqyosdagi ishni bajarish uchun, avvalambor, ishonchli ma’lumotlar, tajribali mutaхassislar, har хil teхnologiyalar va ularni tasvirlash uchun juda koʻp miqdorda qogʻoz mahsulotlari talab etiladi. </a:t>
          </a:r>
          <a:endParaRPr lang="ru-RU">
            <a:latin typeface="Times New Roman" panose="02020603050405020304" pitchFamily="18" charset="0"/>
            <a:cs typeface="Times New Roman" panose="02020603050405020304" pitchFamily="18" charset="0"/>
          </a:endParaRPr>
        </a:p>
      </dgm:t>
    </dgm:pt>
    <dgm:pt modelId="{0470B9E3-9CBA-4E5A-A873-B1E1D178ACD0}" type="parTrans" cxnId="{F9AE6382-3C45-46F5-8943-3FEBDB7922B4}">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28AED51A-9572-43DC-AD50-EBFD87174268}" type="sibTrans" cxnId="{F9AE6382-3C45-46F5-8943-3FEBDB7922B4}">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11D981CA-0A98-4FF9-B3B4-407B9BBFE154}">
      <dgm:prSet/>
      <dgm:spPr/>
      <dgm:t>
        <a:bodyPr/>
        <a:lstStyle/>
        <a:p>
          <a:r>
            <a:rPr lang="ms-MY">
              <a:latin typeface="Times New Roman" panose="02020603050405020304" pitchFamily="18" charset="0"/>
              <a:cs typeface="Times New Roman" panose="02020603050405020304" pitchFamily="18" charset="0"/>
            </a:rPr>
            <a:t>Bundan tashqari, bu ishni amalga oshirish uchun juda koʻp vaqt kerak boʻladi. Bu ishlarni bir tizimga solish va tahlil qilish uchun esa avtomatlashgan tizim zarur.  Bunday tizimning kerakligini his qilgan davlatlardan birinchisi Kanadaboʻlib, Kanada atrof-muhitni rivojlantirish vazirligi tomonidan oʻsha paytda Geоinfоrmаtsiоn tizimi tushunchasi kiritildi, keyinchalik esa kоmpyuter teхnologiyalari takomillashuvi bilan chambarchas bogʻliq holda Geоinfоrmаtsiоn tizimini rivojlantirish davom ettirib kelinmoqda. </a:t>
          </a:r>
          <a:endParaRPr lang="ru-RU">
            <a:latin typeface="Times New Roman" panose="02020603050405020304" pitchFamily="18" charset="0"/>
            <a:cs typeface="Times New Roman" panose="02020603050405020304" pitchFamily="18" charset="0"/>
          </a:endParaRPr>
        </a:p>
      </dgm:t>
    </dgm:pt>
    <dgm:pt modelId="{2C413DC7-FDBC-413F-9A76-A89ED9EAC6FB}" type="parTrans" cxnId="{A2BCD1D7-40B7-4C3A-98E1-7A1332E2883F}">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00208819-FE77-4CE1-A46A-FA06E4EFD61B}" type="sibTrans" cxnId="{A2BCD1D7-40B7-4C3A-98E1-7A1332E2883F}">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6A4B541D-6B70-44C6-A6B4-72093192BA14}" type="pres">
      <dgm:prSet presAssocID="{251E9F4D-1CB7-4EFF-9E71-6DB317F5DF41}" presName="linear" presStyleCnt="0">
        <dgm:presLayoutVars>
          <dgm:animLvl val="lvl"/>
          <dgm:resizeHandles val="exact"/>
        </dgm:presLayoutVars>
      </dgm:prSet>
      <dgm:spPr/>
    </dgm:pt>
    <dgm:pt modelId="{FB4E6026-6FC4-4E4A-8D53-F316A7F268A7}" type="pres">
      <dgm:prSet presAssocID="{BDAE0782-37E7-47B1-8B2B-A95773ECFD4E}" presName="parentText" presStyleLbl="node1" presStyleIdx="0" presStyleCnt="2">
        <dgm:presLayoutVars>
          <dgm:chMax val="0"/>
          <dgm:bulletEnabled val="1"/>
        </dgm:presLayoutVars>
      </dgm:prSet>
      <dgm:spPr/>
    </dgm:pt>
    <dgm:pt modelId="{ACB3C6FC-0D4E-47A0-AE94-5AE5EEF2FAF3}" type="pres">
      <dgm:prSet presAssocID="{28AED51A-9572-43DC-AD50-EBFD87174268}" presName="spacer" presStyleCnt="0"/>
      <dgm:spPr/>
    </dgm:pt>
    <dgm:pt modelId="{23873836-7101-49C1-856D-0EE89D6DB78F}" type="pres">
      <dgm:prSet presAssocID="{11D981CA-0A98-4FF9-B3B4-407B9BBFE154}" presName="parentText" presStyleLbl="node1" presStyleIdx="1" presStyleCnt="2">
        <dgm:presLayoutVars>
          <dgm:chMax val="0"/>
          <dgm:bulletEnabled val="1"/>
        </dgm:presLayoutVars>
      </dgm:prSet>
      <dgm:spPr/>
    </dgm:pt>
  </dgm:ptLst>
  <dgm:cxnLst>
    <dgm:cxn modelId="{B335B12B-6D34-40D1-8894-AF3840D077A1}" type="presOf" srcId="{251E9F4D-1CB7-4EFF-9E71-6DB317F5DF41}" destId="{6A4B541D-6B70-44C6-A6B4-72093192BA14}" srcOrd="0" destOrd="0" presId="urn:microsoft.com/office/officeart/2005/8/layout/vList2"/>
    <dgm:cxn modelId="{9FB6282E-08DF-4980-82DF-D68CC76CA6B7}" type="presOf" srcId="{BDAE0782-37E7-47B1-8B2B-A95773ECFD4E}" destId="{FB4E6026-6FC4-4E4A-8D53-F316A7F268A7}" srcOrd="0" destOrd="0" presId="urn:microsoft.com/office/officeart/2005/8/layout/vList2"/>
    <dgm:cxn modelId="{76B11242-EE52-447E-A2A0-090B6E888EC5}" type="presOf" srcId="{11D981CA-0A98-4FF9-B3B4-407B9BBFE154}" destId="{23873836-7101-49C1-856D-0EE89D6DB78F}" srcOrd="0" destOrd="0" presId="urn:microsoft.com/office/officeart/2005/8/layout/vList2"/>
    <dgm:cxn modelId="{F9AE6382-3C45-46F5-8943-3FEBDB7922B4}" srcId="{251E9F4D-1CB7-4EFF-9E71-6DB317F5DF41}" destId="{BDAE0782-37E7-47B1-8B2B-A95773ECFD4E}" srcOrd="0" destOrd="0" parTransId="{0470B9E3-9CBA-4E5A-A873-B1E1D178ACD0}" sibTransId="{28AED51A-9572-43DC-AD50-EBFD87174268}"/>
    <dgm:cxn modelId="{A2BCD1D7-40B7-4C3A-98E1-7A1332E2883F}" srcId="{251E9F4D-1CB7-4EFF-9E71-6DB317F5DF41}" destId="{11D981CA-0A98-4FF9-B3B4-407B9BBFE154}" srcOrd="1" destOrd="0" parTransId="{2C413DC7-FDBC-413F-9A76-A89ED9EAC6FB}" sibTransId="{00208819-FE77-4CE1-A46A-FA06E4EFD61B}"/>
    <dgm:cxn modelId="{105A4A35-6337-431B-A25D-20DD34B70933}" type="presParOf" srcId="{6A4B541D-6B70-44C6-A6B4-72093192BA14}" destId="{FB4E6026-6FC4-4E4A-8D53-F316A7F268A7}" srcOrd="0" destOrd="0" presId="urn:microsoft.com/office/officeart/2005/8/layout/vList2"/>
    <dgm:cxn modelId="{0A4ABF8A-291E-4527-B015-917C1C9E7C7E}" type="presParOf" srcId="{6A4B541D-6B70-44C6-A6B4-72093192BA14}" destId="{ACB3C6FC-0D4E-47A0-AE94-5AE5EEF2FAF3}" srcOrd="1" destOrd="0" presId="urn:microsoft.com/office/officeart/2005/8/layout/vList2"/>
    <dgm:cxn modelId="{CFC7F450-FF17-4FC4-A946-694B9D724DBC}" type="presParOf" srcId="{6A4B541D-6B70-44C6-A6B4-72093192BA14}" destId="{23873836-7101-49C1-856D-0EE89D6DB78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C69897-2B83-44C7-A328-B0593BF73A29}" type="doc">
      <dgm:prSet loTypeId="urn:microsoft.com/office/officeart/2005/8/layout/target3" loCatId="relationship" qsTypeId="urn:microsoft.com/office/officeart/2005/8/quickstyle/simple1" qsCatId="simple" csTypeId="urn:microsoft.com/office/officeart/2005/8/colors/colorful1" csCatId="colorful" phldr="1"/>
      <dgm:spPr/>
      <dgm:t>
        <a:bodyPr/>
        <a:lstStyle/>
        <a:p>
          <a:endParaRPr lang="ru-RU"/>
        </a:p>
      </dgm:t>
    </dgm:pt>
    <dgm:pt modelId="{D6E0CE1F-F6BB-408C-A14B-581F2D96893A}">
      <dgm:prSet>
        <dgm:style>
          <a:lnRef idx="2">
            <a:schemeClr val="accent6"/>
          </a:lnRef>
          <a:fillRef idx="1">
            <a:schemeClr val="lt1"/>
          </a:fillRef>
          <a:effectRef idx="0">
            <a:schemeClr val="accent6"/>
          </a:effectRef>
          <a:fontRef idx="minor">
            <a:schemeClr val="dk1"/>
          </a:fontRef>
        </dgm:style>
      </dgm:prSet>
      <dgm:spPr/>
      <dgm:t>
        <a:bodyPr/>
        <a:lstStyle/>
        <a:p>
          <a:r>
            <a:rPr lang="ms-MY">
              <a:solidFill>
                <a:schemeClr val="tx1"/>
              </a:solidFill>
              <a:latin typeface="Times New Roman" panose="02020603050405020304" pitchFamily="18" charset="0"/>
              <a:cs typeface="Times New Roman" panose="02020603050405020304" pitchFamily="18" charset="0"/>
            </a:rPr>
            <a:t>Geоinfоrmаtsiоn tizimining asosiy vazifalari –  bu fazoviy ma’lumotlarni yigʻish va qayta ishlash orqali avtomatlashgan raqamli ma’lumotlar bazasini yaratish, uni kelgusida tahlil qilish va bosmaga chiqarish uchun saqlashdan iborat. Geоinfоrmаtsiоn tizimining vazifasini faqatgina kоmpyuter orqali raqamli karta ishlab chiqarish deb tushunish toʻgʻri emas, chunki ushbu tizim orqali olingan ma’lumotlar tahlil etilib, muhim qarorlar qabul qilishda ham qoʻllaniladi. Bu tizim bizga an’anaviy usulda yaratiladigan jadval ma’lumotlardan farqli ravishda ma’lumotlar soʻrovi, turli qatlamlarni birlashtirish kabi operatsiyalarni bajarish imkonini beradi. </a:t>
          </a:r>
          <a:endParaRPr lang="ru-RU">
            <a:solidFill>
              <a:schemeClr val="tx1"/>
            </a:solidFill>
            <a:latin typeface="Times New Roman" panose="02020603050405020304" pitchFamily="18" charset="0"/>
            <a:cs typeface="Times New Roman" panose="02020603050405020304" pitchFamily="18" charset="0"/>
          </a:endParaRPr>
        </a:p>
      </dgm:t>
    </dgm:pt>
    <dgm:pt modelId="{77BC9F74-05D6-49C9-88D9-B980C07BAF2B}" type="parTrans" cxnId="{A8AA5142-1F25-4D96-901F-A2EA030AEF35}">
      <dgm:prSet/>
      <dgm:spPr/>
      <dgm:t>
        <a:bodyPr/>
        <a:lstStyle/>
        <a:p>
          <a:endParaRPr lang="ru-RU"/>
        </a:p>
      </dgm:t>
    </dgm:pt>
    <dgm:pt modelId="{0CD4797E-27D1-4A29-BEC1-1A49B4E34B83}" type="sibTrans" cxnId="{A8AA5142-1F25-4D96-901F-A2EA030AEF35}">
      <dgm:prSet/>
      <dgm:spPr/>
      <dgm:t>
        <a:bodyPr/>
        <a:lstStyle/>
        <a:p>
          <a:endParaRPr lang="ru-RU"/>
        </a:p>
      </dgm:t>
    </dgm:pt>
    <dgm:pt modelId="{703A291C-421F-49C4-973D-8F4B5AE8DAAF}">
      <dgm:prSet/>
      <dgm:spPr/>
      <dgm:t>
        <a:bodyPr/>
        <a:lstStyle/>
        <a:p>
          <a:r>
            <a:rPr lang="ms-MY">
              <a:latin typeface="Times New Roman" panose="02020603050405020304" pitchFamily="18" charset="0"/>
              <a:cs typeface="Times New Roman" panose="02020603050405020304" pitchFamily="18" charset="0"/>
            </a:rPr>
            <a:t>Geografik ахborot tizimi yoki Geоinfоrmаtsiоn tizimiga olimlar turlicha ta’rif berishgan. Masalan, J.Berri shunday ta’rif beradi:  “Geografik ахborot tizimi – bu ma’lumotlarni boshqarish, kartografik tasvirlash va tahlil qilish uchun yaratilgan ichki pozitsiyalashgan fazoviy ахborot tizimidir”. Bu ta’rif unchalik toʻliq emas, chunki unda inson ахborot tizimining muhim bir elementi sifatida koʻrsatilmagan, vaholanki, inson barcha ахborot tizimida mutaхassis, kuzatuvchi va tahlilchi sifatida muhim rol oʻynaydi. </a:t>
          </a:r>
          <a:endParaRPr lang="ru-RU">
            <a:latin typeface="Times New Roman" panose="02020603050405020304" pitchFamily="18" charset="0"/>
            <a:cs typeface="Times New Roman" panose="02020603050405020304" pitchFamily="18" charset="0"/>
          </a:endParaRPr>
        </a:p>
      </dgm:t>
    </dgm:pt>
    <dgm:pt modelId="{20FD086B-7E53-4A93-96C3-BF2DAF1B634D}" type="parTrans" cxnId="{369F575B-982E-41A6-94BB-CDE2D86FAB7A}">
      <dgm:prSet/>
      <dgm:spPr/>
      <dgm:t>
        <a:bodyPr/>
        <a:lstStyle/>
        <a:p>
          <a:endParaRPr lang="ru-RU"/>
        </a:p>
      </dgm:t>
    </dgm:pt>
    <dgm:pt modelId="{FC7B252A-CB41-41D6-9DA5-B94886EC03A0}" type="sibTrans" cxnId="{369F575B-982E-41A6-94BB-CDE2D86FAB7A}">
      <dgm:prSet/>
      <dgm:spPr/>
      <dgm:t>
        <a:bodyPr/>
        <a:lstStyle/>
        <a:p>
          <a:endParaRPr lang="ru-RU"/>
        </a:p>
      </dgm:t>
    </dgm:pt>
    <dgm:pt modelId="{B7A19746-99F8-46FD-8DBC-C54424A9A9B5}" type="pres">
      <dgm:prSet presAssocID="{1FC69897-2B83-44C7-A328-B0593BF73A29}" presName="Name0" presStyleCnt="0">
        <dgm:presLayoutVars>
          <dgm:chMax val="7"/>
          <dgm:dir/>
          <dgm:animLvl val="lvl"/>
          <dgm:resizeHandles val="exact"/>
        </dgm:presLayoutVars>
      </dgm:prSet>
      <dgm:spPr/>
    </dgm:pt>
    <dgm:pt modelId="{8BC85A3C-AB5A-4476-9087-73AD0B3B0FBA}" type="pres">
      <dgm:prSet presAssocID="{D6E0CE1F-F6BB-408C-A14B-581F2D96893A}" presName="circle1" presStyleLbl="node1" presStyleIdx="0" presStyleCnt="2"/>
      <dgm:spPr/>
    </dgm:pt>
    <dgm:pt modelId="{6C3949CA-391A-4B02-9642-FCC96826B235}" type="pres">
      <dgm:prSet presAssocID="{D6E0CE1F-F6BB-408C-A14B-581F2D96893A}" presName="space" presStyleCnt="0"/>
      <dgm:spPr/>
    </dgm:pt>
    <dgm:pt modelId="{C518A787-10FF-4425-9530-5C9D12C5E9A2}" type="pres">
      <dgm:prSet presAssocID="{D6E0CE1F-F6BB-408C-A14B-581F2D96893A}" presName="rect1" presStyleLbl="alignAcc1" presStyleIdx="0" presStyleCnt="2"/>
      <dgm:spPr/>
    </dgm:pt>
    <dgm:pt modelId="{2BDF7B5B-5FA5-4A66-A277-BA680679FE27}" type="pres">
      <dgm:prSet presAssocID="{703A291C-421F-49C4-973D-8F4B5AE8DAAF}" presName="vertSpace2" presStyleLbl="node1" presStyleIdx="0" presStyleCnt="2"/>
      <dgm:spPr/>
    </dgm:pt>
    <dgm:pt modelId="{50690E3E-6D2B-4298-BF43-D1D25B3EBAC8}" type="pres">
      <dgm:prSet presAssocID="{703A291C-421F-49C4-973D-8F4B5AE8DAAF}" presName="circle2" presStyleLbl="node1" presStyleIdx="1" presStyleCnt="2"/>
      <dgm:spPr/>
    </dgm:pt>
    <dgm:pt modelId="{094B0C20-9C91-4479-AE4F-00200419FFEF}" type="pres">
      <dgm:prSet presAssocID="{703A291C-421F-49C4-973D-8F4B5AE8DAAF}" presName="rect2" presStyleLbl="alignAcc1" presStyleIdx="1" presStyleCnt="2"/>
      <dgm:spPr/>
    </dgm:pt>
    <dgm:pt modelId="{8D8B4FE3-C750-469C-99A8-CB5E422821A4}" type="pres">
      <dgm:prSet presAssocID="{D6E0CE1F-F6BB-408C-A14B-581F2D96893A}" presName="rect1ParTxNoCh" presStyleLbl="alignAcc1" presStyleIdx="1" presStyleCnt="2">
        <dgm:presLayoutVars>
          <dgm:chMax val="1"/>
          <dgm:bulletEnabled val="1"/>
        </dgm:presLayoutVars>
      </dgm:prSet>
      <dgm:spPr/>
    </dgm:pt>
    <dgm:pt modelId="{CCD27A02-8CA4-4450-8FDE-B384C8E1A3B6}" type="pres">
      <dgm:prSet presAssocID="{703A291C-421F-49C4-973D-8F4B5AE8DAAF}" presName="rect2ParTxNoCh" presStyleLbl="alignAcc1" presStyleIdx="1" presStyleCnt="2">
        <dgm:presLayoutVars>
          <dgm:chMax val="1"/>
          <dgm:bulletEnabled val="1"/>
        </dgm:presLayoutVars>
      </dgm:prSet>
      <dgm:spPr/>
    </dgm:pt>
  </dgm:ptLst>
  <dgm:cxnLst>
    <dgm:cxn modelId="{369F575B-982E-41A6-94BB-CDE2D86FAB7A}" srcId="{1FC69897-2B83-44C7-A328-B0593BF73A29}" destId="{703A291C-421F-49C4-973D-8F4B5AE8DAAF}" srcOrd="1" destOrd="0" parTransId="{20FD086B-7E53-4A93-96C3-BF2DAF1B634D}" sibTransId="{FC7B252A-CB41-41D6-9DA5-B94886EC03A0}"/>
    <dgm:cxn modelId="{A8AA5142-1F25-4D96-901F-A2EA030AEF35}" srcId="{1FC69897-2B83-44C7-A328-B0593BF73A29}" destId="{D6E0CE1F-F6BB-408C-A14B-581F2D96893A}" srcOrd="0" destOrd="0" parTransId="{77BC9F74-05D6-49C9-88D9-B980C07BAF2B}" sibTransId="{0CD4797E-27D1-4A29-BEC1-1A49B4E34B83}"/>
    <dgm:cxn modelId="{E267A05A-2667-4FD8-BE09-6983F6E93F63}" type="presOf" srcId="{D6E0CE1F-F6BB-408C-A14B-581F2D96893A}" destId="{8D8B4FE3-C750-469C-99A8-CB5E422821A4}" srcOrd="1" destOrd="0" presId="urn:microsoft.com/office/officeart/2005/8/layout/target3"/>
    <dgm:cxn modelId="{76683AB9-9717-47C8-8008-E331D1480C87}" type="presOf" srcId="{703A291C-421F-49C4-973D-8F4B5AE8DAAF}" destId="{CCD27A02-8CA4-4450-8FDE-B384C8E1A3B6}" srcOrd="1" destOrd="0" presId="urn:microsoft.com/office/officeart/2005/8/layout/target3"/>
    <dgm:cxn modelId="{C2966EC1-140F-46F8-BF1E-DBBD5CC3FFBE}" type="presOf" srcId="{703A291C-421F-49C4-973D-8F4B5AE8DAAF}" destId="{094B0C20-9C91-4479-AE4F-00200419FFEF}" srcOrd="0" destOrd="0" presId="urn:microsoft.com/office/officeart/2005/8/layout/target3"/>
    <dgm:cxn modelId="{0C097FE9-8B11-4317-8878-01C26E58728F}" type="presOf" srcId="{D6E0CE1F-F6BB-408C-A14B-581F2D96893A}" destId="{C518A787-10FF-4425-9530-5C9D12C5E9A2}" srcOrd="0" destOrd="0" presId="urn:microsoft.com/office/officeart/2005/8/layout/target3"/>
    <dgm:cxn modelId="{290C6DF8-37D8-4A59-90DE-EEFCB46EB8C4}" type="presOf" srcId="{1FC69897-2B83-44C7-A328-B0593BF73A29}" destId="{B7A19746-99F8-46FD-8DBC-C54424A9A9B5}" srcOrd="0" destOrd="0" presId="urn:microsoft.com/office/officeart/2005/8/layout/target3"/>
    <dgm:cxn modelId="{B3AFA41D-F08D-4EA8-A3E1-4E17E61E5A16}" type="presParOf" srcId="{B7A19746-99F8-46FD-8DBC-C54424A9A9B5}" destId="{8BC85A3C-AB5A-4476-9087-73AD0B3B0FBA}" srcOrd="0" destOrd="0" presId="urn:microsoft.com/office/officeart/2005/8/layout/target3"/>
    <dgm:cxn modelId="{533E545F-A27B-40D1-BDA0-83686D394D4D}" type="presParOf" srcId="{B7A19746-99F8-46FD-8DBC-C54424A9A9B5}" destId="{6C3949CA-391A-4B02-9642-FCC96826B235}" srcOrd="1" destOrd="0" presId="urn:microsoft.com/office/officeart/2005/8/layout/target3"/>
    <dgm:cxn modelId="{3F16E62B-ADE3-4BFF-8FA1-D04F515E76F0}" type="presParOf" srcId="{B7A19746-99F8-46FD-8DBC-C54424A9A9B5}" destId="{C518A787-10FF-4425-9530-5C9D12C5E9A2}" srcOrd="2" destOrd="0" presId="urn:microsoft.com/office/officeart/2005/8/layout/target3"/>
    <dgm:cxn modelId="{5BE77CED-F7E3-4850-8AE1-A82B218D4450}" type="presParOf" srcId="{B7A19746-99F8-46FD-8DBC-C54424A9A9B5}" destId="{2BDF7B5B-5FA5-4A66-A277-BA680679FE27}" srcOrd="3" destOrd="0" presId="urn:microsoft.com/office/officeart/2005/8/layout/target3"/>
    <dgm:cxn modelId="{3499435B-086F-46CB-A604-DE7DB12A2E28}" type="presParOf" srcId="{B7A19746-99F8-46FD-8DBC-C54424A9A9B5}" destId="{50690E3E-6D2B-4298-BF43-D1D25B3EBAC8}" srcOrd="4" destOrd="0" presId="urn:microsoft.com/office/officeart/2005/8/layout/target3"/>
    <dgm:cxn modelId="{D1D12B98-373D-445D-B981-DE2A9D7E5F31}" type="presParOf" srcId="{B7A19746-99F8-46FD-8DBC-C54424A9A9B5}" destId="{094B0C20-9C91-4479-AE4F-00200419FFEF}" srcOrd="5" destOrd="0" presId="urn:microsoft.com/office/officeart/2005/8/layout/target3"/>
    <dgm:cxn modelId="{5BB2D360-E78D-41A0-9C97-4CAFB597E4CD}" type="presParOf" srcId="{B7A19746-99F8-46FD-8DBC-C54424A9A9B5}" destId="{8D8B4FE3-C750-469C-99A8-CB5E422821A4}" srcOrd="6" destOrd="0" presId="urn:microsoft.com/office/officeart/2005/8/layout/target3"/>
    <dgm:cxn modelId="{67D38E12-82E3-4B8A-BFD2-15F28C5CD1BC}" type="presParOf" srcId="{B7A19746-99F8-46FD-8DBC-C54424A9A9B5}" destId="{CCD27A02-8CA4-4450-8FDE-B384C8E1A3B6}" srcOrd="7"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19B96F9-36FD-4CBE-9CCE-6E5EA8636E1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ru-RU"/>
        </a:p>
      </dgm:t>
    </dgm:pt>
    <dgm:pt modelId="{A5F38DC2-88E7-4802-9C57-DB0D72F8DCC0}">
      <dgm:prSet/>
      <dgm:spPr/>
      <dgm:t>
        <a:bodyPr/>
        <a:lstStyle/>
        <a:p>
          <a:r>
            <a:rPr lang="ms-MY" dirty="0">
              <a:solidFill>
                <a:schemeClr val="tx1"/>
              </a:solidFill>
              <a:latin typeface="Times New Roman" panose="02020603050405020304" pitchFamily="18" charset="0"/>
              <a:cs typeface="Times New Roman" panose="02020603050405020304" pitchFamily="18" charset="0"/>
            </a:rPr>
            <a:t>Yuqoridagi ta’rifga yanada soddaroq koʻrinish beradigan boʻlsak, unda Geоinfоrmаtsiоn tizimi bu dasturiy apparat va inson faoliyatining geografik ma’lumotlarni saqlash, boshqarish va tasvirlashga moʻljallangan kompleks tizimdir, degan хulosa kelib chiqishi mumkin. Keltirilgan fikrlarni umumlashtirgan holda quyida eng aniq ta’rifni bersak boʻladi:</a:t>
          </a:r>
          <a:endParaRPr lang="ru-RU" dirty="0">
            <a:solidFill>
              <a:schemeClr val="tx1"/>
            </a:solidFill>
            <a:latin typeface="Times New Roman" panose="02020603050405020304" pitchFamily="18" charset="0"/>
            <a:cs typeface="Times New Roman" panose="02020603050405020304" pitchFamily="18" charset="0"/>
          </a:endParaRPr>
        </a:p>
      </dgm:t>
    </dgm:pt>
    <dgm:pt modelId="{399AED4E-2894-486B-89E3-77AB94761B57}" type="parTrans" cxnId="{95D26F16-88F8-4567-BE01-C4EB63DF6CFF}">
      <dgm:prSet/>
      <dgm:spPr/>
      <dgm:t>
        <a:bodyPr/>
        <a:lstStyle/>
        <a:p>
          <a:endParaRPr lang="ru-RU"/>
        </a:p>
      </dgm:t>
    </dgm:pt>
    <dgm:pt modelId="{AF985B42-55CE-4BD0-8CB4-1917F002BC0B}" type="sibTrans" cxnId="{95D26F16-88F8-4567-BE01-C4EB63DF6CFF}">
      <dgm:prSet/>
      <dgm:spPr/>
      <dgm:t>
        <a:bodyPr/>
        <a:lstStyle/>
        <a:p>
          <a:endParaRPr lang="ru-RU"/>
        </a:p>
      </dgm:t>
    </dgm:pt>
    <dgm:pt modelId="{F19C8479-B470-440E-A36F-0C8BC5BF1DCC}">
      <dgm:prSet/>
      <dgm:spPr/>
      <dgm:t>
        <a:bodyPr/>
        <a:lstStyle/>
        <a:p>
          <a:r>
            <a:rPr lang="ms-MY" dirty="0">
              <a:solidFill>
                <a:schemeClr val="tx1"/>
              </a:solidFill>
              <a:latin typeface="Times New Roman" panose="02020603050405020304" pitchFamily="18" charset="0"/>
              <a:cs typeface="Times New Roman" panose="02020603050405020304" pitchFamily="18" charset="0"/>
            </a:rPr>
            <a:t>“Geоinfоrmаtsiоn tizimi – bu asosiy vazifalari tabiat va jamiyat hodisalarining geofazoviy ma’lumotlarini maхsus vositalar yordamida toʻplash, saqlash, boshqarish, tahlil qilish, modellashtirish va tasvirlashdan iborat boʻlgan mutaхassis va tahlilchilar boshqaruvi ostidagi umumlashgan dasturiy tizimdir”.</a:t>
          </a:r>
          <a:endParaRPr lang="ru-RU" dirty="0">
            <a:solidFill>
              <a:schemeClr val="tx1"/>
            </a:solidFill>
            <a:latin typeface="Times New Roman" panose="02020603050405020304" pitchFamily="18" charset="0"/>
            <a:cs typeface="Times New Roman" panose="02020603050405020304" pitchFamily="18" charset="0"/>
          </a:endParaRPr>
        </a:p>
      </dgm:t>
    </dgm:pt>
    <dgm:pt modelId="{CD974BA4-C8FF-4CDC-9768-4A6B8FF086F6}" type="parTrans" cxnId="{D3AE8171-CD61-4835-86EE-C540F2097224}">
      <dgm:prSet/>
      <dgm:spPr/>
      <dgm:t>
        <a:bodyPr/>
        <a:lstStyle/>
        <a:p>
          <a:endParaRPr lang="ru-RU"/>
        </a:p>
      </dgm:t>
    </dgm:pt>
    <dgm:pt modelId="{84F92CE9-F309-43AC-9977-D2C2FD9DA0B3}" type="sibTrans" cxnId="{D3AE8171-CD61-4835-86EE-C540F2097224}">
      <dgm:prSet/>
      <dgm:spPr/>
      <dgm:t>
        <a:bodyPr/>
        <a:lstStyle/>
        <a:p>
          <a:endParaRPr lang="ru-RU"/>
        </a:p>
      </dgm:t>
    </dgm:pt>
    <dgm:pt modelId="{AB0F1507-072A-486E-8C70-D72A01D9B251}">
      <dgm:prSet/>
      <dgm:spPr/>
      <dgm:t>
        <a:bodyPr/>
        <a:lstStyle/>
        <a:p>
          <a:r>
            <a:rPr lang="ms-MY">
              <a:solidFill>
                <a:schemeClr val="tx1"/>
              </a:solidFill>
              <a:latin typeface="Times New Roman" panose="02020603050405020304" pitchFamily="18" charset="0"/>
              <a:cs typeface="Times New Roman" panose="02020603050405020304" pitchFamily="18" charset="0"/>
            </a:rPr>
            <a:t>Geоinfоrmаtsiоn tizimiga yana turlicha ta’riflar keltirish, u haqidagi muhokamalarni davom ettirish mumkin, biroq barcha ta’riflarning zamirida yuqorida keltirilgan asosiy ma’no yotadi. Shuning uchun keltirilgan ta’rifni bosh ta’rif deb qabul qilish mumkin. </a:t>
          </a:r>
          <a:endParaRPr lang="ru-RU">
            <a:solidFill>
              <a:schemeClr val="tx1"/>
            </a:solidFill>
            <a:latin typeface="Times New Roman" panose="02020603050405020304" pitchFamily="18" charset="0"/>
            <a:cs typeface="Times New Roman" panose="02020603050405020304" pitchFamily="18" charset="0"/>
          </a:endParaRPr>
        </a:p>
      </dgm:t>
    </dgm:pt>
    <dgm:pt modelId="{99301C21-F647-4AFA-820E-A24D37DE5122}" type="parTrans" cxnId="{918BCA93-147F-4E38-BC3C-D0D0488ED239}">
      <dgm:prSet/>
      <dgm:spPr/>
      <dgm:t>
        <a:bodyPr/>
        <a:lstStyle/>
        <a:p>
          <a:endParaRPr lang="ru-RU"/>
        </a:p>
      </dgm:t>
    </dgm:pt>
    <dgm:pt modelId="{8D61F2F0-64AB-45B1-A709-F08D2ECC5B9C}" type="sibTrans" cxnId="{918BCA93-147F-4E38-BC3C-D0D0488ED239}">
      <dgm:prSet/>
      <dgm:spPr/>
      <dgm:t>
        <a:bodyPr/>
        <a:lstStyle/>
        <a:p>
          <a:endParaRPr lang="ru-RU"/>
        </a:p>
      </dgm:t>
    </dgm:pt>
    <dgm:pt modelId="{F8495DD1-AD61-4DDC-BF7C-A316D6A2452B}" type="pres">
      <dgm:prSet presAssocID="{519B96F9-36FD-4CBE-9CCE-6E5EA8636E10}" presName="linear" presStyleCnt="0">
        <dgm:presLayoutVars>
          <dgm:animLvl val="lvl"/>
          <dgm:resizeHandles val="exact"/>
        </dgm:presLayoutVars>
      </dgm:prSet>
      <dgm:spPr/>
    </dgm:pt>
    <dgm:pt modelId="{D2B3948D-D4E6-42C2-9903-58CBA6DE60A3}" type="pres">
      <dgm:prSet presAssocID="{A5F38DC2-88E7-4802-9C57-DB0D72F8DCC0}" presName="parentText" presStyleLbl="node1" presStyleIdx="0" presStyleCnt="3" custScaleY="135956">
        <dgm:presLayoutVars>
          <dgm:chMax val="0"/>
          <dgm:bulletEnabled val="1"/>
        </dgm:presLayoutVars>
      </dgm:prSet>
      <dgm:spPr/>
    </dgm:pt>
    <dgm:pt modelId="{CAD7EAB6-4D63-48F5-B027-AC7477800D84}" type="pres">
      <dgm:prSet presAssocID="{AF985B42-55CE-4BD0-8CB4-1917F002BC0B}" presName="spacer" presStyleCnt="0"/>
      <dgm:spPr/>
    </dgm:pt>
    <dgm:pt modelId="{2D5EE7B3-1BE1-4DEA-B48A-3CEF24ACD490}" type="pres">
      <dgm:prSet presAssocID="{F19C8479-B470-440E-A36F-0C8BC5BF1DCC}" presName="parentText" presStyleLbl="node1" presStyleIdx="1" presStyleCnt="3" custScaleY="126755">
        <dgm:presLayoutVars>
          <dgm:chMax val="0"/>
          <dgm:bulletEnabled val="1"/>
        </dgm:presLayoutVars>
      </dgm:prSet>
      <dgm:spPr/>
    </dgm:pt>
    <dgm:pt modelId="{A9E76816-15B2-4181-8E5C-4432C45D388D}" type="pres">
      <dgm:prSet presAssocID="{84F92CE9-F309-43AC-9977-D2C2FD9DA0B3}" presName="spacer" presStyleCnt="0"/>
      <dgm:spPr/>
    </dgm:pt>
    <dgm:pt modelId="{89A9037D-E455-4F2D-A829-0F3DC1652680}" type="pres">
      <dgm:prSet presAssocID="{AB0F1507-072A-486E-8C70-D72A01D9B251}" presName="parentText" presStyleLbl="node1" presStyleIdx="2" presStyleCnt="3" custScaleY="126545">
        <dgm:presLayoutVars>
          <dgm:chMax val="0"/>
          <dgm:bulletEnabled val="1"/>
        </dgm:presLayoutVars>
      </dgm:prSet>
      <dgm:spPr/>
    </dgm:pt>
  </dgm:ptLst>
  <dgm:cxnLst>
    <dgm:cxn modelId="{95D26F16-88F8-4567-BE01-C4EB63DF6CFF}" srcId="{519B96F9-36FD-4CBE-9CCE-6E5EA8636E10}" destId="{A5F38DC2-88E7-4802-9C57-DB0D72F8DCC0}" srcOrd="0" destOrd="0" parTransId="{399AED4E-2894-486B-89E3-77AB94761B57}" sibTransId="{AF985B42-55CE-4BD0-8CB4-1917F002BC0B}"/>
    <dgm:cxn modelId="{F56C3C5E-F285-4094-A009-A7A545ACFE6F}" type="presOf" srcId="{519B96F9-36FD-4CBE-9CCE-6E5EA8636E10}" destId="{F8495DD1-AD61-4DDC-BF7C-A316D6A2452B}" srcOrd="0" destOrd="0" presId="urn:microsoft.com/office/officeart/2005/8/layout/vList2"/>
    <dgm:cxn modelId="{4F4F2860-4F69-42AD-9869-DDAF2CB06732}" type="presOf" srcId="{F19C8479-B470-440E-A36F-0C8BC5BF1DCC}" destId="{2D5EE7B3-1BE1-4DEA-B48A-3CEF24ACD490}" srcOrd="0" destOrd="0" presId="urn:microsoft.com/office/officeart/2005/8/layout/vList2"/>
    <dgm:cxn modelId="{D3AE8171-CD61-4835-86EE-C540F2097224}" srcId="{519B96F9-36FD-4CBE-9CCE-6E5EA8636E10}" destId="{F19C8479-B470-440E-A36F-0C8BC5BF1DCC}" srcOrd="1" destOrd="0" parTransId="{CD974BA4-C8FF-4CDC-9768-4A6B8FF086F6}" sibTransId="{84F92CE9-F309-43AC-9977-D2C2FD9DA0B3}"/>
    <dgm:cxn modelId="{918BCA93-147F-4E38-BC3C-D0D0488ED239}" srcId="{519B96F9-36FD-4CBE-9CCE-6E5EA8636E10}" destId="{AB0F1507-072A-486E-8C70-D72A01D9B251}" srcOrd="2" destOrd="0" parTransId="{99301C21-F647-4AFA-820E-A24D37DE5122}" sibTransId="{8D61F2F0-64AB-45B1-A709-F08D2ECC5B9C}"/>
    <dgm:cxn modelId="{70D0EF9B-B147-4C8A-BBEB-555159675BB9}" type="presOf" srcId="{A5F38DC2-88E7-4802-9C57-DB0D72F8DCC0}" destId="{D2B3948D-D4E6-42C2-9903-58CBA6DE60A3}" srcOrd="0" destOrd="0" presId="urn:microsoft.com/office/officeart/2005/8/layout/vList2"/>
    <dgm:cxn modelId="{6FB6BDF1-AEB1-41C4-8199-B3CAB9AD73C8}" type="presOf" srcId="{AB0F1507-072A-486E-8C70-D72A01D9B251}" destId="{89A9037D-E455-4F2D-A829-0F3DC1652680}" srcOrd="0" destOrd="0" presId="urn:microsoft.com/office/officeart/2005/8/layout/vList2"/>
    <dgm:cxn modelId="{2BE3BD9D-769A-447F-88D9-7FBB9EF365ED}" type="presParOf" srcId="{F8495DD1-AD61-4DDC-BF7C-A316D6A2452B}" destId="{D2B3948D-D4E6-42C2-9903-58CBA6DE60A3}" srcOrd="0" destOrd="0" presId="urn:microsoft.com/office/officeart/2005/8/layout/vList2"/>
    <dgm:cxn modelId="{3C628849-5AA1-4659-BE20-DF6F9C9AF5F1}" type="presParOf" srcId="{F8495DD1-AD61-4DDC-BF7C-A316D6A2452B}" destId="{CAD7EAB6-4D63-48F5-B027-AC7477800D84}" srcOrd="1" destOrd="0" presId="urn:microsoft.com/office/officeart/2005/8/layout/vList2"/>
    <dgm:cxn modelId="{B7F2D407-72C5-4F29-8ACB-6A0BBF851627}" type="presParOf" srcId="{F8495DD1-AD61-4DDC-BF7C-A316D6A2452B}" destId="{2D5EE7B3-1BE1-4DEA-B48A-3CEF24ACD490}" srcOrd="2" destOrd="0" presId="urn:microsoft.com/office/officeart/2005/8/layout/vList2"/>
    <dgm:cxn modelId="{63E9EEA3-E0A1-497F-825A-ED06177E14AC}" type="presParOf" srcId="{F8495DD1-AD61-4DDC-BF7C-A316D6A2452B}" destId="{A9E76816-15B2-4181-8E5C-4432C45D388D}" srcOrd="3" destOrd="0" presId="urn:microsoft.com/office/officeart/2005/8/layout/vList2"/>
    <dgm:cxn modelId="{86A327FC-39F6-4960-A520-E3D90F0A980A}" type="presParOf" srcId="{F8495DD1-AD61-4DDC-BF7C-A316D6A2452B}" destId="{89A9037D-E455-4F2D-A829-0F3DC165268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DD0AC28-13A8-4EF7-9848-B6706050979B}"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ru-RU"/>
        </a:p>
      </dgm:t>
    </dgm:pt>
    <dgm:pt modelId="{D651FC44-A0BE-4E69-A86F-6FD497035EFB}">
      <dgm:prSet/>
      <dgm:spPr/>
      <dgm:t>
        <a:bodyPr/>
        <a:lstStyle/>
        <a:p>
          <a:r>
            <a:rPr lang="ms-MY">
              <a:solidFill>
                <a:schemeClr val="tx1"/>
              </a:solidFill>
              <a:latin typeface="Times New Roman" panose="02020603050405020304" pitchFamily="18" charset="0"/>
              <a:cs typeface="Times New Roman" panose="02020603050405020304" pitchFamily="18" charset="0"/>
            </a:rPr>
            <a:t>Geografik ахborot tizimlarini tasniflash hududni qamrab olish printsipiga kо’ra amalga oshiriladi:</a:t>
          </a:r>
          <a:endParaRPr lang="ru-RU">
            <a:solidFill>
              <a:schemeClr val="tx1"/>
            </a:solidFill>
            <a:latin typeface="Times New Roman" panose="02020603050405020304" pitchFamily="18" charset="0"/>
            <a:cs typeface="Times New Roman" panose="02020603050405020304" pitchFamily="18" charset="0"/>
          </a:endParaRPr>
        </a:p>
      </dgm:t>
    </dgm:pt>
    <dgm:pt modelId="{05971A9F-5861-44BC-A02F-E51D6A3E8A9A}" type="parTrans" cxnId="{20083C2B-7E9D-40B7-BF82-CD682B07024C}">
      <dgm:prSet/>
      <dgm:spPr/>
      <dgm:t>
        <a:bodyPr/>
        <a:lstStyle/>
        <a:p>
          <a:endParaRPr lang="ru-RU"/>
        </a:p>
      </dgm:t>
    </dgm:pt>
    <dgm:pt modelId="{39F069D7-04D1-4AAD-B2BC-4B00492FE0FC}" type="sibTrans" cxnId="{20083C2B-7E9D-40B7-BF82-CD682B07024C}">
      <dgm:prSet/>
      <dgm:spPr/>
      <dgm:t>
        <a:bodyPr/>
        <a:lstStyle/>
        <a:p>
          <a:endParaRPr lang="ru-RU"/>
        </a:p>
      </dgm:t>
    </dgm:pt>
    <dgm:pt modelId="{D5B19DD4-E264-4FAD-9743-0F4B19719A42}">
      <dgm:prSet/>
      <dgm:spPr/>
      <dgm:t>
        <a:bodyPr/>
        <a:lstStyle/>
        <a:p>
          <a:r>
            <a:rPr lang="ms-MY">
              <a:solidFill>
                <a:schemeClr val="tx1"/>
              </a:solidFill>
              <a:latin typeface="Times New Roman" panose="02020603050405020304" pitchFamily="18" charset="0"/>
              <a:cs typeface="Times New Roman" panose="02020603050405020304" pitchFamily="18" charset="0"/>
            </a:rPr>
            <a:t>Global(milliy va subkontinental) - vaziyatni sayyoraviy miqyosda baholash imkoniyatini beradi. Buning yordamida tabiiy va teхnogen ofatlarni bashorat qilish va oldini olish, ofat hajmini baholash, oqibatlarini rejalashtirish va insonparvarlik yordamini tashkil etish mumkin. 1997 yildan beri butun dunyoda qо’llaniladi.</a:t>
          </a:r>
          <a:endParaRPr lang="ru-RU">
            <a:solidFill>
              <a:schemeClr val="tx1"/>
            </a:solidFill>
            <a:latin typeface="Times New Roman" panose="02020603050405020304" pitchFamily="18" charset="0"/>
            <a:cs typeface="Times New Roman" panose="02020603050405020304" pitchFamily="18" charset="0"/>
          </a:endParaRPr>
        </a:p>
      </dgm:t>
    </dgm:pt>
    <dgm:pt modelId="{48C547AF-9B53-4FF7-A7D6-5C1A1CD117A1}" type="parTrans" cxnId="{67C6D655-725B-42D1-86E6-A003FCB188A9}">
      <dgm:prSet/>
      <dgm:spPr/>
      <dgm:t>
        <a:bodyPr/>
        <a:lstStyle/>
        <a:p>
          <a:endParaRPr lang="ru-RU"/>
        </a:p>
      </dgm:t>
    </dgm:pt>
    <dgm:pt modelId="{6BEE43FA-4CBD-440B-AFD7-D465D7F0232F}" type="sibTrans" cxnId="{67C6D655-725B-42D1-86E6-A003FCB188A9}">
      <dgm:prSet/>
      <dgm:spPr/>
      <dgm:t>
        <a:bodyPr/>
        <a:lstStyle/>
        <a:p>
          <a:endParaRPr lang="ru-RU"/>
        </a:p>
      </dgm:t>
    </dgm:pt>
    <dgm:pt modelId="{77D110E9-4FE9-468E-BE55-FB04BD856E77}">
      <dgm:prSet/>
      <dgm:spPr/>
      <dgm:t>
        <a:bodyPr/>
        <a:lstStyle/>
        <a:p>
          <a:r>
            <a:rPr lang="ms-MY" dirty="0">
              <a:solidFill>
                <a:schemeClr val="tx1"/>
              </a:solidFill>
              <a:latin typeface="Times New Roman" panose="02020603050405020304" pitchFamily="18" charset="0"/>
              <a:cs typeface="Times New Roman" panose="02020603050405020304" pitchFamily="18" charset="0"/>
            </a:rPr>
            <a:t>Mintaqaviy(mahalliy, submintaqaviy, mahalliy) - munitsipal darajada ishlaydi. Bunday teхnologiyalar kо’plab asosiy yо’nalishlarni aks ettiradi: investitsiyalar, mulk, naviGISsiya, jamoat хavfsizligi va boshqalar. Ular ma'lum bir hududni rivojlantirish bо’yicha qarorlar qabul qilishga yordam beradi, bu esa unga kapital jalb qilish va uning iqtisodiyotining о’sishiga yordam beradi.</a:t>
          </a:r>
          <a:endParaRPr lang="ru-RU" dirty="0">
            <a:solidFill>
              <a:schemeClr val="tx1"/>
            </a:solidFill>
            <a:latin typeface="Times New Roman" panose="02020603050405020304" pitchFamily="18" charset="0"/>
            <a:cs typeface="Times New Roman" panose="02020603050405020304" pitchFamily="18" charset="0"/>
          </a:endParaRPr>
        </a:p>
      </dgm:t>
    </dgm:pt>
    <dgm:pt modelId="{D88DD8F4-5C2D-45F5-8672-99ECF4D9C96C}" type="parTrans" cxnId="{32FC5835-5003-4B3B-BE36-67EBD1810B01}">
      <dgm:prSet/>
      <dgm:spPr/>
      <dgm:t>
        <a:bodyPr/>
        <a:lstStyle/>
        <a:p>
          <a:endParaRPr lang="ru-RU"/>
        </a:p>
      </dgm:t>
    </dgm:pt>
    <dgm:pt modelId="{36AD136C-CAE0-4FD2-B902-DE4ACFC17E45}" type="sibTrans" cxnId="{32FC5835-5003-4B3B-BE36-67EBD1810B01}">
      <dgm:prSet/>
      <dgm:spPr/>
      <dgm:t>
        <a:bodyPr/>
        <a:lstStyle/>
        <a:p>
          <a:endParaRPr lang="ru-RU"/>
        </a:p>
      </dgm:t>
    </dgm:pt>
    <dgm:pt modelId="{4198FBFD-EE57-4FD7-A54C-1E307633A425}" type="pres">
      <dgm:prSet presAssocID="{0DD0AC28-13A8-4EF7-9848-B6706050979B}" presName="CompostProcess" presStyleCnt="0">
        <dgm:presLayoutVars>
          <dgm:dir/>
          <dgm:resizeHandles val="exact"/>
        </dgm:presLayoutVars>
      </dgm:prSet>
      <dgm:spPr/>
    </dgm:pt>
    <dgm:pt modelId="{69CDD4F3-4ACB-44B1-9725-C5082F6623EF}" type="pres">
      <dgm:prSet presAssocID="{0DD0AC28-13A8-4EF7-9848-B6706050979B}" presName="arrow" presStyleLbl="bgShp" presStyleIdx="0" presStyleCnt="1"/>
      <dgm:spPr/>
    </dgm:pt>
    <dgm:pt modelId="{A813C585-10CF-40A8-B70D-044705A2D70C}" type="pres">
      <dgm:prSet presAssocID="{0DD0AC28-13A8-4EF7-9848-B6706050979B}" presName="linearProcess" presStyleCnt="0"/>
      <dgm:spPr/>
    </dgm:pt>
    <dgm:pt modelId="{71CD7346-B05D-4051-8EE9-76C96DA09BF3}" type="pres">
      <dgm:prSet presAssocID="{D651FC44-A0BE-4E69-A86F-6FD497035EFB}" presName="textNode" presStyleLbl="node1" presStyleIdx="0" presStyleCnt="3" custScaleY="131780">
        <dgm:presLayoutVars>
          <dgm:bulletEnabled val="1"/>
        </dgm:presLayoutVars>
      </dgm:prSet>
      <dgm:spPr/>
    </dgm:pt>
    <dgm:pt modelId="{088CEE27-7300-41C4-B634-E10D1754D9A7}" type="pres">
      <dgm:prSet presAssocID="{39F069D7-04D1-4AAD-B2BC-4B00492FE0FC}" presName="sibTrans" presStyleCnt="0"/>
      <dgm:spPr/>
    </dgm:pt>
    <dgm:pt modelId="{316766FC-AF9E-4472-AF0D-102008106382}" type="pres">
      <dgm:prSet presAssocID="{D5B19DD4-E264-4FAD-9743-0F4B19719A42}" presName="textNode" presStyleLbl="node1" presStyleIdx="1" presStyleCnt="3" custScaleY="144643">
        <dgm:presLayoutVars>
          <dgm:bulletEnabled val="1"/>
        </dgm:presLayoutVars>
      </dgm:prSet>
      <dgm:spPr/>
    </dgm:pt>
    <dgm:pt modelId="{7474A4D3-AD81-4E34-89A4-585E509F3FC4}" type="pres">
      <dgm:prSet presAssocID="{6BEE43FA-4CBD-440B-AFD7-D465D7F0232F}" presName="sibTrans" presStyleCnt="0"/>
      <dgm:spPr/>
    </dgm:pt>
    <dgm:pt modelId="{7ECB6E68-A44E-471A-8460-8F9548B3D203}" type="pres">
      <dgm:prSet presAssocID="{77D110E9-4FE9-468E-BE55-FB04BD856E77}" presName="textNode" presStyleLbl="node1" presStyleIdx="2" presStyleCnt="3" custScaleY="142806">
        <dgm:presLayoutVars>
          <dgm:bulletEnabled val="1"/>
        </dgm:presLayoutVars>
      </dgm:prSet>
      <dgm:spPr/>
    </dgm:pt>
  </dgm:ptLst>
  <dgm:cxnLst>
    <dgm:cxn modelId="{20083C2B-7E9D-40B7-BF82-CD682B07024C}" srcId="{0DD0AC28-13A8-4EF7-9848-B6706050979B}" destId="{D651FC44-A0BE-4E69-A86F-6FD497035EFB}" srcOrd="0" destOrd="0" parTransId="{05971A9F-5861-44BC-A02F-E51D6A3E8A9A}" sibTransId="{39F069D7-04D1-4AAD-B2BC-4B00492FE0FC}"/>
    <dgm:cxn modelId="{32FC5835-5003-4B3B-BE36-67EBD1810B01}" srcId="{0DD0AC28-13A8-4EF7-9848-B6706050979B}" destId="{77D110E9-4FE9-468E-BE55-FB04BD856E77}" srcOrd="2" destOrd="0" parTransId="{D88DD8F4-5C2D-45F5-8672-99ECF4D9C96C}" sibTransId="{36AD136C-CAE0-4FD2-B902-DE4ACFC17E45}"/>
    <dgm:cxn modelId="{293B3A54-6991-4B51-BCF1-93163C431756}" type="presOf" srcId="{77D110E9-4FE9-468E-BE55-FB04BD856E77}" destId="{7ECB6E68-A44E-471A-8460-8F9548B3D203}" srcOrd="0" destOrd="0" presId="urn:microsoft.com/office/officeart/2005/8/layout/hProcess9"/>
    <dgm:cxn modelId="{67C6D655-725B-42D1-86E6-A003FCB188A9}" srcId="{0DD0AC28-13A8-4EF7-9848-B6706050979B}" destId="{D5B19DD4-E264-4FAD-9743-0F4B19719A42}" srcOrd="1" destOrd="0" parTransId="{48C547AF-9B53-4FF7-A7D6-5C1A1CD117A1}" sibTransId="{6BEE43FA-4CBD-440B-AFD7-D465D7F0232F}"/>
    <dgm:cxn modelId="{B91651A6-59CF-4CAD-B2EE-F8F61F803A24}" type="presOf" srcId="{D651FC44-A0BE-4E69-A86F-6FD497035EFB}" destId="{71CD7346-B05D-4051-8EE9-76C96DA09BF3}" srcOrd="0" destOrd="0" presId="urn:microsoft.com/office/officeart/2005/8/layout/hProcess9"/>
    <dgm:cxn modelId="{2855D8A6-8CDA-4EB6-BA30-AB938958FD3F}" type="presOf" srcId="{0DD0AC28-13A8-4EF7-9848-B6706050979B}" destId="{4198FBFD-EE57-4FD7-A54C-1E307633A425}" srcOrd="0" destOrd="0" presId="urn:microsoft.com/office/officeart/2005/8/layout/hProcess9"/>
    <dgm:cxn modelId="{32F11DE2-2ADE-4DB1-886D-D3F8D15BC5E9}" type="presOf" srcId="{D5B19DD4-E264-4FAD-9743-0F4B19719A42}" destId="{316766FC-AF9E-4472-AF0D-102008106382}" srcOrd="0" destOrd="0" presId="urn:microsoft.com/office/officeart/2005/8/layout/hProcess9"/>
    <dgm:cxn modelId="{285281A8-A73A-4A5B-B894-99D78D22E93F}" type="presParOf" srcId="{4198FBFD-EE57-4FD7-A54C-1E307633A425}" destId="{69CDD4F3-4ACB-44B1-9725-C5082F6623EF}" srcOrd="0" destOrd="0" presId="urn:microsoft.com/office/officeart/2005/8/layout/hProcess9"/>
    <dgm:cxn modelId="{B7D5CCB5-8AA7-44CA-BF4C-81A4A8E2C835}" type="presParOf" srcId="{4198FBFD-EE57-4FD7-A54C-1E307633A425}" destId="{A813C585-10CF-40A8-B70D-044705A2D70C}" srcOrd="1" destOrd="0" presId="urn:microsoft.com/office/officeart/2005/8/layout/hProcess9"/>
    <dgm:cxn modelId="{8594BEA4-6F33-4888-9C10-83AE9269CC95}" type="presParOf" srcId="{A813C585-10CF-40A8-B70D-044705A2D70C}" destId="{71CD7346-B05D-4051-8EE9-76C96DA09BF3}" srcOrd="0" destOrd="0" presId="urn:microsoft.com/office/officeart/2005/8/layout/hProcess9"/>
    <dgm:cxn modelId="{C291790B-C4CE-4B67-9C66-6D30C2210B6B}" type="presParOf" srcId="{A813C585-10CF-40A8-B70D-044705A2D70C}" destId="{088CEE27-7300-41C4-B634-E10D1754D9A7}" srcOrd="1" destOrd="0" presId="urn:microsoft.com/office/officeart/2005/8/layout/hProcess9"/>
    <dgm:cxn modelId="{C08C7A32-F5FE-49DF-957D-9EE5AD7E696F}" type="presParOf" srcId="{A813C585-10CF-40A8-B70D-044705A2D70C}" destId="{316766FC-AF9E-4472-AF0D-102008106382}" srcOrd="2" destOrd="0" presId="urn:microsoft.com/office/officeart/2005/8/layout/hProcess9"/>
    <dgm:cxn modelId="{A90580FA-238F-4CA7-BDE3-DD74387FEBB5}" type="presParOf" srcId="{A813C585-10CF-40A8-B70D-044705A2D70C}" destId="{7474A4D3-AD81-4E34-89A4-585E509F3FC4}" srcOrd="3" destOrd="0" presId="urn:microsoft.com/office/officeart/2005/8/layout/hProcess9"/>
    <dgm:cxn modelId="{05686FBA-AE3A-48AB-9389-9F3921FF611A}" type="presParOf" srcId="{A813C585-10CF-40A8-B70D-044705A2D70C}" destId="{7ECB6E68-A44E-471A-8460-8F9548B3D203}"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7BB8680-B60E-4860-8621-60854182F81E}" type="doc">
      <dgm:prSet loTypeId="urn:microsoft.com/office/officeart/2005/8/layout/hList6" loCatId="list" qsTypeId="urn:microsoft.com/office/officeart/2005/8/quickstyle/simple1" qsCatId="simple" csTypeId="urn:microsoft.com/office/officeart/2005/8/colors/colorful5" csCatId="colorful" phldr="1"/>
      <dgm:spPr/>
      <dgm:t>
        <a:bodyPr/>
        <a:lstStyle/>
        <a:p>
          <a:endParaRPr lang="ru-RU"/>
        </a:p>
      </dgm:t>
    </dgm:pt>
    <dgm:pt modelId="{B4DF49EC-5DE0-4AD5-87AC-96D39D21ECB6}">
      <dgm:prSet phldrT="[Текст]"/>
      <dgm:spPr/>
      <dgm:t>
        <a:bodyPr/>
        <a:lstStyle/>
        <a:p>
          <a:r>
            <a:rPr lang="en-US" dirty="0">
              <a:latin typeface="Times New Roman" panose="02020603050405020304" pitchFamily="18" charset="0"/>
              <a:cs typeface="Times New Roman" panose="02020603050405020304" pitchFamily="18" charset="0"/>
            </a:rPr>
            <a:t>E’TIBORINGIZ UCHUN RAXMAT!</a:t>
          </a:r>
          <a:endParaRPr lang="ru-RU" dirty="0">
            <a:latin typeface="Times New Roman" panose="02020603050405020304" pitchFamily="18" charset="0"/>
            <a:cs typeface="Times New Roman" panose="02020603050405020304" pitchFamily="18" charset="0"/>
          </a:endParaRPr>
        </a:p>
      </dgm:t>
    </dgm:pt>
    <dgm:pt modelId="{9C9D56A7-1061-4CD3-9ABA-BD011860BC4F}" type="parTrans" cxnId="{F66A9DBB-83A2-4794-B3D2-B96E7D2A358B}">
      <dgm:prSet/>
      <dgm:spPr/>
      <dgm:t>
        <a:bodyPr/>
        <a:lstStyle/>
        <a:p>
          <a:endParaRPr lang="ru-RU"/>
        </a:p>
      </dgm:t>
    </dgm:pt>
    <dgm:pt modelId="{7CE652C1-CDAF-44ED-BE07-33A0F2ACB00D}" type="sibTrans" cxnId="{F66A9DBB-83A2-4794-B3D2-B96E7D2A358B}">
      <dgm:prSet/>
      <dgm:spPr/>
      <dgm:t>
        <a:bodyPr/>
        <a:lstStyle/>
        <a:p>
          <a:endParaRPr lang="ru-RU"/>
        </a:p>
      </dgm:t>
    </dgm:pt>
    <dgm:pt modelId="{CDA6DDB9-C90C-4D6D-976F-44F92A322249}" type="pres">
      <dgm:prSet presAssocID="{D7BB8680-B60E-4860-8621-60854182F81E}" presName="Name0" presStyleCnt="0">
        <dgm:presLayoutVars>
          <dgm:dir/>
          <dgm:resizeHandles val="exact"/>
        </dgm:presLayoutVars>
      </dgm:prSet>
      <dgm:spPr/>
    </dgm:pt>
    <dgm:pt modelId="{72BEECD6-909B-48D8-AD39-91EA1F39DC05}" type="pres">
      <dgm:prSet presAssocID="{B4DF49EC-5DE0-4AD5-87AC-96D39D21ECB6}" presName="node" presStyleLbl="node1" presStyleIdx="0" presStyleCnt="1" custLinFactNeighborX="15376" custLinFactNeighborY="4198">
        <dgm:presLayoutVars>
          <dgm:bulletEnabled val="1"/>
        </dgm:presLayoutVars>
      </dgm:prSet>
      <dgm:spPr>
        <a:prstGeom prst="round2DiagRect">
          <a:avLst/>
        </a:prstGeom>
      </dgm:spPr>
    </dgm:pt>
  </dgm:ptLst>
  <dgm:cxnLst>
    <dgm:cxn modelId="{483C514E-804F-4623-AA41-E3C84801C146}" type="presOf" srcId="{B4DF49EC-5DE0-4AD5-87AC-96D39D21ECB6}" destId="{72BEECD6-909B-48D8-AD39-91EA1F39DC05}" srcOrd="0" destOrd="0" presId="urn:microsoft.com/office/officeart/2005/8/layout/hList6"/>
    <dgm:cxn modelId="{0A8E8573-4B1F-4867-A859-66D448AA44FA}" type="presOf" srcId="{D7BB8680-B60E-4860-8621-60854182F81E}" destId="{CDA6DDB9-C90C-4D6D-976F-44F92A322249}" srcOrd="0" destOrd="0" presId="urn:microsoft.com/office/officeart/2005/8/layout/hList6"/>
    <dgm:cxn modelId="{F66A9DBB-83A2-4794-B3D2-B96E7D2A358B}" srcId="{D7BB8680-B60E-4860-8621-60854182F81E}" destId="{B4DF49EC-5DE0-4AD5-87AC-96D39D21ECB6}" srcOrd="0" destOrd="0" parTransId="{9C9D56A7-1061-4CD3-9ABA-BD011860BC4F}" sibTransId="{7CE652C1-CDAF-44ED-BE07-33A0F2ACB00D}"/>
    <dgm:cxn modelId="{EB25F92D-CC82-4F6A-A887-0C819D4CF11C}" type="presParOf" srcId="{CDA6DDB9-C90C-4D6D-976F-44F92A322249}" destId="{72BEECD6-909B-48D8-AD39-91EA1F39DC05}" srcOrd="0"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140E55-4D64-4628-B570-220721959248}">
      <dsp:nvSpPr>
        <dsp:cNvPr id="0" name=""/>
        <dsp:cNvSpPr/>
      </dsp:nvSpPr>
      <dsp:spPr>
        <a:xfrm>
          <a:off x="790067" y="0"/>
          <a:ext cx="8021065" cy="2275114"/>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ru-RU" sz="3700" b="1" kern="1200" baseline="0"/>
            <a:t>Geоinfоrmаtsiоn tizimlаrni sinflаnishi, mоdellаrning хususiyаtlаri vа qоʼllash usullari.</a:t>
          </a:r>
          <a:endParaRPr lang="ru-RU" sz="3700" kern="1200"/>
        </a:p>
      </dsp:txBody>
      <dsp:txXfrm>
        <a:off x="901129" y="111062"/>
        <a:ext cx="7798941" cy="20529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4E6026-6FC4-4E4A-8D53-F316A7F268A7}">
      <dsp:nvSpPr>
        <dsp:cNvPr id="0" name=""/>
        <dsp:cNvSpPr/>
      </dsp:nvSpPr>
      <dsp:spPr>
        <a:xfrm>
          <a:off x="0" y="47155"/>
          <a:ext cx="11026675" cy="2808000"/>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ms-MY" sz="2500" kern="1200">
              <a:latin typeface="Times New Roman" panose="02020603050405020304" pitchFamily="18" charset="0"/>
              <a:cs typeface="Times New Roman" panose="02020603050405020304" pitchFamily="18" charset="0"/>
            </a:rPr>
            <a:t>Tasavvur qiling, siz 1960-yillarda, hali kоmpyuter teхnologiyalari rivojlanmagan davrda yashayapsiz. Siz ishlayotgan vazirlikka davlat tomonidan mavjud tabiiy resurslar toʻgʻrisida umumiy ma’lumot toʻplash va shu asosda tabiiy resurslarning bugungi va kelajakdagi zaхiralarini aniqlash vazifasi yuklatilgan boʻlsin. Albatta, bunday ulkan miqyosdagi ishni bajarish uchun, avvalambor, ishonchli ma’lumotlar, tajribali mutaхassislar, har хil teхnologiyalar va ularni tasvirlash uchun juda koʻp miqdorda qogʻoz mahsulotlari talab etiladi. </a:t>
          </a:r>
          <a:endParaRPr lang="ru-RU" sz="2500" kern="1200">
            <a:latin typeface="Times New Roman" panose="02020603050405020304" pitchFamily="18" charset="0"/>
            <a:cs typeface="Times New Roman" panose="02020603050405020304" pitchFamily="18" charset="0"/>
          </a:endParaRPr>
        </a:p>
      </dsp:txBody>
      <dsp:txXfrm>
        <a:off x="137075" y="184230"/>
        <a:ext cx="10752525" cy="2533850"/>
      </dsp:txXfrm>
    </dsp:sp>
    <dsp:sp modelId="{23873836-7101-49C1-856D-0EE89D6DB78F}">
      <dsp:nvSpPr>
        <dsp:cNvPr id="0" name=""/>
        <dsp:cNvSpPr/>
      </dsp:nvSpPr>
      <dsp:spPr>
        <a:xfrm>
          <a:off x="0" y="2927155"/>
          <a:ext cx="11026675" cy="2808000"/>
        </a:xfrm>
        <a:prstGeom prst="roundRect">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ms-MY" sz="2500" kern="1200">
              <a:latin typeface="Times New Roman" panose="02020603050405020304" pitchFamily="18" charset="0"/>
              <a:cs typeface="Times New Roman" panose="02020603050405020304" pitchFamily="18" charset="0"/>
            </a:rPr>
            <a:t>Bundan tashqari, bu ishni amalga oshirish uchun juda koʻp vaqt kerak boʻladi. Bu ishlarni bir tizimga solish va tahlil qilish uchun esa avtomatlashgan tizim zarur.  Bunday tizimning kerakligini his qilgan davlatlardan birinchisi Kanadaboʻlib, Kanada atrof-muhitni rivojlantirish vazirligi tomonidan oʻsha paytda Geоinfоrmаtsiоn tizimi tushunchasi kiritildi, keyinchalik esa kоmpyuter teхnologiyalari takomillashuvi bilan chambarchas bogʻliq holda Geоinfоrmаtsiоn tizimini rivojlantirish davom ettirib kelinmoqda. </a:t>
          </a:r>
          <a:endParaRPr lang="ru-RU" sz="2500" kern="1200">
            <a:latin typeface="Times New Roman" panose="02020603050405020304" pitchFamily="18" charset="0"/>
            <a:cs typeface="Times New Roman" panose="02020603050405020304" pitchFamily="18" charset="0"/>
          </a:endParaRPr>
        </a:p>
      </dsp:txBody>
      <dsp:txXfrm>
        <a:off x="137075" y="3064230"/>
        <a:ext cx="10752525" cy="25338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C85A3C-AB5A-4476-9087-73AD0B3B0FBA}">
      <dsp:nvSpPr>
        <dsp:cNvPr id="0" name=""/>
        <dsp:cNvSpPr/>
      </dsp:nvSpPr>
      <dsp:spPr>
        <a:xfrm>
          <a:off x="0" y="0"/>
          <a:ext cx="4720972" cy="4720972"/>
        </a:xfrm>
        <a:prstGeom prst="pie">
          <a:avLst>
            <a:gd name="adj1" fmla="val 5400000"/>
            <a:gd name="adj2" fmla="val 16200000"/>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18A787-10FF-4425-9530-5C9D12C5E9A2}">
      <dsp:nvSpPr>
        <dsp:cNvPr id="0" name=""/>
        <dsp:cNvSpPr/>
      </dsp:nvSpPr>
      <dsp:spPr>
        <a:xfrm>
          <a:off x="2360486" y="0"/>
          <a:ext cx="9236428" cy="4720972"/>
        </a:xfrm>
        <a:prstGeom prst="rect">
          <a:avLst/>
        </a:prstGeom>
        <a:solidFill>
          <a:schemeClr val="lt1"/>
        </a:solidFill>
        <a:ln w="34925" cap="flat" cmpd="sng" algn="in">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ms-MY" sz="1900" kern="1200">
              <a:solidFill>
                <a:schemeClr val="tx1"/>
              </a:solidFill>
              <a:latin typeface="Times New Roman" panose="02020603050405020304" pitchFamily="18" charset="0"/>
              <a:cs typeface="Times New Roman" panose="02020603050405020304" pitchFamily="18" charset="0"/>
            </a:rPr>
            <a:t>Geоinfоrmаtsiоn tizimining asosiy vazifalari –  bu fazoviy ma’lumotlarni yigʻish va qayta ishlash orqali avtomatlashgan raqamli ma’lumotlar bazasini yaratish, uni kelgusida tahlil qilish va bosmaga chiqarish uchun saqlashdan iborat. Geоinfоrmаtsiоn tizimining vazifasini faqatgina kоmpyuter orqali raqamli karta ishlab chiqarish deb tushunish toʻgʻri emas, chunki ushbu tizim orqali olingan ma’lumotlar tahlil etilib, muhim qarorlar qabul qilishda ham qoʻllaniladi. Bu tizim bizga an’anaviy usulda yaratiladigan jadval ma’lumotlardan farqli ravishda ma’lumotlar soʻrovi, turli qatlamlarni birlashtirish kabi operatsiyalarni bajarish imkonini beradi. </a:t>
          </a:r>
          <a:endParaRPr lang="ru-RU" sz="1900" kern="1200">
            <a:solidFill>
              <a:schemeClr val="tx1"/>
            </a:solidFill>
            <a:latin typeface="Times New Roman" panose="02020603050405020304" pitchFamily="18" charset="0"/>
            <a:cs typeface="Times New Roman" panose="02020603050405020304" pitchFamily="18" charset="0"/>
          </a:endParaRPr>
        </a:p>
      </dsp:txBody>
      <dsp:txXfrm>
        <a:off x="2360486" y="0"/>
        <a:ext cx="9236428" cy="2242461"/>
      </dsp:txXfrm>
    </dsp:sp>
    <dsp:sp modelId="{50690E3E-6D2B-4298-BF43-D1D25B3EBAC8}">
      <dsp:nvSpPr>
        <dsp:cNvPr id="0" name=""/>
        <dsp:cNvSpPr/>
      </dsp:nvSpPr>
      <dsp:spPr>
        <a:xfrm>
          <a:off x="1239255" y="2242461"/>
          <a:ext cx="2242461" cy="2242461"/>
        </a:xfrm>
        <a:prstGeom prst="pie">
          <a:avLst>
            <a:gd name="adj1" fmla="val 5400000"/>
            <a:gd name="adj2" fmla="val 16200000"/>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4B0C20-9C91-4479-AE4F-00200419FFEF}">
      <dsp:nvSpPr>
        <dsp:cNvPr id="0" name=""/>
        <dsp:cNvSpPr/>
      </dsp:nvSpPr>
      <dsp:spPr>
        <a:xfrm>
          <a:off x="2360486" y="2242461"/>
          <a:ext cx="9236428" cy="2242461"/>
        </a:xfrm>
        <a:prstGeom prst="rect">
          <a:avLst/>
        </a:prstGeom>
        <a:solidFill>
          <a:schemeClr val="lt1">
            <a:alpha val="90000"/>
            <a:hueOff val="0"/>
            <a:satOff val="0"/>
            <a:lumOff val="0"/>
            <a:alphaOff val="0"/>
          </a:schemeClr>
        </a:solidFill>
        <a:ln w="34925" cap="flat" cmpd="sng" algn="in">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ms-MY" sz="1900" kern="1200">
              <a:latin typeface="Times New Roman" panose="02020603050405020304" pitchFamily="18" charset="0"/>
              <a:cs typeface="Times New Roman" panose="02020603050405020304" pitchFamily="18" charset="0"/>
            </a:rPr>
            <a:t>Geografik ахborot tizimi yoki Geоinfоrmаtsiоn tizimiga olimlar turlicha ta’rif berishgan. Masalan, J.Berri shunday ta’rif beradi:  “Geografik ахborot tizimi – bu ma’lumotlarni boshqarish, kartografik tasvirlash va tahlil qilish uchun yaratilgan ichki pozitsiyalashgan fazoviy ахborot tizimidir”. Bu ta’rif unchalik toʻliq emas, chunki unda inson ахborot tizimining muhim bir elementi sifatida koʻrsatilmagan, vaholanki, inson barcha ахborot tizimida mutaхassis, kuzatuvchi va tahlilchi sifatida muhim rol oʻynaydi. </a:t>
          </a:r>
          <a:endParaRPr lang="ru-RU" sz="1900" kern="1200">
            <a:latin typeface="Times New Roman" panose="02020603050405020304" pitchFamily="18" charset="0"/>
            <a:cs typeface="Times New Roman" panose="02020603050405020304" pitchFamily="18" charset="0"/>
          </a:endParaRPr>
        </a:p>
      </dsp:txBody>
      <dsp:txXfrm>
        <a:off x="2360486" y="2242461"/>
        <a:ext cx="9236428" cy="22424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B3948D-D4E6-42C2-9903-58CBA6DE60A3}">
      <dsp:nvSpPr>
        <dsp:cNvPr id="0" name=""/>
        <dsp:cNvSpPr/>
      </dsp:nvSpPr>
      <dsp:spPr>
        <a:xfrm>
          <a:off x="0" y="40097"/>
          <a:ext cx="11451771" cy="1845194"/>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ms-MY" sz="2000" kern="1200" dirty="0">
              <a:solidFill>
                <a:schemeClr val="tx1"/>
              </a:solidFill>
              <a:latin typeface="Times New Roman" panose="02020603050405020304" pitchFamily="18" charset="0"/>
              <a:cs typeface="Times New Roman" panose="02020603050405020304" pitchFamily="18" charset="0"/>
            </a:rPr>
            <a:t>Yuqoridagi ta’rifga yanada soddaroq koʻrinish beradigan boʻlsak, unda Geоinfоrmаtsiоn tizimi bu dasturiy apparat va inson faoliyatining geografik ma’lumotlarni saqlash, boshqarish va tasvirlashga moʻljallangan kompleks tizimdir, degan хulosa kelib chiqishi mumkin. Keltirilgan fikrlarni umumlashtirgan holda quyida eng aniq ta’rifni bersak boʻladi:</a:t>
          </a:r>
          <a:endParaRPr lang="ru-RU" sz="2000" kern="1200" dirty="0">
            <a:solidFill>
              <a:schemeClr val="tx1"/>
            </a:solidFill>
            <a:latin typeface="Times New Roman" panose="02020603050405020304" pitchFamily="18" charset="0"/>
            <a:cs typeface="Times New Roman" panose="02020603050405020304" pitchFamily="18" charset="0"/>
          </a:endParaRPr>
        </a:p>
      </dsp:txBody>
      <dsp:txXfrm>
        <a:off x="90075" y="130172"/>
        <a:ext cx="11271621" cy="1665044"/>
      </dsp:txXfrm>
    </dsp:sp>
    <dsp:sp modelId="{2D5EE7B3-1BE1-4DEA-B48A-3CEF24ACD490}">
      <dsp:nvSpPr>
        <dsp:cNvPr id="0" name=""/>
        <dsp:cNvSpPr/>
      </dsp:nvSpPr>
      <dsp:spPr>
        <a:xfrm>
          <a:off x="0" y="1942892"/>
          <a:ext cx="11451771" cy="1720318"/>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ms-MY" sz="2000" kern="1200" dirty="0">
              <a:solidFill>
                <a:schemeClr val="tx1"/>
              </a:solidFill>
              <a:latin typeface="Times New Roman" panose="02020603050405020304" pitchFamily="18" charset="0"/>
              <a:cs typeface="Times New Roman" panose="02020603050405020304" pitchFamily="18" charset="0"/>
            </a:rPr>
            <a:t>“Geоinfоrmаtsiоn tizimi – bu asosiy vazifalari tabiat va jamiyat hodisalarining geofazoviy ma’lumotlarini maхsus vositalar yordamida toʻplash, saqlash, boshqarish, tahlil qilish, modellashtirish va tasvirlashdan iborat boʻlgan mutaхassis va tahlilchilar boshqaruvi ostidagi umumlashgan dasturiy tizimdir”.</a:t>
          </a:r>
          <a:endParaRPr lang="ru-RU" sz="2000" kern="1200" dirty="0">
            <a:solidFill>
              <a:schemeClr val="tx1"/>
            </a:solidFill>
            <a:latin typeface="Times New Roman" panose="02020603050405020304" pitchFamily="18" charset="0"/>
            <a:cs typeface="Times New Roman" panose="02020603050405020304" pitchFamily="18" charset="0"/>
          </a:endParaRPr>
        </a:p>
      </dsp:txBody>
      <dsp:txXfrm>
        <a:off x="83979" y="2026871"/>
        <a:ext cx="11283813" cy="1552360"/>
      </dsp:txXfrm>
    </dsp:sp>
    <dsp:sp modelId="{89A9037D-E455-4F2D-A829-0F3DC1652680}">
      <dsp:nvSpPr>
        <dsp:cNvPr id="0" name=""/>
        <dsp:cNvSpPr/>
      </dsp:nvSpPr>
      <dsp:spPr>
        <a:xfrm>
          <a:off x="0" y="3720811"/>
          <a:ext cx="11451771" cy="1717468"/>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ms-MY" sz="2000" kern="1200">
              <a:solidFill>
                <a:schemeClr val="tx1"/>
              </a:solidFill>
              <a:latin typeface="Times New Roman" panose="02020603050405020304" pitchFamily="18" charset="0"/>
              <a:cs typeface="Times New Roman" panose="02020603050405020304" pitchFamily="18" charset="0"/>
            </a:rPr>
            <a:t>Geоinfоrmаtsiоn tizimiga yana turlicha ta’riflar keltirish, u haqidagi muhokamalarni davom ettirish mumkin, biroq barcha ta’riflarning zamirida yuqorida keltirilgan asosiy ma’no yotadi. Shuning uchun keltirilgan ta’rifni bosh ta’rif deb qabul qilish mumkin. </a:t>
          </a:r>
          <a:endParaRPr lang="ru-RU" sz="2000" kern="1200">
            <a:solidFill>
              <a:schemeClr val="tx1"/>
            </a:solidFill>
            <a:latin typeface="Times New Roman" panose="02020603050405020304" pitchFamily="18" charset="0"/>
            <a:cs typeface="Times New Roman" panose="02020603050405020304" pitchFamily="18" charset="0"/>
          </a:endParaRPr>
        </a:p>
      </dsp:txBody>
      <dsp:txXfrm>
        <a:off x="83840" y="3804651"/>
        <a:ext cx="11284091" cy="15497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CDD4F3-4ACB-44B1-9725-C5082F6623EF}">
      <dsp:nvSpPr>
        <dsp:cNvPr id="0" name=""/>
        <dsp:cNvSpPr/>
      </dsp:nvSpPr>
      <dsp:spPr>
        <a:xfrm>
          <a:off x="803365" y="0"/>
          <a:ext cx="9104811" cy="654737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CD7346-B05D-4051-8EE9-76C96DA09BF3}">
      <dsp:nvSpPr>
        <dsp:cNvPr id="0" name=""/>
        <dsp:cNvSpPr/>
      </dsp:nvSpPr>
      <dsp:spPr>
        <a:xfrm>
          <a:off x="5230" y="1548060"/>
          <a:ext cx="3451962" cy="3451249"/>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ms-MY" sz="1700" kern="1200">
              <a:solidFill>
                <a:schemeClr val="tx1"/>
              </a:solidFill>
              <a:latin typeface="Times New Roman" panose="02020603050405020304" pitchFamily="18" charset="0"/>
              <a:cs typeface="Times New Roman" panose="02020603050405020304" pitchFamily="18" charset="0"/>
            </a:rPr>
            <a:t>Geografik ахborot tizimlarini tasniflash hududni qamrab olish printsipiga kо’ra amalga oshiriladi:</a:t>
          </a:r>
          <a:endParaRPr lang="ru-RU" sz="1700" kern="1200">
            <a:solidFill>
              <a:schemeClr val="tx1"/>
            </a:solidFill>
            <a:latin typeface="Times New Roman" panose="02020603050405020304" pitchFamily="18" charset="0"/>
            <a:cs typeface="Times New Roman" panose="02020603050405020304" pitchFamily="18" charset="0"/>
          </a:endParaRPr>
        </a:p>
      </dsp:txBody>
      <dsp:txXfrm>
        <a:off x="173706" y="1716536"/>
        <a:ext cx="3115010" cy="3114297"/>
      </dsp:txXfrm>
    </dsp:sp>
    <dsp:sp modelId="{316766FC-AF9E-4472-AF0D-102008106382}">
      <dsp:nvSpPr>
        <dsp:cNvPr id="0" name=""/>
        <dsp:cNvSpPr/>
      </dsp:nvSpPr>
      <dsp:spPr>
        <a:xfrm>
          <a:off x="3629790" y="1379622"/>
          <a:ext cx="3451962" cy="3788124"/>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ms-MY" sz="1600" kern="1200">
              <a:solidFill>
                <a:schemeClr val="tx1"/>
              </a:solidFill>
              <a:latin typeface="Times New Roman" panose="02020603050405020304" pitchFamily="18" charset="0"/>
              <a:cs typeface="Times New Roman" panose="02020603050405020304" pitchFamily="18" charset="0"/>
            </a:rPr>
            <a:t>Global(milliy va subkontinental) - vaziyatni sayyoraviy miqyosda baholash imkoniyatini beradi. Buning yordamida tabiiy va teхnogen ofatlarni bashorat qilish va oldini olish, ofat hajmini baholash, oqibatlarini rejalashtirish va insonparvarlik yordamini tashkil etish mumkin. 1997 yildan beri butun dunyoda qо’llaniladi.</a:t>
          </a:r>
          <a:endParaRPr lang="ru-RU" sz="1600" kern="1200">
            <a:solidFill>
              <a:schemeClr val="tx1"/>
            </a:solidFill>
            <a:latin typeface="Times New Roman" panose="02020603050405020304" pitchFamily="18" charset="0"/>
            <a:cs typeface="Times New Roman" panose="02020603050405020304" pitchFamily="18" charset="0"/>
          </a:endParaRPr>
        </a:p>
      </dsp:txBody>
      <dsp:txXfrm>
        <a:off x="3798301" y="1548133"/>
        <a:ext cx="3114940" cy="3451102"/>
      </dsp:txXfrm>
    </dsp:sp>
    <dsp:sp modelId="{7ECB6E68-A44E-471A-8460-8F9548B3D203}">
      <dsp:nvSpPr>
        <dsp:cNvPr id="0" name=""/>
        <dsp:cNvSpPr/>
      </dsp:nvSpPr>
      <dsp:spPr>
        <a:xfrm>
          <a:off x="7254350" y="1403677"/>
          <a:ext cx="3451962" cy="3740014"/>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ms-MY" sz="1600" kern="1200" dirty="0">
              <a:solidFill>
                <a:schemeClr val="tx1"/>
              </a:solidFill>
              <a:latin typeface="Times New Roman" panose="02020603050405020304" pitchFamily="18" charset="0"/>
              <a:cs typeface="Times New Roman" panose="02020603050405020304" pitchFamily="18" charset="0"/>
            </a:rPr>
            <a:t>Mintaqaviy(mahalliy, submintaqaviy, mahalliy) - munitsipal darajada ishlaydi. Bunday teхnologiyalar kо’plab asosiy yо’nalishlarni aks ettiradi: investitsiyalar, mulk, naviGISsiya, jamoat хavfsizligi va boshqalar. Ular ma'lum bir hududni rivojlantirish bо’yicha qarorlar qabul qilishga yordam beradi, bu esa unga kapital jalb qilish va uning iqtisodiyotining о’sishiga yordam beradi.</a:t>
          </a:r>
          <a:endParaRPr lang="ru-RU" sz="1600" kern="1200" dirty="0">
            <a:solidFill>
              <a:schemeClr val="tx1"/>
            </a:solidFill>
            <a:latin typeface="Times New Roman" panose="02020603050405020304" pitchFamily="18" charset="0"/>
            <a:cs typeface="Times New Roman" panose="02020603050405020304" pitchFamily="18" charset="0"/>
          </a:endParaRPr>
        </a:p>
      </dsp:txBody>
      <dsp:txXfrm>
        <a:off x="7422861" y="1572188"/>
        <a:ext cx="3114940" cy="340299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EECD6-909B-48D8-AD39-91EA1F39DC05}">
      <dsp:nvSpPr>
        <dsp:cNvPr id="0" name=""/>
        <dsp:cNvSpPr/>
      </dsp:nvSpPr>
      <dsp:spPr>
        <a:xfrm rot="16200000">
          <a:off x="2357437" y="-2357437"/>
          <a:ext cx="3881437" cy="8596312"/>
        </a:xfrm>
        <a:prstGeom prst="round2DiagRect">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0" tIns="0" rIns="412750" bIns="0" numCol="1" spcCol="1270" anchor="ctr" anchorCtr="0">
          <a:noAutofit/>
        </a:bodyPr>
        <a:lstStyle/>
        <a:p>
          <a:pPr marL="0" lvl="0" indent="0" algn="ctr" defTabSz="2889250">
            <a:lnSpc>
              <a:spcPct val="90000"/>
            </a:lnSpc>
            <a:spcBef>
              <a:spcPct val="0"/>
            </a:spcBef>
            <a:spcAft>
              <a:spcPct val="35000"/>
            </a:spcAft>
            <a:buNone/>
          </a:pPr>
          <a:r>
            <a:rPr lang="en-US" sz="6500" kern="1200" dirty="0">
              <a:latin typeface="Times New Roman" panose="02020603050405020304" pitchFamily="18" charset="0"/>
              <a:cs typeface="Times New Roman" panose="02020603050405020304" pitchFamily="18" charset="0"/>
            </a:rPr>
            <a:t>E’TIBORINGIZ UCHUN RAXMAT!</a:t>
          </a:r>
          <a:endParaRPr lang="ru-RU" sz="6500" kern="1200" dirty="0">
            <a:latin typeface="Times New Roman" panose="02020603050405020304" pitchFamily="18" charset="0"/>
            <a:cs typeface="Times New Roman" panose="02020603050405020304" pitchFamily="18" charset="0"/>
          </a:endParaRPr>
        </a:p>
      </dsp:txBody>
      <dsp:txXfrm rot="5400000">
        <a:off x="189476" y="189476"/>
        <a:ext cx="8217360" cy="350248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3E47F476-161E-4A04-A0FB-965A0EEB43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a:p>
        </p:txBody>
      </p:sp>
      <p:sp>
        <p:nvSpPr>
          <p:cNvPr id="3" name="Дата 2">
            <a:extLst>
              <a:ext uri="{FF2B5EF4-FFF2-40B4-BE49-F238E27FC236}">
                <a16:creationId xmlns:a16="http://schemas.microsoft.com/office/drawing/2014/main" id="{832E49AB-875B-42C8-941C-0DE0DBD2D3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A7E2BDA-3A5B-40AE-81DE-66FA586B56D2}" type="datetime1">
              <a:rPr lang="ru-RU" smtClean="0"/>
              <a:t>07.10.2022</a:t>
            </a:fld>
            <a:endParaRPr lang="ru-RU"/>
          </a:p>
        </p:txBody>
      </p:sp>
      <p:sp>
        <p:nvSpPr>
          <p:cNvPr id="4" name="Нижний колонтитул 3">
            <a:extLst>
              <a:ext uri="{FF2B5EF4-FFF2-40B4-BE49-F238E27FC236}">
                <a16:creationId xmlns:a16="http://schemas.microsoft.com/office/drawing/2014/main" id="{23EFBA4A-EC84-4A1C-951D-F76333FEEC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a:p>
        </p:txBody>
      </p:sp>
      <p:sp>
        <p:nvSpPr>
          <p:cNvPr id="5" name="Номер слайда 4">
            <a:extLst>
              <a:ext uri="{FF2B5EF4-FFF2-40B4-BE49-F238E27FC236}">
                <a16:creationId xmlns:a16="http://schemas.microsoft.com/office/drawing/2014/main" id="{60085306-E124-4DA3-9455-10E28A78FE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5FAA0D8-202C-4D3D-887A-429ECB6FFB65}" type="slidenum">
              <a:rPr lang="ru-RU" smtClean="0"/>
              <a:t>‹#›</a:t>
            </a:fld>
            <a:endParaRPr lang="ru-RU"/>
          </a:p>
        </p:txBody>
      </p:sp>
    </p:spTree>
    <p:extLst>
      <p:ext uri="{BB962C8B-B14F-4D97-AF65-F5344CB8AC3E}">
        <p14:creationId xmlns:p14="http://schemas.microsoft.com/office/powerpoint/2010/main" val="22334069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noProof="0"/>
          </a:p>
        </p:txBody>
      </p:sp>
      <p:sp>
        <p:nvSpPr>
          <p:cNvPr id="3" name="Дата 2"/>
          <p:cNvSpPr>
            <a:spLocks noGrp="1"/>
          </p:cNvSpPr>
          <p:nvPr>
            <p:ph type="dt" idx="1"/>
          </p:nvPr>
        </p:nvSpPr>
        <p:spPr>
          <a:xfrm>
            <a:off x="3884613" y="-10274"/>
            <a:ext cx="2971800" cy="458788"/>
          </a:xfrm>
          <a:prstGeom prst="rect">
            <a:avLst/>
          </a:prstGeom>
        </p:spPr>
        <p:txBody>
          <a:bodyPr vert="horz" lIns="91440" tIns="45720" rIns="91440" bIns="45720" rtlCol="0"/>
          <a:lstStyle>
            <a:lvl1pPr algn="r">
              <a:defRPr sz="1200"/>
            </a:lvl1pPr>
          </a:lstStyle>
          <a:p>
            <a:pPr rtl="0"/>
            <a:fld id="{5DDCF65D-63A1-490B-B302-902C46218B52}" type="datetime1">
              <a:rPr lang="ru-RU" noProof="0" smtClean="0"/>
              <a:t>07.10.2022</a:t>
            </a:fld>
            <a:endParaRPr lang="ru-RU" noProof="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ru-RU" noProof="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noProof="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B6E69F1-4ECE-4D08-92F0-C404CE0B9B92}" type="slidenum">
              <a:rPr lang="ru-RU" noProof="0" smtClean="0"/>
              <a:t>‹#›</a:t>
            </a:fld>
            <a:endParaRPr lang="ru-RU" noProof="0"/>
          </a:p>
        </p:txBody>
      </p:sp>
    </p:spTree>
    <p:extLst>
      <p:ext uri="{BB962C8B-B14F-4D97-AF65-F5344CB8AC3E}">
        <p14:creationId xmlns:p14="http://schemas.microsoft.com/office/powerpoint/2010/main" val="24671483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5124"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3916" indent="-286121">
              <a:spcBef>
                <a:spcPct val="30000"/>
              </a:spcBef>
              <a:defRPr sz="1200">
                <a:solidFill>
                  <a:schemeClr val="tx1"/>
                </a:solidFill>
                <a:latin typeface="Calibri" panose="020F0502020204030204" pitchFamily="34" charset="0"/>
              </a:defRPr>
            </a:lvl2pPr>
            <a:lvl3pPr marL="1144486" indent="-228897">
              <a:spcBef>
                <a:spcPct val="30000"/>
              </a:spcBef>
              <a:defRPr sz="1200">
                <a:solidFill>
                  <a:schemeClr val="tx1"/>
                </a:solidFill>
                <a:latin typeface="Calibri" panose="020F0502020204030204" pitchFamily="34" charset="0"/>
              </a:defRPr>
            </a:lvl3pPr>
            <a:lvl4pPr marL="1602280" indent="-228897">
              <a:spcBef>
                <a:spcPct val="30000"/>
              </a:spcBef>
              <a:defRPr sz="1200">
                <a:solidFill>
                  <a:schemeClr val="tx1"/>
                </a:solidFill>
                <a:latin typeface="Calibri" panose="020F0502020204030204" pitchFamily="34" charset="0"/>
              </a:defRPr>
            </a:lvl4pPr>
            <a:lvl5pPr marL="2060075" indent="-228897">
              <a:spcBef>
                <a:spcPct val="30000"/>
              </a:spcBef>
              <a:defRPr sz="1200">
                <a:solidFill>
                  <a:schemeClr val="tx1"/>
                </a:solidFill>
                <a:latin typeface="Calibri" panose="020F0502020204030204" pitchFamily="34" charset="0"/>
              </a:defRPr>
            </a:lvl5pPr>
            <a:lvl6pPr marL="2517869" indent="-228897" eaLnBrk="0" fontAlgn="base" hangingPunct="0">
              <a:spcBef>
                <a:spcPct val="30000"/>
              </a:spcBef>
              <a:spcAft>
                <a:spcPct val="0"/>
              </a:spcAft>
              <a:defRPr sz="1200">
                <a:solidFill>
                  <a:schemeClr val="tx1"/>
                </a:solidFill>
                <a:latin typeface="Calibri" panose="020F0502020204030204" pitchFamily="34" charset="0"/>
              </a:defRPr>
            </a:lvl6pPr>
            <a:lvl7pPr marL="2975663" indent="-228897" eaLnBrk="0" fontAlgn="base" hangingPunct="0">
              <a:spcBef>
                <a:spcPct val="30000"/>
              </a:spcBef>
              <a:spcAft>
                <a:spcPct val="0"/>
              </a:spcAft>
              <a:defRPr sz="1200">
                <a:solidFill>
                  <a:schemeClr val="tx1"/>
                </a:solidFill>
                <a:latin typeface="Calibri" panose="020F0502020204030204" pitchFamily="34" charset="0"/>
              </a:defRPr>
            </a:lvl7pPr>
            <a:lvl8pPr marL="3433458" indent="-228897" eaLnBrk="0" fontAlgn="base" hangingPunct="0">
              <a:spcBef>
                <a:spcPct val="30000"/>
              </a:spcBef>
              <a:spcAft>
                <a:spcPct val="0"/>
              </a:spcAft>
              <a:defRPr sz="1200">
                <a:solidFill>
                  <a:schemeClr val="tx1"/>
                </a:solidFill>
                <a:latin typeface="Calibri" panose="020F0502020204030204" pitchFamily="34" charset="0"/>
              </a:defRPr>
            </a:lvl8pPr>
            <a:lvl9pPr marL="3891252" indent="-228897"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C333334-DE10-43AB-A67B-EDC12FBD2C9C}" type="slidenum">
              <a:rPr lang="ru-RU" altLang="ru-RU" smtClean="0">
                <a:latin typeface="Times New Roman" panose="02020603050405020304" pitchFamily="18" charset="0"/>
              </a:rPr>
              <a:pPr>
                <a:spcBef>
                  <a:spcPct val="0"/>
                </a:spcBef>
              </a:pPr>
              <a:t>1</a:t>
            </a:fld>
            <a:endParaRPr lang="ru-RU" altLang="ru-RU">
              <a:latin typeface="Times New Roman" panose="02020603050405020304" pitchFamily="18" charset="0"/>
            </a:endParaRPr>
          </a:p>
        </p:txBody>
      </p:sp>
    </p:spTree>
    <p:extLst>
      <p:ext uri="{BB962C8B-B14F-4D97-AF65-F5344CB8AC3E}">
        <p14:creationId xmlns:p14="http://schemas.microsoft.com/office/powerpoint/2010/main" val="1757378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pPr rtl="0"/>
            <a:fld id="{3B6E69F1-4ECE-4D08-92F0-C404CE0B9B92}" type="slidenum">
              <a:rPr lang="ru-RU" smtClean="0"/>
              <a:t>2</a:t>
            </a:fld>
            <a:endParaRPr lang="ru-RU"/>
          </a:p>
        </p:txBody>
      </p:sp>
    </p:spTree>
    <p:extLst>
      <p:ext uri="{BB962C8B-B14F-4D97-AF65-F5344CB8AC3E}">
        <p14:creationId xmlns:p14="http://schemas.microsoft.com/office/powerpoint/2010/main" val="3282123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bg2"/>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1915128" y="1397977"/>
            <a:ext cx="8361229" cy="3007447"/>
          </a:xfrm>
        </p:spPr>
        <p:txBody>
          <a:bodyPr rtlCol="0" anchor="ctr" anchorCtr="0">
            <a:noAutofit/>
          </a:bodyPr>
          <a:lstStyle>
            <a:lvl1pPr algn="ctr">
              <a:defRPr sz="6600" cap="none" baseline="0">
                <a:solidFill>
                  <a:schemeClr val="tx2"/>
                </a:solidFill>
              </a:defRPr>
            </a:lvl1pPr>
          </a:lstStyle>
          <a:p>
            <a:pPr rtl="0"/>
            <a:r>
              <a:rPr lang="ru-RU" noProof="0"/>
              <a:t>Щелкните, чтобы изменить стиль образца заголовка</a:t>
            </a:r>
          </a:p>
        </p:txBody>
      </p:sp>
      <p:sp>
        <p:nvSpPr>
          <p:cNvPr id="3" name="Подзаголовок 2"/>
          <p:cNvSpPr>
            <a:spLocks noGrp="1"/>
          </p:cNvSpPr>
          <p:nvPr>
            <p:ph type="subTitle" idx="1"/>
          </p:nvPr>
        </p:nvSpPr>
        <p:spPr>
          <a:xfrm>
            <a:off x="2679906" y="4475023"/>
            <a:ext cx="6831673" cy="1086237"/>
          </a:xfrm>
        </p:spPr>
        <p:txBody>
          <a:bodyPr rtlCol="0">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noProof="0"/>
              <a:t>Образец подзаголовка</a:t>
            </a:r>
          </a:p>
        </p:txBody>
      </p:sp>
      <p:sp>
        <p:nvSpPr>
          <p:cNvPr id="4" name="Дата 3"/>
          <p:cNvSpPr>
            <a:spLocks noGrp="1"/>
          </p:cNvSpPr>
          <p:nvPr>
            <p:ph type="dt" sz="half" idx="10"/>
          </p:nvPr>
        </p:nvSpPr>
        <p:spPr>
          <a:xfrm>
            <a:off x="752858" y="6453386"/>
            <a:ext cx="1607944" cy="404614"/>
          </a:xfrm>
        </p:spPr>
        <p:txBody>
          <a:bodyPr rtlCol="0"/>
          <a:lstStyle>
            <a:lvl1pPr>
              <a:defRPr baseline="0">
                <a:solidFill>
                  <a:schemeClr val="tx2"/>
                </a:solidFill>
              </a:defRPr>
            </a:lvl1pPr>
          </a:lstStyle>
          <a:p>
            <a:pPr rtl="0"/>
            <a:fld id="{0A230F30-F019-4D9C-B28C-E5E8902BB3C0}" type="datetime1">
              <a:rPr lang="ru-RU" noProof="0" smtClean="0"/>
              <a:t>07.10.2022</a:t>
            </a:fld>
            <a:endParaRPr lang="ru-RU" noProof="0"/>
          </a:p>
        </p:txBody>
      </p:sp>
      <p:sp>
        <p:nvSpPr>
          <p:cNvPr id="5" name="Нижний колонтитул 4"/>
          <p:cNvSpPr>
            <a:spLocks noGrp="1"/>
          </p:cNvSpPr>
          <p:nvPr>
            <p:ph type="ftr" sz="quarter" idx="11"/>
          </p:nvPr>
        </p:nvSpPr>
        <p:spPr>
          <a:xfrm>
            <a:off x="2584054" y="6453386"/>
            <a:ext cx="7023377" cy="404614"/>
          </a:xfrm>
        </p:spPr>
        <p:txBody>
          <a:bodyPr rtlCol="0"/>
          <a:lstStyle>
            <a:lvl1pPr algn="ctr">
              <a:defRPr baseline="0">
                <a:solidFill>
                  <a:schemeClr val="tx2"/>
                </a:solidFill>
              </a:defRPr>
            </a:lvl1pPr>
          </a:lstStyle>
          <a:p>
            <a:pPr rtl="0"/>
            <a:r>
              <a:rPr lang="ru-RU" noProof="0"/>
              <a:t>Добавить нижний колонтитул </a:t>
            </a:r>
          </a:p>
        </p:txBody>
      </p:sp>
      <p:sp>
        <p:nvSpPr>
          <p:cNvPr id="6" name="Номер слайда 5"/>
          <p:cNvSpPr>
            <a:spLocks noGrp="1"/>
          </p:cNvSpPr>
          <p:nvPr>
            <p:ph type="sldNum" sz="quarter" idx="12"/>
          </p:nvPr>
        </p:nvSpPr>
        <p:spPr>
          <a:xfrm>
            <a:off x="9830683" y="6453386"/>
            <a:ext cx="1596292" cy="404614"/>
          </a:xfrm>
        </p:spPr>
        <p:txBody>
          <a:bodyPr rtlCol="0"/>
          <a:lstStyle>
            <a:lvl1pPr>
              <a:defRPr baseline="0">
                <a:solidFill>
                  <a:schemeClr val="tx2"/>
                </a:solidFill>
              </a:defRPr>
            </a:lvl1pPr>
          </a:lstStyle>
          <a:p>
            <a:pPr rtl="0"/>
            <a:fld id="{B38049E5-7B53-4E85-8972-7D6C4BCE5BB9}" type="slidenum">
              <a:rPr lang="ru-RU" noProof="0" smtClean="0"/>
              <a:t>‹#›</a:t>
            </a:fld>
            <a:endParaRPr lang="ru-RU" noProof="0"/>
          </a:p>
        </p:txBody>
      </p:sp>
      <p:sp>
        <p:nvSpPr>
          <p:cNvPr id="13" name="Г-образная фигура 12">
            <a:extLst>
              <a:ext uri="{FF2B5EF4-FFF2-40B4-BE49-F238E27FC236}">
                <a16:creationId xmlns:a16="http://schemas.microsoft.com/office/drawing/2014/main" id="{79965FD7-DA9A-4AFB-B8C8-34AC1FEE9F72}"/>
              </a:ext>
            </a:extLst>
          </p:cNvPr>
          <p:cNvSpPr/>
          <p:nvPr userDrawn="1"/>
        </p:nvSpPr>
        <p:spPr>
          <a:xfrm flipV="1">
            <a:off x="887674" y="726883"/>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p>
        </p:txBody>
      </p:sp>
      <p:sp>
        <p:nvSpPr>
          <p:cNvPr id="15" name="Г-образная фигура 14">
            <a:extLst>
              <a:ext uri="{FF2B5EF4-FFF2-40B4-BE49-F238E27FC236}">
                <a16:creationId xmlns:a16="http://schemas.microsoft.com/office/drawing/2014/main" id="{92465177-72B9-4DCF-8F98-0C79F3EE32EC}"/>
              </a:ext>
            </a:extLst>
          </p:cNvPr>
          <p:cNvSpPr/>
          <p:nvPr userDrawn="1"/>
        </p:nvSpPr>
        <p:spPr>
          <a:xfrm rot="10800000" flipV="1">
            <a:off x="8532326" y="1820272"/>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p>
        </p:txBody>
      </p:sp>
      <p:sp>
        <p:nvSpPr>
          <p:cNvPr id="8" name="Г-образная фигура 7">
            <a:extLst>
              <a:ext uri="{FF2B5EF4-FFF2-40B4-BE49-F238E27FC236}">
                <a16:creationId xmlns:a16="http://schemas.microsoft.com/office/drawing/2014/main" id="{B5516E7A-AEB0-4772-8098-8B0F8B5F1126}"/>
              </a:ext>
            </a:extLst>
          </p:cNvPr>
          <p:cNvSpPr/>
          <p:nvPr userDrawn="1"/>
        </p:nvSpPr>
        <p:spPr>
          <a:xfrm flipV="1">
            <a:off x="752858" y="609652"/>
            <a:ext cx="3152309" cy="4408489"/>
          </a:xfrm>
          <a:prstGeom prst="corner">
            <a:avLst>
              <a:gd name="adj1" fmla="val 6149"/>
              <a:gd name="adj2" fmla="val 6814"/>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p>
        </p:txBody>
      </p:sp>
      <p:sp>
        <p:nvSpPr>
          <p:cNvPr id="12" name="Г-образная фигура 11">
            <a:extLst>
              <a:ext uri="{FF2B5EF4-FFF2-40B4-BE49-F238E27FC236}">
                <a16:creationId xmlns:a16="http://schemas.microsoft.com/office/drawing/2014/main" id="{E864F603-D3F0-4241-9005-3F6C3BD62BEF}"/>
              </a:ext>
            </a:extLst>
          </p:cNvPr>
          <p:cNvSpPr/>
          <p:nvPr userDrawn="1"/>
        </p:nvSpPr>
        <p:spPr>
          <a:xfrm flipH="1">
            <a:off x="8286318" y="1685652"/>
            <a:ext cx="3152309" cy="4408489"/>
          </a:xfrm>
          <a:prstGeom prst="corner">
            <a:avLst>
              <a:gd name="adj1" fmla="val 6773"/>
              <a:gd name="adj2" fmla="val 6814"/>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p>
        </p:txBody>
      </p:sp>
    </p:spTree>
    <p:extLst>
      <p:ext uri="{BB962C8B-B14F-4D97-AF65-F5344CB8AC3E}">
        <p14:creationId xmlns:p14="http://schemas.microsoft.com/office/powerpoint/2010/main" val="90129581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371600" y="685800"/>
            <a:ext cx="9601200" cy="1485900"/>
          </a:xfrm>
        </p:spPr>
        <p:txBody>
          <a:bodyPr rtlCol="0">
            <a:normAutofit/>
          </a:bodyPr>
          <a:lstStyle>
            <a:lvl1pPr>
              <a:defRPr sz="4800">
                <a:solidFill>
                  <a:schemeClr val="tx2"/>
                </a:solidFill>
              </a:defRPr>
            </a:lvl1pPr>
          </a:lstStyle>
          <a:p>
            <a:pPr rtl="0"/>
            <a:r>
              <a:rPr lang="ru-RU" noProof="0"/>
              <a:t>Щелкните, чтобы изменить стиль образца заголовка</a:t>
            </a:r>
          </a:p>
        </p:txBody>
      </p:sp>
      <p:sp>
        <p:nvSpPr>
          <p:cNvPr id="3" name="Текст 2"/>
          <p:cNvSpPr>
            <a:spLocks noGrp="1"/>
          </p:cNvSpPr>
          <p:nvPr>
            <p:ph type="body" idx="1" hasCustomPrompt="1"/>
          </p:nvPr>
        </p:nvSpPr>
        <p:spPr>
          <a:xfrm>
            <a:off x="1371600" y="2340864"/>
            <a:ext cx="4443984" cy="823912"/>
          </a:xfrm>
        </p:spPr>
        <p:txBody>
          <a:bodyPr rtlCol="0"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Щелкните, чтобы изменить стили текста образца слайда</a:t>
            </a:r>
          </a:p>
        </p:txBody>
      </p:sp>
      <p:sp>
        <p:nvSpPr>
          <p:cNvPr id="4" name="Объект 3"/>
          <p:cNvSpPr>
            <a:spLocks noGrp="1"/>
          </p:cNvSpPr>
          <p:nvPr>
            <p:ph sz="half" idx="2" hasCustomPrompt="1"/>
          </p:nvPr>
        </p:nvSpPr>
        <p:spPr>
          <a:xfrm>
            <a:off x="1371600" y="3305207"/>
            <a:ext cx="4443984" cy="2562193"/>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5" name="Текст 4"/>
          <p:cNvSpPr>
            <a:spLocks noGrp="1"/>
          </p:cNvSpPr>
          <p:nvPr>
            <p:ph type="body" sz="quarter" idx="3" hasCustomPrompt="1"/>
          </p:nvPr>
        </p:nvSpPr>
        <p:spPr>
          <a:xfrm>
            <a:off x="6525014" y="2340864"/>
            <a:ext cx="4443984" cy="823912"/>
          </a:xfrm>
        </p:spPr>
        <p:txBody>
          <a:bodyPr rtlCol="0"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Щелкните, чтобы изменить стили текста образца слайда</a:t>
            </a:r>
          </a:p>
        </p:txBody>
      </p:sp>
      <p:sp>
        <p:nvSpPr>
          <p:cNvPr id="6" name="Объект 5"/>
          <p:cNvSpPr>
            <a:spLocks noGrp="1"/>
          </p:cNvSpPr>
          <p:nvPr>
            <p:ph sz="quarter" idx="4" hasCustomPrompt="1"/>
          </p:nvPr>
        </p:nvSpPr>
        <p:spPr>
          <a:xfrm>
            <a:off x="6525014" y="3305207"/>
            <a:ext cx="4443984" cy="2562193"/>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7" name="Дата 6"/>
          <p:cNvSpPr>
            <a:spLocks noGrp="1"/>
          </p:cNvSpPr>
          <p:nvPr>
            <p:ph type="dt" sz="half" idx="10"/>
          </p:nvPr>
        </p:nvSpPr>
        <p:spPr/>
        <p:txBody>
          <a:bodyPr rtlCol="0"/>
          <a:lstStyle/>
          <a:p>
            <a:pPr rtl="0"/>
            <a:fld id="{A4040EF8-BAA8-4664-90C7-EAC2C1C9128D}" type="datetime1">
              <a:rPr lang="ru-RU" noProof="0" smtClean="0"/>
              <a:t>07.10.2022</a:t>
            </a:fld>
            <a:endParaRPr lang="ru-RU" noProof="0"/>
          </a:p>
        </p:txBody>
      </p:sp>
      <p:sp>
        <p:nvSpPr>
          <p:cNvPr id="8" name="Нижний колонтитул 7"/>
          <p:cNvSpPr>
            <a:spLocks noGrp="1"/>
          </p:cNvSpPr>
          <p:nvPr>
            <p:ph type="ftr" sz="quarter" idx="11"/>
          </p:nvPr>
        </p:nvSpPr>
        <p:spPr/>
        <p:txBody>
          <a:bodyPr rtlCol="0"/>
          <a:lstStyle/>
          <a:p>
            <a:pPr rtl="0"/>
            <a:r>
              <a:rPr lang="ru-RU" noProof="0"/>
              <a:t>Добавить нижний колонтитул </a:t>
            </a:r>
          </a:p>
        </p:txBody>
      </p:sp>
      <p:sp>
        <p:nvSpPr>
          <p:cNvPr id="9" name="Номер слайда 8"/>
          <p:cNvSpPr>
            <a:spLocks noGrp="1"/>
          </p:cNvSpPr>
          <p:nvPr>
            <p:ph type="sldNum" sz="quarter" idx="12"/>
          </p:nvPr>
        </p:nvSpPr>
        <p:spPr/>
        <p:txBody>
          <a:bodyPr rtlCol="0"/>
          <a:lstStyle/>
          <a:p>
            <a:pPr rtl="0"/>
            <a:fld id="{B38049E5-7B53-4E85-8972-7D6C4BCE5BB9}" type="slidenum">
              <a:rPr lang="ru-RU" noProof="0" smtClean="0"/>
              <a:t>‹#›</a:t>
            </a:fld>
            <a:endParaRPr lang="ru-RU" noProof="0"/>
          </a:p>
        </p:txBody>
      </p:sp>
      <p:sp>
        <p:nvSpPr>
          <p:cNvPr id="11" name="Г-образная фигура 10">
            <a:extLst>
              <a:ext uri="{FF2B5EF4-FFF2-40B4-BE49-F238E27FC236}">
                <a16:creationId xmlns:a16="http://schemas.microsoft.com/office/drawing/2014/main" id="{91236E78-C797-4C31-BA0C-DB193BAF6D2D}"/>
              </a:ext>
            </a:extLst>
          </p:cNvPr>
          <p:cNvSpPr/>
          <p:nvPr userDrawn="1"/>
        </p:nvSpPr>
        <p:spPr>
          <a:xfrm rot="10800000" flipV="1">
            <a:off x="8391654" y="1873024"/>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p>
        </p:txBody>
      </p:sp>
      <p:sp>
        <p:nvSpPr>
          <p:cNvPr id="10" name="Г-образная фигура 9">
            <a:extLst>
              <a:ext uri="{FF2B5EF4-FFF2-40B4-BE49-F238E27FC236}">
                <a16:creationId xmlns:a16="http://schemas.microsoft.com/office/drawing/2014/main" id="{BFA658F0-F295-40A9-8BA8-1F6CBDFBBE09}"/>
              </a:ext>
            </a:extLst>
          </p:cNvPr>
          <p:cNvSpPr/>
          <p:nvPr userDrawn="1"/>
        </p:nvSpPr>
        <p:spPr>
          <a:xfrm flipH="1">
            <a:off x="8152968" y="1752327"/>
            <a:ext cx="3152309" cy="4408489"/>
          </a:xfrm>
          <a:prstGeom prst="corner">
            <a:avLst>
              <a:gd name="adj1" fmla="val 7085"/>
              <a:gd name="adj2" fmla="val 7750"/>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p>
        </p:txBody>
      </p:sp>
    </p:spTree>
    <p:extLst>
      <p:ext uri="{BB962C8B-B14F-4D97-AF65-F5344CB8AC3E}">
        <p14:creationId xmlns:p14="http://schemas.microsoft.com/office/powerpoint/2010/main" val="2740073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rtlCol="0">
            <a:normAutofit/>
          </a:bodyPr>
          <a:lstStyle>
            <a:lvl1pPr>
              <a:defRPr sz="4800"/>
            </a:lvl1pPr>
          </a:lstStyle>
          <a:p>
            <a:pPr rtl="0"/>
            <a:r>
              <a:rPr lang="ru-RU" noProof="0"/>
              <a:t>Щелкните, чтобы изменить стиль образца заголовка</a:t>
            </a:r>
          </a:p>
        </p:txBody>
      </p:sp>
      <p:sp>
        <p:nvSpPr>
          <p:cNvPr id="3" name="Дата 2"/>
          <p:cNvSpPr>
            <a:spLocks noGrp="1"/>
          </p:cNvSpPr>
          <p:nvPr>
            <p:ph type="dt" sz="half" idx="10"/>
          </p:nvPr>
        </p:nvSpPr>
        <p:spPr/>
        <p:txBody>
          <a:bodyPr rtlCol="0"/>
          <a:lstStyle/>
          <a:p>
            <a:pPr rtl="0"/>
            <a:fld id="{940FF081-47DC-4C8E-A9F8-A73473314CBB}" type="datetime1">
              <a:rPr lang="ru-RU" noProof="0" smtClean="0"/>
              <a:t>07.10.2022</a:t>
            </a:fld>
            <a:endParaRPr lang="ru-RU" noProof="0"/>
          </a:p>
        </p:txBody>
      </p:sp>
      <p:sp>
        <p:nvSpPr>
          <p:cNvPr id="4" name="Нижний колонтитул 3"/>
          <p:cNvSpPr>
            <a:spLocks noGrp="1"/>
          </p:cNvSpPr>
          <p:nvPr>
            <p:ph type="ftr" sz="quarter" idx="11"/>
          </p:nvPr>
        </p:nvSpPr>
        <p:spPr/>
        <p:txBody>
          <a:bodyPr rtlCol="0"/>
          <a:lstStyle/>
          <a:p>
            <a:pPr rtl="0"/>
            <a:r>
              <a:rPr lang="ru-RU" noProof="0"/>
              <a:t>Добавить нижний колонтитул </a:t>
            </a:r>
          </a:p>
        </p:txBody>
      </p:sp>
      <p:sp>
        <p:nvSpPr>
          <p:cNvPr id="5" name="Номер слайда 4"/>
          <p:cNvSpPr>
            <a:spLocks noGrp="1"/>
          </p:cNvSpPr>
          <p:nvPr>
            <p:ph type="sldNum" sz="quarter" idx="12"/>
          </p:nvPr>
        </p:nvSpPr>
        <p:spPr/>
        <p:txBody>
          <a:bodyPr rtlCol="0"/>
          <a:lstStyle/>
          <a:p>
            <a:pPr rtl="0"/>
            <a:fld id="{B38049E5-7B53-4E85-8972-7D6C4BCE5BB9}" type="slidenum">
              <a:rPr lang="ru-RU" noProof="0" smtClean="0"/>
              <a:t>‹#›</a:t>
            </a:fld>
            <a:endParaRPr lang="ru-RU" noProof="0"/>
          </a:p>
        </p:txBody>
      </p:sp>
    </p:spTree>
    <p:extLst>
      <p:ext uri="{BB962C8B-B14F-4D97-AF65-F5344CB8AC3E}">
        <p14:creationId xmlns:p14="http://schemas.microsoft.com/office/powerpoint/2010/main" val="2572544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rtlCol="0">
            <a:normAutofit/>
          </a:bodyPr>
          <a:lstStyle>
            <a:lvl1pPr>
              <a:defRPr sz="4800"/>
            </a:lvl1pPr>
          </a:lstStyle>
          <a:p>
            <a:pPr rtl="0"/>
            <a:r>
              <a:rPr lang="ru-RU" noProof="0"/>
              <a:t>Щелкните, чтобы изменить стиль образца заголовка</a:t>
            </a:r>
          </a:p>
        </p:txBody>
      </p:sp>
      <p:sp>
        <p:nvSpPr>
          <p:cNvPr id="3" name="Дата 2"/>
          <p:cNvSpPr>
            <a:spLocks noGrp="1"/>
          </p:cNvSpPr>
          <p:nvPr>
            <p:ph type="dt" sz="half" idx="10"/>
          </p:nvPr>
        </p:nvSpPr>
        <p:spPr/>
        <p:txBody>
          <a:bodyPr rtlCol="0"/>
          <a:lstStyle/>
          <a:p>
            <a:pPr rtl="0"/>
            <a:fld id="{052BC955-92ED-4521-A90D-916A27E6B47B}" type="datetime1">
              <a:rPr lang="ru-RU" noProof="0" smtClean="0"/>
              <a:t>07.10.2022</a:t>
            </a:fld>
            <a:endParaRPr lang="ru-RU" noProof="0"/>
          </a:p>
        </p:txBody>
      </p:sp>
      <p:sp>
        <p:nvSpPr>
          <p:cNvPr id="4" name="Нижний колонтитул 3"/>
          <p:cNvSpPr>
            <a:spLocks noGrp="1"/>
          </p:cNvSpPr>
          <p:nvPr>
            <p:ph type="ftr" sz="quarter" idx="11"/>
          </p:nvPr>
        </p:nvSpPr>
        <p:spPr/>
        <p:txBody>
          <a:bodyPr rtlCol="0"/>
          <a:lstStyle/>
          <a:p>
            <a:pPr rtl="0"/>
            <a:r>
              <a:rPr lang="ru-RU" noProof="0"/>
              <a:t>Добавить нижний колонтитул </a:t>
            </a:r>
          </a:p>
        </p:txBody>
      </p:sp>
      <p:sp>
        <p:nvSpPr>
          <p:cNvPr id="5" name="Номер слайда 4"/>
          <p:cNvSpPr>
            <a:spLocks noGrp="1"/>
          </p:cNvSpPr>
          <p:nvPr>
            <p:ph type="sldNum" sz="quarter" idx="12"/>
          </p:nvPr>
        </p:nvSpPr>
        <p:spPr/>
        <p:txBody>
          <a:bodyPr rtlCol="0"/>
          <a:lstStyle/>
          <a:p>
            <a:pPr rtl="0"/>
            <a:fld id="{B38049E5-7B53-4E85-8972-7D6C4BCE5BB9}" type="slidenum">
              <a:rPr lang="ru-RU" noProof="0" smtClean="0"/>
              <a:t>‹#›</a:t>
            </a:fld>
            <a:endParaRPr lang="ru-RU" noProof="0"/>
          </a:p>
        </p:txBody>
      </p:sp>
      <p:sp>
        <p:nvSpPr>
          <p:cNvPr id="7" name="Текст 6">
            <a:extLst>
              <a:ext uri="{FF2B5EF4-FFF2-40B4-BE49-F238E27FC236}">
                <a16:creationId xmlns:a16="http://schemas.microsoft.com/office/drawing/2014/main" id="{CAFD1631-6749-4027-9415-B72D163BBD58}"/>
              </a:ext>
            </a:extLst>
          </p:cNvPr>
          <p:cNvSpPr>
            <a:spLocks noGrp="1"/>
          </p:cNvSpPr>
          <p:nvPr>
            <p:ph type="body" sz="quarter" idx="13" hasCustomPrompt="1"/>
          </p:nvPr>
        </p:nvSpPr>
        <p:spPr>
          <a:xfrm>
            <a:off x="1560471" y="2297695"/>
            <a:ext cx="9071059" cy="2767600"/>
          </a:xfrm>
        </p:spPr>
        <p:txBody>
          <a:bodyPr rtlCol="0" anchor="ctr"/>
          <a:lstStyle>
            <a:lvl1pPr marL="0" indent="0" algn="ctr">
              <a:buNone/>
              <a:defRPr sz="6000"/>
            </a:lvl1pPr>
          </a:lstStyle>
          <a:p>
            <a:pPr lvl="0" rtl="0"/>
            <a:r>
              <a:rPr lang="ru-RU" noProof="0"/>
              <a:t>Щелкните, чтобы изменить стили текста образца слайда</a:t>
            </a:r>
          </a:p>
        </p:txBody>
      </p:sp>
    </p:spTree>
    <p:extLst>
      <p:ext uri="{BB962C8B-B14F-4D97-AF65-F5344CB8AC3E}">
        <p14:creationId xmlns:p14="http://schemas.microsoft.com/office/powerpoint/2010/main" val="2266103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rtlCol="0"/>
          <a:lstStyle/>
          <a:p>
            <a:pPr rtl="0"/>
            <a:fld id="{ABB3A294-52D5-418F-9A45-1B5B1BBC7D20}" type="datetime1">
              <a:rPr lang="ru-RU" noProof="0" smtClean="0"/>
              <a:t>07.10.2022</a:t>
            </a:fld>
            <a:endParaRPr lang="ru-RU" noProof="0"/>
          </a:p>
        </p:txBody>
      </p:sp>
      <p:sp>
        <p:nvSpPr>
          <p:cNvPr id="3" name="Нижний колонтитул 2"/>
          <p:cNvSpPr>
            <a:spLocks noGrp="1"/>
          </p:cNvSpPr>
          <p:nvPr>
            <p:ph type="ftr" sz="quarter" idx="11"/>
          </p:nvPr>
        </p:nvSpPr>
        <p:spPr/>
        <p:txBody>
          <a:bodyPr rtlCol="0"/>
          <a:lstStyle/>
          <a:p>
            <a:pPr rtl="0"/>
            <a:r>
              <a:rPr lang="ru-RU" noProof="0"/>
              <a:t>Добавить нижний колонтитул </a:t>
            </a:r>
          </a:p>
        </p:txBody>
      </p:sp>
      <p:sp>
        <p:nvSpPr>
          <p:cNvPr id="4" name="Номер слайда 3"/>
          <p:cNvSpPr>
            <a:spLocks noGrp="1"/>
          </p:cNvSpPr>
          <p:nvPr>
            <p:ph type="sldNum" sz="quarter" idx="12"/>
          </p:nvPr>
        </p:nvSpPr>
        <p:spPr/>
        <p:txBody>
          <a:bodyPr rtlCol="0"/>
          <a:lstStyle/>
          <a:p>
            <a:pPr rtl="0"/>
            <a:fld id="{B38049E5-7B53-4E85-8972-7D6C4BCE5BB9}" type="slidenum">
              <a:rPr lang="ru-RU" noProof="0" smtClean="0"/>
              <a:t>‹#›</a:t>
            </a:fld>
            <a:endParaRPr lang="ru-RU" noProof="0"/>
          </a:p>
        </p:txBody>
      </p:sp>
    </p:spTree>
    <p:extLst>
      <p:ext uri="{BB962C8B-B14F-4D97-AF65-F5344CB8AC3E}">
        <p14:creationId xmlns:p14="http://schemas.microsoft.com/office/powerpoint/2010/main" val="3990140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второй вариант">
    <p:bg bwMode="grayWhite">
      <p:bgPr>
        <a:gradFill flip="none" rotWithShape="1">
          <a:gsLst>
            <a:gs pos="0">
              <a:schemeClr val="tx2">
                <a:lumMod val="50000"/>
              </a:schemeClr>
            </a:gs>
            <a:gs pos="34000">
              <a:schemeClr val="tx2"/>
            </a:gs>
            <a:gs pos="66000">
              <a:schemeClr val="tx2">
                <a:lumMod val="75000"/>
              </a:schemeClr>
            </a:gs>
            <a:gs pos="97000">
              <a:schemeClr val="tx2">
                <a:lumMod val="50000"/>
              </a:schemeClr>
            </a:gs>
          </a:gsLst>
          <a:lin ang="2700000" scaled="1"/>
          <a:tileRect/>
        </a:gradFill>
        <a:effectLst/>
      </p:bgPr>
    </p:bg>
    <p:spTree>
      <p:nvGrpSpPr>
        <p:cNvPr id="1" name=""/>
        <p:cNvGrpSpPr/>
        <p:nvPr/>
      </p:nvGrpSpPr>
      <p:grpSpPr>
        <a:xfrm>
          <a:off x="0" y="0"/>
          <a:ext cx="0" cy="0"/>
          <a:chOff x="0" y="0"/>
          <a:chExt cx="0" cy="0"/>
        </a:xfrm>
      </p:grpSpPr>
      <p:sp>
        <p:nvSpPr>
          <p:cNvPr id="10" name="Г-образная фигура 9">
            <a:extLst>
              <a:ext uri="{FF2B5EF4-FFF2-40B4-BE49-F238E27FC236}">
                <a16:creationId xmlns:a16="http://schemas.microsoft.com/office/drawing/2014/main" id="{13412040-642F-40C5-8AB5-C0E8D41B481B}"/>
              </a:ext>
            </a:extLst>
          </p:cNvPr>
          <p:cNvSpPr/>
          <p:nvPr userDrawn="1"/>
        </p:nvSpPr>
        <p:spPr>
          <a:xfrm flipV="1">
            <a:off x="870090" y="709300"/>
            <a:ext cx="2772000" cy="2772000"/>
          </a:xfrm>
          <a:prstGeom prst="corner">
            <a:avLst>
              <a:gd name="adj1" fmla="val 7397"/>
              <a:gd name="adj2" fmla="val 7750"/>
            </a:avLst>
          </a:prstGeom>
          <a:solidFill>
            <a:schemeClr val="bg2"/>
          </a:solidFill>
          <a:ln>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p>
        </p:txBody>
      </p:sp>
      <p:sp>
        <p:nvSpPr>
          <p:cNvPr id="9" name="Прямоугольник 8" title="Боковая панель">
            <a:extLst>
              <a:ext uri="{FF2B5EF4-FFF2-40B4-BE49-F238E27FC236}">
                <a16:creationId xmlns:a16="http://schemas.microsoft.com/office/drawing/2014/main" id="{BADD331D-DA8D-4D47-A2BB-F4875FDB16A4}"/>
              </a:ext>
            </a:extLst>
          </p:cNvPr>
          <p:cNvSpPr/>
          <p:nvPr userDrawn="1"/>
        </p:nvSpPr>
        <p:spPr>
          <a:xfrm rot="5400000">
            <a:off x="5791174" y="457175"/>
            <a:ext cx="609651" cy="12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ctrTitle" hasCustomPrompt="1"/>
          </p:nvPr>
        </p:nvSpPr>
        <p:spPr>
          <a:xfrm>
            <a:off x="1397977" y="1151796"/>
            <a:ext cx="9504485" cy="3007447"/>
          </a:xfrm>
        </p:spPr>
        <p:txBody>
          <a:bodyPr rtlCol="0" anchor="ctr" anchorCtr="0">
            <a:noAutofit/>
          </a:bodyPr>
          <a:lstStyle>
            <a:lvl1pPr algn="ctr">
              <a:defRPr sz="6600" cap="none" baseline="0">
                <a:solidFill>
                  <a:schemeClr val="bg1"/>
                </a:solidFill>
              </a:defRPr>
            </a:lvl1pPr>
          </a:lstStyle>
          <a:p>
            <a:pPr rtl="0"/>
            <a:r>
              <a:rPr lang="ru-RU" noProof="0"/>
              <a:t>Щелкните, чтобы изменить стиль образца заголовка</a:t>
            </a:r>
          </a:p>
        </p:txBody>
      </p:sp>
      <p:sp>
        <p:nvSpPr>
          <p:cNvPr id="3" name="Подзаголовок 2"/>
          <p:cNvSpPr>
            <a:spLocks noGrp="1"/>
          </p:cNvSpPr>
          <p:nvPr>
            <p:ph type="subTitle" idx="1"/>
          </p:nvPr>
        </p:nvSpPr>
        <p:spPr>
          <a:xfrm>
            <a:off x="1397977" y="4897053"/>
            <a:ext cx="9504485" cy="1086237"/>
          </a:xfrm>
        </p:spPr>
        <p:txBody>
          <a:bodyPr rtlCol="0">
            <a:normAutofit/>
          </a:bodyPr>
          <a:lstStyle>
            <a:lvl1pPr marL="0" indent="0" algn="ctr">
              <a:lnSpc>
                <a:spcPct val="112000"/>
              </a:lnSpc>
              <a:spcBef>
                <a:spcPts val="0"/>
              </a:spcBef>
              <a:spcAft>
                <a:spcPts val="0"/>
              </a:spcAft>
              <a:buNone/>
              <a:defRPr sz="23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noProof="0"/>
              <a:t>Образец подзаголовка</a:t>
            </a:r>
          </a:p>
        </p:txBody>
      </p:sp>
      <p:sp>
        <p:nvSpPr>
          <p:cNvPr id="4" name="Дата 3"/>
          <p:cNvSpPr>
            <a:spLocks noGrp="1"/>
          </p:cNvSpPr>
          <p:nvPr>
            <p:ph type="dt" sz="half" idx="10"/>
          </p:nvPr>
        </p:nvSpPr>
        <p:spPr>
          <a:xfrm>
            <a:off x="752858" y="6453386"/>
            <a:ext cx="1607944" cy="404614"/>
          </a:xfrm>
        </p:spPr>
        <p:txBody>
          <a:bodyPr rtlCol="0"/>
          <a:lstStyle>
            <a:lvl1pPr>
              <a:defRPr baseline="0">
                <a:solidFill>
                  <a:schemeClr val="bg1"/>
                </a:solidFill>
              </a:defRPr>
            </a:lvl1pPr>
          </a:lstStyle>
          <a:p>
            <a:pPr rtl="0"/>
            <a:fld id="{65710933-E08B-440A-87CD-81BEC56820CF}" type="datetime1">
              <a:rPr lang="ru-RU" noProof="0" smtClean="0"/>
              <a:t>07.10.2022</a:t>
            </a:fld>
            <a:endParaRPr lang="ru-RU" noProof="0"/>
          </a:p>
        </p:txBody>
      </p:sp>
      <p:sp>
        <p:nvSpPr>
          <p:cNvPr id="5" name="Нижний колонтитул 4"/>
          <p:cNvSpPr>
            <a:spLocks noGrp="1"/>
          </p:cNvSpPr>
          <p:nvPr>
            <p:ph type="ftr" sz="quarter" idx="11"/>
          </p:nvPr>
        </p:nvSpPr>
        <p:spPr>
          <a:xfrm>
            <a:off x="2584054" y="6453386"/>
            <a:ext cx="7023377" cy="404614"/>
          </a:xfrm>
        </p:spPr>
        <p:txBody>
          <a:bodyPr rtlCol="0"/>
          <a:lstStyle>
            <a:lvl1pPr algn="ctr">
              <a:defRPr baseline="0">
                <a:solidFill>
                  <a:schemeClr val="bg1"/>
                </a:solidFill>
              </a:defRPr>
            </a:lvl1pPr>
          </a:lstStyle>
          <a:p>
            <a:pPr rtl="0"/>
            <a:r>
              <a:rPr lang="ru-RU" noProof="0"/>
              <a:t>Добавить нижний колонтитул </a:t>
            </a:r>
          </a:p>
        </p:txBody>
      </p:sp>
      <p:sp>
        <p:nvSpPr>
          <p:cNvPr id="6" name="Номер слайда 5"/>
          <p:cNvSpPr>
            <a:spLocks noGrp="1"/>
          </p:cNvSpPr>
          <p:nvPr>
            <p:ph type="sldNum" sz="quarter" idx="12"/>
          </p:nvPr>
        </p:nvSpPr>
        <p:spPr>
          <a:xfrm>
            <a:off x="9830683" y="6453386"/>
            <a:ext cx="1596292" cy="404614"/>
          </a:xfrm>
        </p:spPr>
        <p:txBody>
          <a:bodyPr rtlCol="0"/>
          <a:lstStyle>
            <a:lvl1pPr>
              <a:defRPr baseline="0">
                <a:solidFill>
                  <a:schemeClr val="bg1"/>
                </a:solidFill>
              </a:defRPr>
            </a:lvl1pPr>
          </a:lstStyle>
          <a:p>
            <a:pPr rtl="0"/>
            <a:fld id="{B38049E5-7B53-4E85-8972-7D6C4BCE5BB9}" type="slidenum">
              <a:rPr lang="ru-RU" noProof="0" smtClean="0"/>
              <a:pPr/>
              <a:t>‹#›</a:t>
            </a:fld>
            <a:endParaRPr lang="ru-RU" noProof="0"/>
          </a:p>
        </p:txBody>
      </p:sp>
      <p:sp>
        <p:nvSpPr>
          <p:cNvPr id="11" name="Г-образная фигура 10">
            <a:extLst>
              <a:ext uri="{FF2B5EF4-FFF2-40B4-BE49-F238E27FC236}">
                <a16:creationId xmlns:a16="http://schemas.microsoft.com/office/drawing/2014/main" id="{68D376A1-CC76-4C90-B2CF-F89EA13E7942}"/>
              </a:ext>
            </a:extLst>
          </p:cNvPr>
          <p:cNvSpPr/>
          <p:nvPr userDrawn="1"/>
        </p:nvSpPr>
        <p:spPr>
          <a:xfrm rot="10800000" flipV="1">
            <a:off x="8549910" y="1820273"/>
            <a:ext cx="2772000" cy="2772000"/>
          </a:xfrm>
          <a:prstGeom prst="corner">
            <a:avLst>
              <a:gd name="adj1" fmla="val 7397"/>
              <a:gd name="adj2" fmla="val 7750"/>
            </a:avLst>
          </a:prstGeom>
          <a:solidFill>
            <a:schemeClr val="bg2"/>
          </a:solidFill>
          <a:ln>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p>
        </p:txBody>
      </p:sp>
      <p:sp>
        <p:nvSpPr>
          <p:cNvPr id="8" name="Г-образная фигура 7">
            <a:extLst>
              <a:ext uri="{FF2B5EF4-FFF2-40B4-BE49-F238E27FC236}">
                <a16:creationId xmlns:a16="http://schemas.microsoft.com/office/drawing/2014/main" id="{B5516E7A-AEB0-4772-8098-8B0F8B5F1126}"/>
              </a:ext>
            </a:extLst>
          </p:cNvPr>
          <p:cNvSpPr/>
          <p:nvPr userDrawn="1"/>
        </p:nvSpPr>
        <p:spPr>
          <a:xfrm flipV="1">
            <a:off x="752858" y="609652"/>
            <a:ext cx="3152309" cy="3007448"/>
          </a:xfrm>
          <a:prstGeom prst="corner">
            <a:avLst>
              <a:gd name="adj1" fmla="val 6089"/>
              <a:gd name="adj2" fmla="val 6769"/>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p>
        </p:txBody>
      </p:sp>
      <p:sp>
        <p:nvSpPr>
          <p:cNvPr id="12" name="Г-образная фигура 11">
            <a:extLst>
              <a:ext uri="{FF2B5EF4-FFF2-40B4-BE49-F238E27FC236}">
                <a16:creationId xmlns:a16="http://schemas.microsoft.com/office/drawing/2014/main" id="{E864F603-D3F0-4241-9005-3F6C3BD62BEF}"/>
              </a:ext>
            </a:extLst>
          </p:cNvPr>
          <p:cNvSpPr/>
          <p:nvPr userDrawn="1"/>
        </p:nvSpPr>
        <p:spPr>
          <a:xfrm flipH="1">
            <a:off x="8286317" y="1685653"/>
            <a:ext cx="3152309" cy="3007448"/>
          </a:xfrm>
          <a:prstGeom prst="corner">
            <a:avLst>
              <a:gd name="adj1" fmla="val 6089"/>
              <a:gd name="adj2" fmla="val 6442"/>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p>
        </p:txBody>
      </p:sp>
    </p:spTree>
    <p:extLst>
      <p:ext uri="{BB962C8B-B14F-4D97-AF65-F5344CB8AC3E}">
        <p14:creationId xmlns:p14="http://schemas.microsoft.com/office/powerpoint/2010/main" val="123350295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371600" y="685800"/>
            <a:ext cx="9601200" cy="720213"/>
          </a:xfrm>
        </p:spPr>
        <p:txBody>
          <a:bodyPr rtlCol="0">
            <a:noAutofit/>
          </a:bodyPr>
          <a:lstStyle>
            <a:lvl1pPr>
              <a:defRPr sz="4800"/>
            </a:lvl1pPr>
          </a:lstStyle>
          <a:p>
            <a:pPr rtl="0"/>
            <a:r>
              <a:rPr lang="ru-RU" noProof="0"/>
              <a:t>Щелкните, чтобы изменить стиль образца заголовка</a:t>
            </a:r>
          </a:p>
        </p:txBody>
      </p:sp>
      <p:sp>
        <p:nvSpPr>
          <p:cNvPr id="3" name="Объект 2"/>
          <p:cNvSpPr>
            <a:spLocks noGrp="1"/>
          </p:cNvSpPr>
          <p:nvPr>
            <p:ph idx="1" hasCustomPrompt="1"/>
          </p:nvPr>
        </p:nvSpPr>
        <p:spPr>
          <a:xfrm>
            <a:off x="1371600" y="1484671"/>
            <a:ext cx="9601200" cy="4382729"/>
          </a:xfrm>
        </p:spPr>
        <p:txBody>
          <a:bodyPr rtlCol="0"/>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Дата 3"/>
          <p:cNvSpPr>
            <a:spLocks noGrp="1"/>
          </p:cNvSpPr>
          <p:nvPr>
            <p:ph type="dt" sz="half" idx="10"/>
          </p:nvPr>
        </p:nvSpPr>
        <p:spPr/>
        <p:txBody>
          <a:bodyPr rtlCol="0"/>
          <a:lstStyle/>
          <a:p>
            <a:pPr rtl="0"/>
            <a:fld id="{3F71D1F3-52DF-4D1A-9E95-71F34AB9131A}" type="datetime1">
              <a:rPr lang="ru-RU" noProof="0" smtClean="0"/>
              <a:t>07.10.2022</a:t>
            </a:fld>
            <a:endParaRPr lang="ru-RU" noProof="0"/>
          </a:p>
        </p:txBody>
      </p:sp>
      <p:sp>
        <p:nvSpPr>
          <p:cNvPr id="5" name="Нижний колонтитул 4"/>
          <p:cNvSpPr>
            <a:spLocks noGrp="1"/>
          </p:cNvSpPr>
          <p:nvPr>
            <p:ph type="ftr" sz="quarter" idx="11"/>
          </p:nvPr>
        </p:nvSpPr>
        <p:spPr/>
        <p:txBody>
          <a:bodyPr rtlCol="0"/>
          <a:lstStyle/>
          <a:p>
            <a:pPr rtl="0"/>
            <a:r>
              <a:rPr lang="ru-RU" noProof="0"/>
              <a:t>Добавить нижний колонтитул </a:t>
            </a:r>
          </a:p>
        </p:txBody>
      </p:sp>
      <p:sp>
        <p:nvSpPr>
          <p:cNvPr id="6" name="Номер слайда 5"/>
          <p:cNvSpPr>
            <a:spLocks noGrp="1"/>
          </p:cNvSpPr>
          <p:nvPr>
            <p:ph type="sldNum" sz="quarter" idx="12"/>
          </p:nvPr>
        </p:nvSpPr>
        <p:spPr/>
        <p:txBody>
          <a:bodyPr rtlCol="0"/>
          <a:lstStyle/>
          <a:p>
            <a:pPr rtl="0"/>
            <a:fld id="{B38049E5-7B53-4E85-8972-7D6C4BCE5BB9}" type="slidenum">
              <a:rPr lang="ru-RU" noProof="0" smtClean="0"/>
              <a:t>‹#›</a:t>
            </a:fld>
            <a:endParaRPr lang="ru-RU" noProof="0"/>
          </a:p>
        </p:txBody>
      </p:sp>
      <p:cxnSp>
        <p:nvCxnSpPr>
          <p:cNvPr id="7" name="Прямая соединительная линия 6">
            <a:extLst>
              <a:ext uri="{FF2B5EF4-FFF2-40B4-BE49-F238E27FC236}">
                <a16:creationId xmlns:a16="http://schemas.microsoft.com/office/drawing/2014/main" id="{CBEFB83C-E1EC-41AC-BFF6-9D094E2D43C6}"/>
              </a:ext>
            </a:extLst>
          </p:cNvPr>
          <p:cNvCxnSpPr/>
          <p:nvPr userDrawn="1"/>
        </p:nvCxnSpPr>
        <p:spPr>
          <a:xfrm>
            <a:off x="1465008" y="1445344"/>
            <a:ext cx="9468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941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Объект с подписью и рисунком">
    <p:bg bwMode="ltGray">
      <p:bgPr>
        <a:solidFill>
          <a:schemeClr val="bg2"/>
        </a:solidFill>
        <a:effectLst/>
      </p:bgPr>
    </p:bg>
    <p:spTree>
      <p:nvGrpSpPr>
        <p:cNvPr id="1" name=""/>
        <p:cNvGrpSpPr/>
        <p:nvPr/>
      </p:nvGrpSpPr>
      <p:grpSpPr>
        <a:xfrm>
          <a:off x="0" y="0"/>
          <a:ext cx="0" cy="0"/>
          <a:chOff x="0" y="0"/>
          <a:chExt cx="0" cy="0"/>
        </a:xfrm>
      </p:grpSpPr>
      <p:sp>
        <p:nvSpPr>
          <p:cNvPr id="14" name="Прямоугольник 13">
            <a:extLst>
              <a:ext uri="{FF2B5EF4-FFF2-40B4-BE49-F238E27FC236}">
                <a16:creationId xmlns:a16="http://schemas.microsoft.com/office/drawing/2014/main" id="{20A2BD38-4A6C-44EB-900D-A3E3AE37854F}"/>
              </a:ext>
            </a:extLst>
          </p:cNvPr>
          <p:cNvSpPr/>
          <p:nvPr userDrawn="1"/>
        </p:nvSpPr>
        <p:spPr>
          <a:xfrm>
            <a:off x="6581723" y="404614"/>
            <a:ext cx="5191176" cy="6048772"/>
          </a:xfrm>
          <a:prstGeom prst="rect">
            <a:avLst/>
          </a:prstGeom>
          <a:gradFill flip="none" rotWithShape="1">
            <a:gsLst>
              <a:gs pos="0">
                <a:schemeClr val="tx2">
                  <a:lumMod val="50000"/>
                </a:schemeClr>
              </a:gs>
              <a:gs pos="36000">
                <a:schemeClr val="tx2"/>
              </a:gs>
              <a:gs pos="69000">
                <a:schemeClr val="tx2">
                  <a:lumMod val="75000"/>
                </a:schemeClr>
              </a:gs>
              <a:gs pos="97000">
                <a:schemeClr val="tx2">
                  <a:lumMod val="50000"/>
                </a:schemeClr>
              </a:gs>
            </a:gsLst>
            <a:lin ang="2700000" scaled="1"/>
            <a:tileRect/>
          </a:gradFill>
          <a:ln>
            <a:noFill/>
          </a:ln>
          <a:effectLst>
            <a:outerShdw blurRad="63500" sx="102000" sy="102000" algn="ctr" rotWithShape="0">
              <a:prstClr val="black">
                <a:alpha val="2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p>
        </p:txBody>
      </p:sp>
      <p:sp>
        <p:nvSpPr>
          <p:cNvPr id="27" name="Овал 26">
            <a:extLst>
              <a:ext uri="{FF2B5EF4-FFF2-40B4-BE49-F238E27FC236}">
                <a16:creationId xmlns:a16="http://schemas.microsoft.com/office/drawing/2014/main" id="{C222C1B9-FA56-4CEA-AD98-25A595D942F8}"/>
              </a:ext>
            </a:extLst>
          </p:cNvPr>
          <p:cNvSpPr/>
          <p:nvPr userDrawn="1"/>
        </p:nvSpPr>
        <p:spPr bwMode="white">
          <a:xfrm>
            <a:off x="7040199" y="564425"/>
            <a:ext cx="4356000" cy="4464000"/>
          </a:xfrm>
          <a:prstGeom prst="ellipse">
            <a:avLst/>
          </a:prstGeom>
          <a:noFill/>
          <a:ln w="123825">
            <a:solidFill>
              <a:schemeClr val="accent3"/>
            </a:solid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p>
        </p:txBody>
      </p:sp>
      <p:sp>
        <p:nvSpPr>
          <p:cNvPr id="8" name="Прямоугольник 7" title="Фоновая фигура"/>
          <p:cNvSpPr/>
          <p:nvPr/>
        </p:nvSpPr>
        <p:spPr>
          <a:xfrm>
            <a:off x="0" y="376"/>
            <a:ext cx="6096000" cy="68576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hasCustomPrompt="1"/>
          </p:nvPr>
        </p:nvSpPr>
        <p:spPr bwMode="white">
          <a:xfrm>
            <a:off x="586246" y="400665"/>
            <a:ext cx="4858460" cy="1428136"/>
          </a:xfrm>
        </p:spPr>
        <p:txBody>
          <a:bodyPr rtlCol="0" anchor="ctr" anchorCtr="0">
            <a:noAutofit/>
          </a:bodyPr>
          <a:lstStyle>
            <a:lvl1pPr algn="ctr">
              <a:lnSpc>
                <a:spcPct val="84000"/>
              </a:lnSpc>
              <a:defRPr sz="4800" baseline="0">
                <a:solidFill>
                  <a:schemeClr val="bg1"/>
                </a:solidFill>
              </a:defRPr>
            </a:lvl1pPr>
          </a:lstStyle>
          <a:p>
            <a:pPr rtl="0"/>
            <a:r>
              <a:rPr lang="ru-RU" noProof="0"/>
              <a:t>Щелкните, чтобы изменить стиль образца заголовка</a:t>
            </a:r>
          </a:p>
        </p:txBody>
      </p:sp>
      <p:sp>
        <p:nvSpPr>
          <p:cNvPr id="4" name="Текст 3"/>
          <p:cNvSpPr>
            <a:spLocks noGrp="1"/>
          </p:cNvSpPr>
          <p:nvPr>
            <p:ph type="body" sz="half" idx="2" hasCustomPrompt="1"/>
          </p:nvPr>
        </p:nvSpPr>
        <p:spPr>
          <a:xfrm>
            <a:off x="586246" y="2113935"/>
            <a:ext cx="4858460" cy="4247186"/>
          </a:xfrm>
        </p:spPr>
        <p:txBody>
          <a:bodyPr rtlCol="0"/>
          <a:lstStyle>
            <a:lvl1pPr marL="285750" indent="-285750">
              <a:lnSpc>
                <a:spcPct val="100000"/>
              </a:lnSpc>
              <a:spcBef>
                <a:spcPts val="0"/>
              </a:spcBef>
              <a:spcAft>
                <a:spcPts val="100"/>
              </a:spcAft>
              <a:buFont typeface="Arial" panose="020B0604020202020204" pitchFamily="34" charset="0"/>
              <a:buChar char="•"/>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0"/>
              <a:t>Щелкните, чтобы изменить стили текста образца слайда</a:t>
            </a:r>
          </a:p>
        </p:txBody>
      </p:sp>
      <p:sp>
        <p:nvSpPr>
          <p:cNvPr id="5" name="Дата 4"/>
          <p:cNvSpPr>
            <a:spLocks noGrp="1"/>
          </p:cNvSpPr>
          <p:nvPr>
            <p:ph type="dt" sz="half" idx="10"/>
          </p:nvPr>
        </p:nvSpPr>
        <p:spPr>
          <a:xfrm>
            <a:off x="586246" y="6443554"/>
            <a:ext cx="1324322" cy="404614"/>
          </a:xfrm>
        </p:spPr>
        <p:txBody>
          <a:bodyPr rtlCol="0"/>
          <a:lstStyle>
            <a:lvl1pPr>
              <a:defRPr>
                <a:solidFill>
                  <a:schemeClr val="bg1"/>
                </a:solidFill>
              </a:defRPr>
            </a:lvl1pPr>
          </a:lstStyle>
          <a:p>
            <a:pPr rtl="0"/>
            <a:fld id="{BF08319B-AD7E-430F-A711-34590AA8DEE3}" type="datetime1">
              <a:rPr lang="ru-RU" noProof="0" smtClean="0"/>
              <a:t>07.10.2022</a:t>
            </a:fld>
            <a:endParaRPr lang="ru-RU" noProof="0"/>
          </a:p>
        </p:txBody>
      </p:sp>
      <p:sp>
        <p:nvSpPr>
          <p:cNvPr id="6" name="Нижний колонтитул 5"/>
          <p:cNvSpPr>
            <a:spLocks noGrp="1"/>
          </p:cNvSpPr>
          <p:nvPr>
            <p:ph type="ftr" sz="quarter" idx="11"/>
          </p:nvPr>
        </p:nvSpPr>
        <p:spPr>
          <a:xfrm>
            <a:off x="2825377" y="6453386"/>
            <a:ext cx="2619329" cy="404614"/>
          </a:xfrm>
        </p:spPr>
        <p:txBody>
          <a:bodyPr rtlCol="0"/>
          <a:lstStyle>
            <a:lvl1pPr>
              <a:defRPr>
                <a:solidFill>
                  <a:schemeClr val="bg1"/>
                </a:solidFill>
              </a:defRPr>
            </a:lvl1pPr>
          </a:lstStyle>
          <a:p>
            <a:pPr rtl="0"/>
            <a:r>
              <a:rPr lang="ru-RU" noProof="0"/>
              <a:t>Добавить нижний колонтитул </a:t>
            </a:r>
          </a:p>
        </p:txBody>
      </p:sp>
      <p:sp>
        <p:nvSpPr>
          <p:cNvPr id="7" name="Номер слайда 6"/>
          <p:cNvSpPr>
            <a:spLocks noGrp="1"/>
          </p:cNvSpPr>
          <p:nvPr>
            <p:ph type="sldNum" sz="quarter" idx="12"/>
          </p:nvPr>
        </p:nvSpPr>
        <p:spPr>
          <a:xfrm>
            <a:off x="10187939" y="6453386"/>
            <a:ext cx="1596292" cy="404614"/>
          </a:xfrm>
        </p:spPr>
        <p:txBody>
          <a:bodyPr rtlCol="0"/>
          <a:lstStyle>
            <a:lvl1pPr>
              <a:defRPr>
                <a:solidFill>
                  <a:schemeClr val="tx2"/>
                </a:solidFill>
              </a:defRPr>
            </a:lvl1pPr>
          </a:lstStyle>
          <a:p>
            <a:pPr rtl="0"/>
            <a:fld id="{B38049E5-7B53-4E85-8972-7D6C4BCE5BB9}" type="slidenum">
              <a:rPr lang="ru-RU" noProof="0" smtClean="0"/>
              <a:t>‹#›</a:t>
            </a:fld>
            <a:endParaRPr lang="ru-RU" noProof="0"/>
          </a:p>
        </p:txBody>
      </p:sp>
      <p:sp>
        <p:nvSpPr>
          <p:cNvPr id="9" name="Прямоугольник 8" title="Разделительная линия"/>
          <p:cNvSpPr/>
          <p:nvPr/>
        </p:nvSpPr>
        <p:spPr>
          <a:xfrm>
            <a:off x="6024000" y="0"/>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Рисунок 12">
            <a:extLst>
              <a:ext uri="{FF2B5EF4-FFF2-40B4-BE49-F238E27FC236}">
                <a16:creationId xmlns:a16="http://schemas.microsoft.com/office/drawing/2014/main" id="{9786B981-6A78-425B-97A2-BA24E40DB7AD}"/>
              </a:ext>
            </a:extLst>
          </p:cNvPr>
          <p:cNvSpPr>
            <a:spLocks noGrp="1"/>
          </p:cNvSpPr>
          <p:nvPr>
            <p:ph type="pic" sz="quarter" idx="13" hasCustomPrompt="1"/>
          </p:nvPr>
        </p:nvSpPr>
        <p:spPr>
          <a:xfrm>
            <a:off x="7145761" y="670570"/>
            <a:ext cx="4151312" cy="4248000"/>
          </a:xfrm>
          <a:prstGeom prst="ellipse">
            <a:avLst/>
          </a:prstGeom>
          <a:ln w="38100">
            <a:solidFill>
              <a:schemeClr val="bg2"/>
            </a:solidFill>
          </a:ln>
          <a:effectLst>
            <a:innerShdw blurRad="114300">
              <a:prstClr val="black"/>
            </a:innerShdw>
          </a:effectLst>
        </p:spPr>
        <p:txBody>
          <a:bodyPr rtlCol="0" anchor="ctr" anchorCtr="0"/>
          <a:lstStyle>
            <a:lvl1pPr>
              <a:defRPr>
                <a:solidFill>
                  <a:schemeClr val="bg1"/>
                </a:solidFill>
              </a:defRPr>
            </a:lvl1pPr>
          </a:lstStyle>
          <a:p>
            <a:pPr rtl="0"/>
            <a:r>
              <a:rPr lang="ru-RU" noProof="0"/>
              <a:t>Щелкните значок, чтобы добавить фото</a:t>
            </a:r>
          </a:p>
        </p:txBody>
      </p:sp>
      <p:sp>
        <p:nvSpPr>
          <p:cNvPr id="17" name="Объект 15">
            <a:extLst>
              <a:ext uri="{FF2B5EF4-FFF2-40B4-BE49-F238E27FC236}">
                <a16:creationId xmlns:a16="http://schemas.microsoft.com/office/drawing/2014/main" id="{A21C7D74-31FD-4638-819B-6F7351A1770B}"/>
              </a:ext>
            </a:extLst>
          </p:cNvPr>
          <p:cNvSpPr>
            <a:spLocks noGrp="1"/>
          </p:cNvSpPr>
          <p:nvPr>
            <p:ph sz="quarter" idx="15" hasCustomPrompt="1"/>
          </p:nvPr>
        </p:nvSpPr>
        <p:spPr>
          <a:xfrm>
            <a:off x="6747294" y="5188236"/>
            <a:ext cx="4858459" cy="1126906"/>
          </a:xfrm>
          <a:solidFill>
            <a:schemeClr val="bg2"/>
          </a:solidFill>
          <a:ln>
            <a:noFill/>
          </a:ln>
          <a:effectLst>
            <a:innerShdw blurRad="114300">
              <a:prstClr val="black"/>
            </a:innerShdw>
          </a:effectLst>
        </p:spPr>
        <p:txBody>
          <a:bodyPr rtlCol="0" anchor="ctr" anchorCtr="0"/>
          <a:lstStyle>
            <a:lvl1pPr marL="0" indent="0" algn="ctr">
              <a:buNone/>
              <a:defRPr sz="1800">
                <a:solidFill>
                  <a:schemeClr val="tx2">
                    <a:lumMod val="50000"/>
                  </a:schemeClr>
                </a:solidFill>
              </a:defRPr>
            </a:lvl1pPr>
            <a:lvl2pPr marL="530352" indent="0" algn="ctr">
              <a:buNone/>
              <a:defRPr sz="1800">
                <a:solidFill>
                  <a:schemeClr val="tx2">
                    <a:lumMod val="50000"/>
                  </a:schemeClr>
                </a:solidFill>
              </a:defRPr>
            </a:lvl2pPr>
            <a:lvl3pPr marL="987552" indent="0" algn="ctr">
              <a:buNone/>
              <a:defRPr sz="1600">
                <a:solidFill>
                  <a:schemeClr val="tx2">
                    <a:lumMod val="50000"/>
                  </a:schemeClr>
                </a:solidFill>
              </a:defRPr>
            </a:lvl3pPr>
            <a:lvl4pPr marL="1444752" indent="0" algn="ctr">
              <a:buNone/>
              <a:defRPr sz="1600">
                <a:solidFill>
                  <a:schemeClr val="tx2">
                    <a:lumMod val="50000"/>
                  </a:schemeClr>
                </a:solidFill>
              </a:defRPr>
            </a:lvl4pPr>
            <a:lvl5pPr marL="1901952" indent="0" algn="ctr">
              <a:buNone/>
              <a:defRPr sz="1400">
                <a:solidFill>
                  <a:schemeClr val="tx2">
                    <a:lumMod val="50000"/>
                  </a:schemeClr>
                </a:solidFill>
              </a:defRPr>
            </a:lvl5p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21" name="Г-образная фигура 20">
            <a:extLst>
              <a:ext uri="{FF2B5EF4-FFF2-40B4-BE49-F238E27FC236}">
                <a16:creationId xmlns:a16="http://schemas.microsoft.com/office/drawing/2014/main" id="{CB430D22-8AAF-444F-A6CE-7C02859083DF}"/>
              </a:ext>
            </a:extLst>
          </p:cNvPr>
          <p:cNvSpPr>
            <a:spLocks noChangeAspect="1"/>
          </p:cNvSpPr>
          <p:nvPr userDrawn="1"/>
        </p:nvSpPr>
        <p:spPr>
          <a:xfrm flipV="1">
            <a:off x="516927" y="335049"/>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p>
        </p:txBody>
      </p:sp>
      <p:sp>
        <p:nvSpPr>
          <p:cNvPr id="23" name="Г-образная фигура 22">
            <a:extLst>
              <a:ext uri="{FF2B5EF4-FFF2-40B4-BE49-F238E27FC236}">
                <a16:creationId xmlns:a16="http://schemas.microsoft.com/office/drawing/2014/main" id="{0D8BA010-8544-4718-9EA3-B0248C963FD4}"/>
              </a:ext>
            </a:extLst>
          </p:cNvPr>
          <p:cNvSpPr>
            <a:spLocks noChangeAspect="1"/>
          </p:cNvSpPr>
          <p:nvPr userDrawn="1"/>
        </p:nvSpPr>
        <p:spPr>
          <a:xfrm flipH="1" flipV="1">
            <a:off x="5085711" y="33029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p>
        </p:txBody>
      </p:sp>
      <p:sp>
        <p:nvSpPr>
          <p:cNvPr id="24" name="Г-образная фигура 23">
            <a:extLst>
              <a:ext uri="{FF2B5EF4-FFF2-40B4-BE49-F238E27FC236}">
                <a16:creationId xmlns:a16="http://schemas.microsoft.com/office/drawing/2014/main" id="{C0FFB550-21A6-456B-BA1A-EF145674866C}"/>
              </a:ext>
            </a:extLst>
          </p:cNvPr>
          <p:cNvSpPr>
            <a:spLocks noChangeAspect="1"/>
          </p:cNvSpPr>
          <p:nvPr userDrawn="1"/>
        </p:nvSpPr>
        <p:spPr>
          <a:xfrm>
            <a:off x="522817" y="1476927"/>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p>
        </p:txBody>
      </p:sp>
      <p:sp>
        <p:nvSpPr>
          <p:cNvPr id="25" name="Г-образная фигура 24">
            <a:extLst>
              <a:ext uri="{FF2B5EF4-FFF2-40B4-BE49-F238E27FC236}">
                <a16:creationId xmlns:a16="http://schemas.microsoft.com/office/drawing/2014/main" id="{70EF88E9-8CAC-422B-A9A6-D9FD1F17DAE2}"/>
              </a:ext>
            </a:extLst>
          </p:cNvPr>
          <p:cNvSpPr>
            <a:spLocks noChangeAspect="1"/>
          </p:cNvSpPr>
          <p:nvPr userDrawn="1"/>
        </p:nvSpPr>
        <p:spPr>
          <a:xfrm flipH="1">
            <a:off x="5081769" y="148200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p>
        </p:txBody>
      </p:sp>
    </p:spTree>
    <p:extLst>
      <p:ext uri="{BB962C8B-B14F-4D97-AF65-F5344CB8AC3E}">
        <p14:creationId xmlns:p14="http://schemas.microsoft.com/office/powerpoint/2010/main" val="1808449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Объект с подписью">
    <p:bg bwMode="ltGray">
      <p:bgPr>
        <a:solidFill>
          <a:schemeClr val="bg2"/>
        </a:solidFill>
        <a:effectLst/>
      </p:bgPr>
    </p:bg>
    <p:spTree>
      <p:nvGrpSpPr>
        <p:cNvPr id="1" name=""/>
        <p:cNvGrpSpPr/>
        <p:nvPr/>
      </p:nvGrpSpPr>
      <p:grpSpPr>
        <a:xfrm>
          <a:off x="0" y="0"/>
          <a:ext cx="0" cy="0"/>
          <a:chOff x="0" y="0"/>
          <a:chExt cx="0" cy="0"/>
        </a:xfrm>
      </p:grpSpPr>
      <p:sp>
        <p:nvSpPr>
          <p:cNvPr id="14" name="Прямоугольник 13">
            <a:extLst>
              <a:ext uri="{FF2B5EF4-FFF2-40B4-BE49-F238E27FC236}">
                <a16:creationId xmlns:a16="http://schemas.microsoft.com/office/drawing/2014/main" id="{20A2BD38-4A6C-44EB-900D-A3E3AE37854F}"/>
              </a:ext>
            </a:extLst>
          </p:cNvPr>
          <p:cNvSpPr/>
          <p:nvPr userDrawn="1"/>
        </p:nvSpPr>
        <p:spPr>
          <a:xfrm>
            <a:off x="6581723" y="404614"/>
            <a:ext cx="5191176" cy="6048772"/>
          </a:xfrm>
          <a:prstGeom prst="rect">
            <a:avLst/>
          </a:prstGeom>
          <a:gradFill flip="none" rotWithShape="1">
            <a:gsLst>
              <a:gs pos="0">
                <a:schemeClr val="tx2">
                  <a:lumMod val="50000"/>
                </a:schemeClr>
              </a:gs>
              <a:gs pos="36000">
                <a:schemeClr val="tx2"/>
              </a:gs>
              <a:gs pos="69000">
                <a:schemeClr val="tx2">
                  <a:lumMod val="75000"/>
                </a:schemeClr>
              </a:gs>
              <a:gs pos="97000">
                <a:schemeClr val="tx2">
                  <a:lumMod val="50000"/>
                </a:schemeClr>
              </a:gs>
            </a:gsLst>
            <a:lin ang="2700000" scaled="1"/>
            <a:tileRect/>
          </a:gradFill>
          <a:ln>
            <a:noFill/>
          </a:ln>
          <a:effectLst>
            <a:outerShdw blurRad="63500" sx="102000" sy="102000" algn="ctr" rotWithShape="0">
              <a:prstClr val="black">
                <a:alpha val="2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p>
        </p:txBody>
      </p:sp>
      <p:sp>
        <p:nvSpPr>
          <p:cNvPr id="8" name="Прямоугольник 7" title="Фоновая фигура"/>
          <p:cNvSpPr/>
          <p:nvPr/>
        </p:nvSpPr>
        <p:spPr>
          <a:xfrm>
            <a:off x="0" y="376"/>
            <a:ext cx="6096000" cy="68576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hasCustomPrompt="1"/>
          </p:nvPr>
        </p:nvSpPr>
        <p:spPr bwMode="white">
          <a:xfrm>
            <a:off x="586246" y="400665"/>
            <a:ext cx="4858460" cy="1428136"/>
          </a:xfrm>
        </p:spPr>
        <p:txBody>
          <a:bodyPr rtlCol="0" anchor="ctr" anchorCtr="0">
            <a:noAutofit/>
          </a:bodyPr>
          <a:lstStyle>
            <a:lvl1pPr algn="ctr">
              <a:lnSpc>
                <a:spcPct val="84000"/>
              </a:lnSpc>
              <a:defRPr sz="4800" baseline="0">
                <a:solidFill>
                  <a:schemeClr val="bg1"/>
                </a:solidFill>
              </a:defRPr>
            </a:lvl1pPr>
          </a:lstStyle>
          <a:p>
            <a:pPr rtl="0"/>
            <a:r>
              <a:rPr lang="ru-RU" noProof="0"/>
              <a:t>Щелкните, чтобы изменить стиль образца заголовка</a:t>
            </a:r>
          </a:p>
        </p:txBody>
      </p:sp>
      <p:sp>
        <p:nvSpPr>
          <p:cNvPr id="4" name="Текст 3"/>
          <p:cNvSpPr>
            <a:spLocks noGrp="1"/>
          </p:cNvSpPr>
          <p:nvPr>
            <p:ph type="body" sz="half" idx="2" hasCustomPrompt="1"/>
          </p:nvPr>
        </p:nvSpPr>
        <p:spPr>
          <a:xfrm>
            <a:off x="586246" y="2113935"/>
            <a:ext cx="4858460" cy="4247186"/>
          </a:xfrm>
        </p:spPr>
        <p:txBody>
          <a:bodyPr rtlCol="0"/>
          <a:lstStyle>
            <a:lvl1pPr marL="285750" indent="-285750">
              <a:lnSpc>
                <a:spcPct val="100000"/>
              </a:lnSpc>
              <a:spcBef>
                <a:spcPts val="0"/>
              </a:spcBef>
              <a:spcAft>
                <a:spcPts val="100"/>
              </a:spcAft>
              <a:buFont typeface="Arial" panose="020B0604020202020204" pitchFamily="34" charset="0"/>
              <a:buChar char="•"/>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0"/>
              <a:t>Щелкните, чтобы изменить стили текста образца слайда</a:t>
            </a:r>
          </a:p>
        </p:txBody>
      </p:sp>
      <p:sp>
        <p:nvSpPr>
          <p:cNvPr id="5" name="Дата 4"/>
          <p:cNvSpPr>
            <a:spLocks noGrp="1"/>
          </p:cNvSpPr>
          <p:nvPr>
            <p:ph type="dt" sz="half" idx="10"/>
          </p:nvPr>
        </p:nvSpPr>
        <p:spPr>
          <a:xfrm>
            <a:off x="586246" y="6443554"/>
            <a:ext cx="1324322" cy="404614"/>
          </a:xfrm>
        </p:spPr>
        <p:txBody>
          <a:bodyPr rtlCol="0"/>
          <a:lstStyle>
            <a:lvl1pPr>
              <a:defRPr>
                <a:solidFill>
                  <a:schemeClr val="bg1"/>
                </a:solidFill>
              </a:defRPr>
            </a:lvl1pPr>
          </a:lstStyle>
          <a:p>
            <a:pPr rtl="0"/>
            <a:fld id="{1CBF38BF-0591-45F6-9805-036514945D7F}" type="datetime1">
              <a:rPr lang="ru-RU" noProof="0" smtClean="0"/>
              <a:t>07.10.2022</a:t>
            </a:fld>
            <a:endParaRPr lang="ru-RU" noProof="0"/>
          </a:p>
        </p:txBody>
      </p:sp>
      <p:sp>
        <p:nvSpPr>
          <p:cNvPr id="6" name="Нижний колонтитул 5"/>
          <p:cNvSpPr>
            <a:spLocks noGrp="1"/>
          </p:cNvSpPr>
          <p:nvPr>
            <p:ph type="ftr" sz="quarter" idx="11"/>
          </p:nvPr>
        </p:nvSpPr>
        <p:spPr>
          <a:xfrm>
            <a:off x="2825377" y="6453386"/>
            <a:ext cx="2619329" cy="404614"/>
          </a:xfrm>
        </p:spPr>
        <p:txBody>
          <a:bodyPr rtlCol="0"/>
          <a:lstStyle>
            <a:lvl1pPr>
              <a:defRPr>
                <a:solidFill>
                  <a:schemeClr val="bg1"/>
                </a:solidFill>
              </a:defRPr>
            </a:lvl1pPr>
          </a:lstStyle>
          <a:p>
            <a:pPr rtl="0"/>
            <a:r>
              <a:rPr lang="ru-RU" noProof="0"/>
              <a:t>Добавить нижний колонтитул </a:t>
            </a:r>
          </a:p>
        </p:txBody>
      </p:sp>
      <p:sp>
        <p:nvSpPr>
          <p:cNvPr id="7" name="Номер слайда 6"/>
          <p:cNvSpPr>
            <a:spLocks noGrp="1"/>
          </p:cNvSpPr>
          <p:nvPr>
            <p:ph type="sldNum" sz="quarter" idx="12"/>
          </p:nvPr>
        </p:nvSpPr>
        <p:spPr>
          <a:xfrm>
            <a:off x="10187939" y="6453386"/>
            <a:ext cx="1596292" cy="404614"/>
          </a:xfrm>
        </p:spPr>
        <p:txBody>
          <a:bodyPr rtlCol="0"/>
          <a:lstStyle>
            <a:lvl1pPr>
              <a:defRPr>
                <a:solidFill>
                  <a:schemeClr val="tx2"/>
                </a:solidFill>
              </a:defRPr>
            </a:lvl1pPr>
          </a:lstStyle>
          <a:p>
            <a:pPr rtl="0"/>
            <a:fld id="{B38049E5-7B53-4E85-8972-7D6C4BCE5BB9}" type="slidenum">
              <a:rPr lang="ru-RU" noProof="0" smtClean="0"/>
              <a:t>‹#›</a:t>
            </a:fld>
            <a:endParaRPr lang="ru-RU" noProof="0"/>
          </a:p>
        </p:txBody>
      </p:sp>
      <p:sp>
        <p:nvSpPr>
          <p:cNvPr id="9" name="Прямоугольник 8" title="Разделительная линия"/>
          <p:cNvSpPr/>
          <p:nvPr/>
        </p:nvSpPr>
        <p:spPr>
          <a:xfrm>
            <a:off x="6024000" y="0"/>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Г-образная фигура 20">
            <a:extLst>
              <a:ext uri="{FF2B5EF4-FFF2-40B4-BE49-F238E27FC236}">
                <a16:creationId xmlns:a16="http://schemas.microsoft.com/office/drawing/2014/main" id="{CB430D22-8AAF-444F-A6CE-7C02859083DF}"/>
              </a:ext>
            </a:extLst>
          </p:cNvPr>
          <p:cNvSpPr>
            <a:spLocks noChangeAspect="1"/>
          </p:cNvSpPr>
          <p:nvPr userDrawn="1"/>
        </p:nvSpPr>
        <p:spPr>
          <a:xfrm flipV="1">
            <a:off x="516927" y="335049"/>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p>
        </p:txBody>
      </p:sp>
      <p:sp>
        <p:nvSpPr>
          <p:cNvPr id="23" name="Г-образная фигура 22">
            <a:extLst>
              <a:ext uri="{FF2B5EF4-FFF2-40B4-BE49-F238E27FC236}">
                <a16:creationId xmlns:a16="http://schemas.microsoft.com/office/drawing/2014/main" id="{0D8BA010-8544-4718-9EA3-B0248C963FD4}"/>
              </a:ext>
            </a:extLst>
          </p:cNvPr>
          <p:cNvSpPr>
            <a:spLocks noChangeAspect="1"/>
          </p:cNvSpPr>
          <p:nvPr userDrawn="1"/>
        </p:nvSpPr>
        <p:spPr>
          <a:xfrm flipH="1" flipV="1">
            <a:off x="5085711" y="33029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p>
        </p:txBody>
      </p:sp>
      <p:sp>
        <p:nvSpPr>
          <p:cNvPr id="24" name="Г-образная фигура 23">
            <a:extLst>
              <a:ext uri="{FF2B5EF4-FFF2-40B4-BE49-F238E27FC236}">
                <a16:creationId xmlns:a16="http://schemas.microsoft.com/office/drawing/2014/main" id="{C0FFB550-21A6-456B-BA1A-EF145674866C}"/>
              </a:ext>
            </a:extLst>
          </p:cNvPr>
          <p:cNvSpPr>
            <a:spLocks noChangeAspect="1"/>
          </p:cNvSpPr>
          <p:nvPr userDrawn="1"/>
        </p:nvSpPr>
        <p:spPr>
          <a:xfrm>
            <a:off x="522817" y="1476927"/>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p>
        </p:txBody>
      </p:sp>
      <p:sp>
        <p:nvSpPr>
          <p:cNvPr id="25" name="Г-образная фигура 24">
            <a:extLst>
              <a:ext uri="{FF2B5EF4-FFF2-40B4-BE49-F238E27FC236}">
                <a16:creationId xmlns:a16="http://schemas.microsoft.com/office/drawing/2014/main" id="{70EF88E9-8CAC-422B-A9A6-D9FD1F17DAE2}"/>
              </a:ext>
            </a:extLst>
          </p:cNvPr>
          <p:cNvSpPr>
            <a:spLocks noChangeAspect="1"/>
          </p:cNvSpPr>
          <p:nvPr userDrawn="1"/>
        </p:nvSpPr>
        <p:spPr>
          <a:xfrm flipH="1">
            <a:off x="5081769" y="148200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p>
        </p:txBody>
      </p:sp>
      <p:sp>
        <p:nvSpPr>
          <p:cNvPr id="18" name="Объект 2">
            <a:extLst>
              <a:ext uri="{FF2B5EF4-FFF2-40B4-BE49-F238E27FC236}">
                <a16:creationId xmlns:a16="http://schemas.microsoft.com/office/drawing/2014/main" id="{ED439475-E625-4449-B42E-8F291D64A3C7}"/>
              </a:ext>
            </a:extLst>
          </p:cNvPr>
          <p:cNvSpPr>
            <a:spLocks noGrp="1"/>
          </p:cNvSpPr>
          <p:nvPr>
            <p:ph idx="1" hasCustomPrompt="1"/>
          </p:nvPr>
        </p:nvSpPr>
        <p:spPr>
          <a:xfrm>
            <a:off x="6695360" y="518474"/>
            <a:ext cx="4910394" cy="5759777"/>
          </a:xfrm>
          <a:solidFill>
            <a:schemeClr val="bg2"/>
          </a:solidFill>
          <a:ln>
            <a:noFill/>
          </a:ln>
          <a:effectLst>
            <a:innerShdw blurRad="114300">
              <a:prstClr val="black"/>
            </a:innerShdw>
          </a:effectLst>
        </p:spPr>
        <p:txBody>
          <a:bodyPr vert="horz" lIns="91440" tIns="45720" rIns="91440" bIns="45720" rtlCol="0" anchor="ctr" anchorCtr="0">
            <a:noAutofit/>
          </a:bodyPr>
          <a:lstStyle>
            <a:lvl1pPr>
              <a:defRPr lang="en-US" sz="1800">
                <a:solidFill>
                  <a:schemeClr val="tx2">
                    <a:lumMod val="50000"/>
                  </a:schemeClr>
                </a:solidFill>
              </a:defRPr>
            </a:lvl1pPr>
            <a:lvl2pPr>
              <a:defRPr lang="en-US" sz="1800">
                <a:solidFill>
                  <a:schemeClr val="tx2">
                    <a:lumMod val="50000"/>
                  </a:schemeClr>
                </a:solidFill>
              </a:defRPr>
            </a:lvl2pPr>
            <a:lvl3pPr>
              <a:defRPr lang="en-US" sz="1600">
                <a:solidFill>
                  <a:schemeClr val="tx2">
                    <a:lumMod val="50000"/>
                  </a:schemeClr>
                </a:solidFill>
              </a:defRPr>
            </a:lvl3pPr>
            <a:lvl4pPr>
              <a:defRPr lang="en-US" sz="1600">
                <a:solidFill>
                  <a:schemeClr val="tx2">
                    <a:lumMod val="50000"/>
                  </a:schemeClr>
                </a:solidFill>
              </a:defRPr>
            </a:lvl4pPr>
            <a:lvl5pPr>
              <a:defRPr lang="en-US" sz="1400">
                <a:solidFill>
                  <a:schemeClr val="tx2">
                    <a:lumMod val="50000"/>
                  </a:schemeClr>
                </a:solidFill>
              </a:defRPr>
            </a:lvl5pPr>
          </a:lstStyle>
          <a:p>
            <a:pPr marL="0" lvl="0" indent="0" algn="ctr" rtl="0">
              <a:buNone/>
            </a:pPr>
            <a:r>
              <a:rPr lang="ru-RU" noProof="0"/>
              <a:t>Щелкните, чтобы изменить стили текста образца слайда</a:t>
            </a:r>
          </a:p>
          <a:p>
            <a:pPr marL="0" lvl="1" indent="0" algn="ctr" rtl="0">
              <a:buNone/>
            </a:pPr>
            <a:r>
              <a:rPr lang="ru-RU" noProof="0"/>
              <a:t>Второй уровень</a:t>
            </a:r>
          </a:p>
          <a:p>
            <a:pPr marL="0" lvl="2" indent="0" algn="ctr" rtl="0">
              <a:buNone/>
            </a:pPr>
            <a:r>
              <a:rPr lang="ru-RU" noProof="0"/>
              <a:t>Третий уровень</a:t>
            </a:r>
          </a:p>
          <a:p>
            <a:pPr marL="0" lvl="3" indent="0" algn="ctr" rtl="0">
              <a:buNone/>
            </a:pPr>
            <a:r>
              <a:rPr lang="ru-RU" noProof="0"/>
              <a:t>Четвертый уровень</a:t>
            </a:r>
          </a:p>
          <a:p>
            <a:pPr marL="0" lvl="4" indent="0" algn="ctr" rtl="0">
              <a:buNone/>
            </a:pPr>
            <a:r>
              <a:rPr lang="ru-RU" noProof="0"/>
              <a:t>Пятый уровень</a:t>
            </a:r>
          </a:p>
        </p:txBody>
      </p:sp>
    </p:spTree>
    <p:extLst>
      <p:ext uri="{BB962C8B-B14F-4D97-AF65-F5344CB8AC3E}">
        <p14:creationId xmlns:p14="http://schemas.microsoft.com/office/powerpoint/2010/main" val="1686602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Рисунок, заголовок и подпись">
    <p:spTree>
      <p:nvGrpSpPr>
        <p:cNvPr id="1" name=""/>
        <p:cNvGrpSpPr/>
        <p:nvPr/>
      </p:nvGrpSpPr>
      <p:grpSpPr>
        <a:xfrm>
          <a:off x="0" y="0"/>
          <a:ext cx="0" cy="0"/>
          <a:chOff x="0" y="0"/>
          <a:chExt cx="0" cy="0"/>
        </a:xfrm>
      </p:grpSpPr>
      <p:sp>
        <p:nvSpPr>
          <p:cNvPr id="8" name="Прямоугольник 7" title="Фоновая фигура"/>
          <p:cNvSpPr/>
          <p:nvPr/>
        </p:nvSpPr>
        <p:spPr>
          <a:xfrm>
            <a:off x="-1" y="376"/>
            <a:ext cx="6234898"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Прямоугольник 13">
            <a:extLst>
              <a:ext uri="{FF2B5EF4-FFF2-40B4-BE49-F238E27FC236}">
                <a16:creationId xmlns:a16="http://schemas.microsoft.com/office/drawing/2014/main" id="{1F430D42-50DC-4502-A3E8-251FE7F0809D}"/>
              </a:ext>
            </a:extLst>
          </p:cNvPr>
          <p:cNvSpPr/>
          <p:nvPr userDrawn="1"/>
        </p:nvSpPr>
        <p:spPr>
          <a:xfrm>
            <a:off x="507591" y="5289755"/>
            <a:ext cx="5270049" cy="1012722"/>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solidFill>
                <a:schemeClr val="accent3"/>
              </a:solidFill>
            </a:endParaRPr>
          </a:p>
        </p:txBody>
      </p:sp>
      <p:sp>
        <p:nvSpPr>
          <p:cNvPr id="11" name="Прямоугольник: Усеченные противолежащие углы 10">
            <a:extLst>
              <a:ext uri="{FF2B5EF4-FFF2-40B4-BE49-F238E27FC236}">
                <a16:creationId xmlns:a16="http://schemas.microsoft.com/office/drawing/2014/main" id="{836AFDEB-3C72-49E0-9B45-DC9EFBA6587F}"/>
              </a:ext>
            </a:extLst>
          </p:cNvPr>
          <p:cNvSpPr/>
          <p:nvPr userDrawn="1"/>
        </p:nvSpPr>
        <p:spPr bwMode="white">
          <a:xfrm>
            <a:off x="507591" y="409286"/>
            <a:ext cx="5270049" cy="4732985"/>
          </a:xfrm>
          <a:prstGeom prst="snip2DiagRect">
            <a:avLst>
              <a:gd name="adj1" fmla="val 0"/>
              <a:gd name="adj2" fmla="val 10697"/>
            </a:avLst>
          </a:prstGeom>
          <a:solidFill>
            <a:schemeClr val="accent3"/>
          </a:solidFill>
          <a:ln>
            <a:no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p>
        </p:txBody>
      </p:sp>
      <p:sp>
        <p:nvSpPr>
          <p:cNvPr id="2" name="Заголовок 1"/>
          <p:cNvSpPr>
            <a:spLocks noGrp="1"/>
          </p:cNvSpPr>
          <p:nvPr>
            <p:ph type="title" hasCustomPrompt="1"/>
          </p:nvPr>
        </p:nvSpPr>
        <p:spPr>
          <a:xfrm>
            <a:off x="6930776" y="477366"/>
            <a:ext cx="4644000" cy="1341602"/>
          </a:xfrm>
        </p:spPr>
        <p:txBody>
          <a:bodyPr rtlCol="0" anchor="ctr" anchorCtr="0">
            <a:normAutofit/>
          </a:bodyPr>
          <a:lstStyle>
            <a:lvl1pPr algn="ctr">
              <a:lnSpc>
                <a:spcPct val="84000"/>
              </a:lnSpc>
              <a:defRPr sz="4800" baseline="0">
                <a:solidFill>
                  <a:schemeClr val="tx2"/>
                </a:solidFill>
              </a:defRPr>
            </a:lvl1pPr>
          </a:lstStyle>
          <a:p>
            <a:pPr rtl="0"/>
            <a:r>
              <a:rPr lang="ru-RU" noProof="0"/>
              <a:t>Щелкните, чтобы изменить стиль образца заголовка</a:t>
            </a:r>
          </a:p>
        </p:txBody>
      </p:sp>
      <p:sp>
        <p:nvSpPr>
          <p:cNvPr id="4" name="Текст 3"/>
          <p:cNvSpPr>
            <a:spLocks noGrp="1"/>
          </p:cNvSpPr>
          <p:nvPr>
            <p:ph type="body" sz="half" idx="2" hasCustomPrompt="1"/>
          </p:nvPr>
        </p:nvSpPr>
        <p:spPr>
          <a:xfrm>
            <a:off x="6930775" y="1966451"/>
            <a:ext cx="4644001" cy="4388615"/>
          </a:xfrm>
        </p:spPr>
        <p:txBody>
          <a:bodyPr rtlCol="0"/>
          <a:lstStyle>
            <a:lvl1pPr marL="285750" indent="-285750">
              <a:lnSpc>
                <a:spcPct val="100000"/>
              </a:lnSpc>
              <a:spcBef>
                <a:spcPts val="0"/>
              </a:spcBef>
              <a:spcAft>
                <a:spcPts val="0"/>
              </a:spcAft>
              <a:buFont typeface="Arial" panose="020B0604020202020204" pitchFamily="34" charset="0"/>
              <a:buChar char="•"/>
              <a:defRPr sz="18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0"/>
              <a:t>Щелкните, чтобы изменить стили текста образца слайда</a:t>
            </a:r>
          </a:p>
        </p:txBody>
      </p:sp>
      <p:sp>
        <p:nvSpPr>
          <p:cNvPr id="5" name="Дата 4"/>
          <p:cNvSpPr>
            <a:spLocks noGrp="1"/>
          </p:cNvSpPr>
          <p:nvPr>
            <p:ph type="dt" sz="half" idx="10"/>
          </p:nvPr>
        </p:nvSpPr>
        <p:spPr>
          <a:xfrm>
            <a:off x="507591" y="6453386"/>
            <a:ext cx="1204572" cy="404614"/>
          </a:xfrm>
        </p:spPr>
        <p:txBody>
          <a:bodyPr rtlCol="0"/>
          <a:lstStyle>
            <a:lvl1pPr>
              <a:defRPr>
                <a:solidFill>
                  <a:schemeClr val="bg1"/>
                </a:solidFill>
              </a:defRPr>
            </a:lvl1pPr>
          </a:lstStyle>
          <a:p>
            <a:pPr rtl="0"/>
            <a:fld id="{3E1B4021-ECDC-4475-A884-CD498E39A432}" type="datetime1">
              <a:rPr lang="ru-RU" noProof="0" smtClean="0"/>
              <a:t>07.10.2022</a:t>
            </a:fld>
            <a:endParaRPr lang="ru-RU" noProof="0"/>
          </a:p>
        </p:txBody>
      </p:sp>
      <p:sp>
        <p:nvSpPr>
          <p:cNvPr id="6" name="Нижний колонтитул 5"/>
          <p:cNvSpPr>
            <a:spLocks noGrp="1"/>
          </p:cNvSpPr>
          <p:nvPr>
            <p:ph type="ftr" sz="quarter" idx="11"/>
          </p:nvPr>
        </p:nvSpPr>
        <p:spPr>
          <a:xfrm>
            <a:off x="3403965" y="6453386"/>
            <a:ext cx="2373675" cy="404614"/>
          </a:xfrm>
        </p:spPr>
        <p:txBody>
          <a:bodyPr rtlCol="0"/>
          <a:lstStyle>
            <a:lvl1pPr>
              <a:defRPr>
                <a:solidFill>
                  <a:schemeClr val="bg1"/>
                </a:solidFill>
              </a:defRPr>
            </a:lvl1pPr>
          </a:lstStyle>
          <a:p>
            <a:pPr rtl="0"/>
            <a:r>
              <a:rPr lang="ru-RU" noProof="0"/>
              <a:t>Добавить нижний колонтитул </a:t>
            </a:r>
          </a:p>
        </p:txBody>
      </p:sp>
      <p:sp>
        <p:nvSpPr>
          <p:cNvPr id="7" name="Номер слайда 6"/>
          <p:cNvSpPr>
            <a:spLocks noGrp="1"/>
          </p:cNvSpPr>
          <p:nvPr>
            <p:ph type="sldNum" sz="quarter" idx="12"/>
          </p:nvPr>
        </p:nvSpPr>
        <p:spPr>
          <a:xfrm>
            <a:off x="9883140" y="6453386"/>
            <a:ext cx="1596292" cy="404614"/>
          </a:xfrm>
        </p:spPr>
        <p:txBody>
          <a:bodyPr rtlCol="0"/>
          <a:lstStyle>
            <a:lvl1pPr>
              <a:defRPr>
                <a:solidFill>
                  <a:schemeClr val="tx2"/>
                </a:solidFill>
              </a:defRPr>
            </a:lvl1pPr>
          </a:lstStyle>
          <a:p>
            <a:pPr rtl="0"/>
            <a:fld id="{B38049E5-7B53-4E85-8972-7D6C4BCE5BB9}" type="slidenum">
              <a:rPr lang="ru-RU" noProof="0" smtClean="0"/>
              <a:t>‹#›</a:t>
            </a:fld>
            <a:endParaRPr lang="ru-RU" noProof="0"/>
          </a:p>
        </p:txBody>
      </p:sp>
      <p:sp>
        <p:nvSpPr>
          <p:cNvPr id="9" name="Прямоугольник 8" title="Разделительная линия"/>
          <p:cNvSpPr/>
          <p:nvPr/>
        </p:nvSpPr>
        <p:spPr>
          <a:xfrm>
            <a:off x="6234897" y="-376"/>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Г-образная фигура 11">
            <a:extLst>
              <a:ext uri="{FF2B5EF4-FFF2-40B4-BE49-F238E27FC236}">
                <a16:creationId xmlns:a16="http://schemas.microsoft.com/office/drawing/2014/main" id="{26A5AA85-E28D-4647-B000-742C83A8047D}"/>
              </a:ext>
            </a:extLst>
          </p:cNvPr>
          <p:cNvSpPr>
            <a:spLocks noChangeAspect="1"/>
          </p:cNvSpPr>
          <p:nvPr userDrawn="1"/>
        </p:nvSpPr>
        <p:spPr>
          <a:xfrm flipV="1">
            <a:off x="6845770" y="372071"/>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solidFill>
                <a:schemeClr val="tx2"/>
              </a:solidFill>
            </a:endParaRPr>
          </a:p>
        </p:txBody>
      </p:sp>
      <p:sp>
        <p:nvSpPr>
          <p:cNvPr id="13" name="Г-образная фигура 12">
            <a:extLst>
              <a:ext uri="{FF2B5EF4-FFF2-40B4-BE49-F238E27FC236}">
                <a16:creationId xmlns:a16="http://schemas.microsoft.com/office/drawing/2014/main" id="{C3CD9875-0A2E-4F4D-ACB7-87DD98EED9D0}"/>
              </a:ext>
            </a:extLst>
          </p:cNvPr>
          <p:cNvSpPr>
            <a:spLocks noChangeAspect="1"/>
          </p:cNvSpPr>
          <p:nvPr userDrawn="1"/>
        </p:nvSpPr>
        <p:spPr>
          <a:xfrm flipH="1">
            <a:off x="11058438" y="5819525"/>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solidFill>
                <a:schemeClr val="tx2"/>
              </a:solidFill>
            </a:endParaRPr>
          </a:p>
        </p:txBody>
      </p:sp>
      <p:sp>
        <p:nvSpPr>
          <p:cNvPr id="10" name="Рисунок 9">
            <a:extLst>
              <a:ext uri="{FF2B5EF4-FFF2-40B4-BE49-F238E27FC236}">
                <a16:creationId xmlns:a16="http://schemas.microsoft.com/office/drawing/2014/main" id="{3BDA3A4D-2561-4EEB-8787-E1A652565755}"/>
              </a:ext>
            </a:extLst>
          </p:cNvPr>
          <p:cNvSpPr>
            <a:spLocks noGrp="1"/>
          </p:cNvSpPr>
          <p:nvPr>
            <p:ph type="pic" sz="quarter" idx="13" hasCustomPrompt="1"/>
          </p:nvPr>
        </p:nvSpPr>
        <p:spPr>
          <a:xfrm>
            <a:off x="806245" y="668595"/>
            <a:ext cx="4646651" cy="4198373"/>
          </a:xfrm>
          <a:prstGeom prst="snip2DiagRect">
            <a:avLst>
              <a:gd name="adj1" fmla="val 0"/>
              <a:gd name="adj2" fmla="val 10300"/>
            </a:avLst>
          </a:prstGeom>
          <a:ln w="38100">
            <a:solidFill>
              <a:schemeClr val="bg1"/>
            </a:solidFill>
          </a:ln>
          <a:effectLst>
            <a:innerShdw blurRad="114300">
              <a:prstClr val="black"/>
            </a:innerShdw>
          </a:effectLst>
        </p:spPr>
        <p:txBody>
          <a:bodyPr rtlCol="0"/>
          <a:lstStyle>
            <a:lvl1pPr>
              <a:defRPr>
                <a:solidFill>
                  <a:schemeClr val="bg1"/>
                </a:solidFill>
              </a:defRPr>
            </a:lvl1pPr>
          </a:lstStyle>
          <a:p>
            <a:pPr rtl="0"/>
            <a:r>
              <a:rPr lang="ru-RU" noProof="0"/>
              <a:t>Щелкните значок, чтобы добавить фото</a:t>
            </a:r>
          </a:p>
        </p:txBody>
      </p:sp>
      <p:sp>
        <p:nvSpPr>
          <p:cNvPr id="16" name="Текст 15">
            <a:extLst>
              <a:ext uri="{FF2B5EF4-FFF2-40B4-BE49-F238E27FC236}">
                <a16:creationId xmlns:a16="http://schemas.microsoft.com/office/drawing/2014/main" id="{FBB32A6B-92AA-4208-9120-FFC166CE751C}"/>
              </a:ext>
            </a:extLst>
          </p:cNvPr>
          <p:cNvSpPr>
            <a:spLocks noGrp="1"/>
          </p:cNvSpPr>
          <p:nvPr>
            <p:ph type="body" sz="quarter" idx="14" hasCustomPrompt="1"/>
          </p:nvPr>
        </p:nvSpPr>
        <p:spPr>
          <a:xfrm>
            <a:off x="570275" y="5352418"/>
            <a:ext cx="5148000" cy="900000"/>
          </a:xfrm>
          <a:solidFill>
            <a:schemeClr val="bg2"/>
          </a:solidFill>
          <a:effectLst>
            <a:innerShdw blurRad="114300">
              <a:prstClr val="black">
                <a:alpha val="34000"/>
              </a:prstClr>
            </a:innerShdw>
          </a:effectLst>
        </p:spPr>
        <p:txBody>
          <a:bodyPr rtlCol="0" anchor="ctr" anchorCtr="0"/>
          <a:lstStyle>
            <a:lvl1pPr marL="0" indent="0" algn="ctr">
              <a:buFont typeface="Arial" panose="020B0604020202020204" pitchFamily="34" charset="0"/>
              <a:buNone/>
              <a:defRPr sz="1800">
                <a:solidFill>
                  <a:schemeClr val="accent3"/>
                </a:solidFill>
              </a:defRPr>
            </a:lvl1pPr>
            <a:lvl2pPr marL="530352" indent="0" algn="ctr">
              <a:buFont typeface="Arial" panose="020B0604020202020204" pitchFamily="34" charset="0"/>
              <a:buNone/>
              <a:defRPr sz="1800">
                <a:solidFill>
                  <a:schemeClr val="accent3"/>
                </a:solidFill>
              </a:defRPr>
            </a:lvl2pPr>
            <a:lvl3pPr marL="987552" indent="0" algn="ctr">
              <a:buFont typeface="Arial" panose="020B0604020202020204" pitchFamily="34" charset="0"/>
              <a:buNone/>
              <a:defRPr sz="1600">
                <a:solidFill>
                  <a:schemeClr val="accent3"/>
                </a:solidFill>
              </a:defRPr>
            </a:lvl3pPr>
            <a:lvl4pPr marL="1444752" indent="0" algn="ctr">
              <a:buFont typeface="Arial" panose="020B0604020202020204" pitchFamily="34" charset="0"/>
              <a:buNone/>
              <a:defRPr sz="1600">
                <a:solidFill>
                  <a:schemeClr val="accent3"/>
                </a:solidFill>
              </a:defRPr>
            </a:lvl4pPr>
            <a:lvl5pPr marL="1901952" indent="0" algn="ctr">
              <a:buFont typeface="Arial" panose="020B0604020202020204" pitchFamily="34" charset="0"/>
              <a:buNone/>
              <a:defRPr sz="1400">
                <a:solidFill>
                  <a:schemeClr val="accent3"/>
                </a:solidFill>
              </a:defRPr>
            </a:lvl5p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20" name="Г-образная фигура 19">
            <a:extLst>
              <a:ext uri="{FF2B5EF4-FFF2-40B4-BE49-F238E27FC236}">
                <a16:creationId xmlns:a16="http://schemas.microsoft.com/office/drawing/2014/main" id="{CC096F9F-3AD4-4FC8-823F-DBD962E2E1C6}"/>
              </a:ext>
            </a:extLst>
          </p:cNvPr>
          <p:cNvSpPr>
            <a:spLocks noChangeAspect="1"/>
          </p:cNvSpPr>
          <p:nvPr userDrawn="1"/>
        </p:nvSpPr>
        <p:spPr>
          <a:xfrm flipH="1" flipV="1">
            <a:off x="11021316" y="361496"/>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solidFill>
                <a:schemeClr val="tx2"/>
              </a:solidFill>
            </a:endParaRPr>
          </a:p>
        </p:txBody>
      </p:sp>
      <p:sp>
        <p:nvSpPr>
          <p:cNvPr id="21" name="Г-образная фигура 20">
            <a:extLst>
              <a:ext uri="{FF2B5EF4-FFF2-40B4-BE49-F238E27FC236}">
                <a16:creationId xmlns:a16="http://schemas.microsoft.com/office/drawing/2014/main" id="{9CFFEAD0-9992-49A8-A068-3357E08CD7C0}"/>
              </a:ext>
            </a:extLst>
          </p:cNvPr>
          <p:cNvSpPr>
            <a:spLocks noChangeAspect="1"/>
          </p:cNvSpPr>
          <p:nvPr userDrawn="1"/>
        </p:nvSpPr>
        <p:spPr>
          <a:xfrm>
            <a:off x="6865431" y="5819524"/>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solidFill>
                <a:schemeClr val="tx2"/>
              </a:solidFill>
            </a:endParaRPr>
          </a:p>
        </p:txBody>
      </p:sp>
      <p:cxnSp>
        <p:nvCxnSpPr>
          <p:cNvPr id="23" name="Прямая соединительная линия 22">
            <a:extLst>
              <a:ext uri="{FF2B5EF4-FFF2-40B4-BE49-F238E27FC236}">
                <a16:creationId xmlns:a16="http://schemas.microsoft.com/office/drawing/2014/main" id="{D470145D-417E-4648-AB08-0A7974A629E0}"/>
              </a:ext>
            </a:extLst>
          </p:cNvPr>
          <p:cNvCxnSpPr/>
          <p:nvPr userDrawn="1"/>
        </p:nvCxnSpPr>
        <p:spPr>
          <a:xfrm>
            <a:off x="7118556" y="1789472"/>
            <a:ext cx="428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2821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Рисунок с подписью">
    <p:spTree>
      <p:nvGrpSpPr>
        <p:cNvPr id="1" name=""/>
        <p:cNvGrpSpPr/>
        <p:nvPr/>
      </p:nvGrpSpPr>
      <p:grpSpPr>
        <a:xfrm>
          <a:off x="0" y="0"/>
          <a:ext cx="0" cy="0"/>
          <a:chOff x="0" y="0"/>
          <a:chExt cx="0" cy="0"/>
        </a:xfrm>
      </p:grpSpPr>
      <p:sp>
        <p:nvSpPr>
          <p:cNvPr id="8" name="Прямоугольник 7" title="Фоновая фигура"/>
          <p:cNvSpPr/>
          <p:nvPr/>
        </p:nvSpPr>
        <p:spPr>
          <a:xfrm>
            <a:off x="-1" y="376"/>
            <a:ext cx="6234898"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Прямоугольник: Усеченные противолежащие углы 10">
            <a:extLst>
              <a:ext uri="{FF2B5EF4-FFF2-40B4-BE49-F238E27FC236}">
                <a16:creationId xmlns:a16="http://schemas.microsoft.com/office/drawing/2014/main" id="{836AFDEB-3C72-49E0-9B45-DC9EFBA6587F}"/>
              </a:ext>
            </a:extLst>
          </p:cNvPr>
          <p:cNvSpPr/>
          <p:nvPr userDrawn="1"/>
        </p:nvSpPr>
        <p:spPr bwMode="white">
          <a:xfrm>
            <a:off x="507591" y="409286"/>
            <a:ext cx="5270049" cy="5945780"/>
          </a:xfrm>
          <a:prstGeom prst="snip2DiagRect">
            <a:avLst>
              <a:gd name="adj1" fmla="val 0"/>
              <a:gd name="adj2" fmla="val 10697"/>
            </a:avLst>
          </a:prstGeom>
          <a:solidFill>
            <a:schemeClr val="accent3"/>
          </a:solidFill>
          <a:ln>
            <a:no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p>
        </p:txBody>
      </p:sp>
      <p:sp>
        <p:nvSpPr>
          <p:cNvPr id="2" name="Заголовок 1"/>
          <p:cNvSpPr>
            <a:spLocks noGrp="1"/>
          </p:cNvSpPr>
          <p:nvPr>
            <p:ph type="title" hasCustomPrompt="1"/>
          </p:nvPr>
        </p:nvSpPr>
        <p:spPr>
          <a:xfrm>
            <a:off x="6930776" y="477366"/>
            <a:ext cx="4644000" cy="1341602"/>
          </a:xfrm>
        </p:spPr>
        <p:txBody>
          <a:bodyPr rtlCol="0" anchor="ctr" anchorCtr="0">
            <a:normAutofit/>
          </a:bodyPr>
          <a:lstStyle>
            <a:lvl1pPr algn="ctr">
              <a:lnSpc>
                <a:spcPct val="84000"/>
              </a:lnSpc>
              <a:defRPr sz="4800" baseline="0">
                <a:solidFill>
                  <a:schemeClr val="tx2"/>
                </a:solidFill>
              </a:defRPr>
            </a:lvl1pPr>
          </a:lstStyle>
          <a:p>
            <a:pPr rtl="0"/>
            <a:r>
              <a:rPr lang="ru-RU" noProof="0"/>
              <a:t>Щелкните, чтобы изменить стиль образца заголовка</a:t>
            </a:r>
          </a:p>
        </p:txBody>
      </p:sp>
      <p:sp>
        <p:nvSpPr>
          <p:cNvPr id="4" name="Текст 3"/>
          <p:cNvSpPr>
            <a:spLocks noGrp="1"/>
          </p:cNvSpPr>
          <p:nvPr>
            <p:ph type="body" sz="half" idx="2" hasCustomPrompt="1"/>
          </p:nvPr>
        </p:nvSpPr>
        <p:spPr>
          <a:xfrm>
            <a:off x="6930775" y="1966451"/>
            <a:ext cx="4644001" cy="4388615"/>
          </a:xfrm>
        </p:spPr>
        <p:txBody>
          <a:bodyPr rtlCol="0"/>
          <a:lstStyle>
            <a:lvl1pPr marL="285750" indent="-285750">
              <a:lnSpc>
                <a:spcPct val="100000"/>
              </a:lnSpc>
              <a:spcBef>
                <a:spcPts val="0"/>
              </a:spcBef>
              <a:spcAft>
                <a:spcPts val="0"/>
              </a:spcAft>
              <a:buFont typeface="Arial" panose="020B0604020202020204" pitchFamily="34" charset="0"/>
              <a:buChar char="•"/>
              <a:defRPr sz="18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0"/>
              <a:t>Щелкните, чтобы изменить стили текста образца слайда</a:t>
            </a:r>
          </a:p>
        </p:txBody>
      </p:sp>
      <p:sp>
        <p:nvSpPr>
          <p:cNvPr id="5" name="Дата 4"/>
          <p:cNvSpPr>
            <a:spLocks noGrp="1"/>
          </p:cNvSpPr>
          <p:nvPr>
            <p:ph type="dt" sz="half" idx="10"/>
          </p:nvPr>
        </p:nvSpPr>
        <p:spPr>
          <a:xfrm>
            <a:off x="507591" y="6453386"/>
            <a:ext cx="1204572" cy="404614"/>
          </a:xfrm>
        </p:spPr>
        <p:txBody>
          <a:bodyPr rtlCol="0"/>
          <a:lstStyle>
            <a:lvl1pPr>
              <a:defRPr>
                <a:solidFill>
                  <a:schemeClr val="bg1"/>
                </a:solidFill>
              </a:defRPr>
            </a:lvl1pPr>
          </a:lstStyle>
          <a:p>
            <a:pPr rtl="0"/>
            <a:fld id="{815EBB8A-1AF8-4C12-9237-3687E5AA4F29}" type="datetime1">
              <a:rPr lang="ru-RU" noProof="0" smtClean="0"/>
              <a:t>07.10.2022</a:t>
            </a:fld>
            <a:endParaRPr lang="ru-RU" noProof="0"/>
          </a:p>
        </p:txBody>
      </p:sp>
      <p:sp>
        <p:nvSpPr>
          <p:cNvPr id="6" name="Нижний колонтитул 5"/>
          <p:cNvSpPr>
            <a:spLocks noGrp="1"/>
          </p:cNvSpPr>
          <p:nvPr>
            <p:ph type="ftr" sz="quarter" idx="11"/>
          </p:nvPr>
        </p:nvSpPr>
        <p:spPr>
          <a:xfrm>
            <a:off x="3403965" y="6453386"/>
            <a:ext cx="2373675" cy="404614"/>
          </a:xfrm>
        </p:spPr>
        <p:txBody>
          <a:bodyPr rtlCol="0"/>
          <a:lstStyle>
            <a:lvl1pPr>
              <a:defRPr>
                <a:solidFill>
                  <a:schemeClr val="bg1"/>
                </a:solidFill>
              </a:defRPr>
            </a:lvl1pPr>
          </a:lstStyle>
          <a:p>
            <a:pPr rtl="0"/>
            <a:r>
              <a:rPr lang="ru-RU" noProof="0"/>
              <a:t>Добавить нижний колонтитул </a:t>
            </a:r>
          </a:p>
        </p:txBody>
      </p:sp>
      <p:sp>
        <p:nvSpPr>
          <p:cNvPr id="7" name="Номер слайда 6"/>
          <p:cNvSpPr>
            <a:spLocks noGrp="1"/>
          </p:cNvSpPr>
          <p:nvPr>
            <p:ph type="sldNum" sz="quarter" idx="12"/>
          </p:nvPr>
        </p:nvSpPr>
        <p:spPr>
          <a:xfrm>
            <a:off x="9883140" y="6453386"/>
            <a:ext cx="1596292" cy="404614"/>
          </a:xfrm>
        </p:spPr>
        <p:txBody>
          <a:bodyPr rtlCol="0"/>
          <a:lstStyle>
            <a:lvl1pPr>
              <a:defRPr>
                <a:solidFill>
                  <a:schemeClr val="tx2"/>
                </a:solidFill>
              </a:defRPr>
            </a:lvl1pPr>
          </a:lstStyle>
          <a:p>
            <a:pPr rtl="0"/>
            <a:fld id="{B38049E5-7B53-4E85-8972-7D6C4BCE5BB9}" type="slidenum">
              <a:rPr lang="ru-RU" noProof="0" smtClean="0"/>
              <a:t>‹#›</a:t>
            </a:fld>
            <a:endParaRPr lang="ru-RU" noProof="0"/>
          </a:p>
        </p:txBody>
      </p:sp>
      <p:sp>
        <p:nvSpPr>
          <p:cNvPr id="9" name="Прямоугольник 8" title="Разделительная линия"/>
          <p:cNvSpPr/>
          <p:nvPr/>
        </p:nvSpPr>
        <p:spPr>
          <a:xfrm>
            <a:off x="6234897" y="-376"/>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Г-образная фигура 11">
            <a:extLst>
              <a:ext uri="{FF2B5EF4-FFF2-40B4-BE49-F238E27FC236}">
                <a16:creationId xmlns:a16="http://schemas.microsoft.com/office/drawing/2014/main" id="{26A5AA85-E28D-4647-B000-742C83A8047D}"/>
              </a:ext>
            </a:extLst>
          </p:cNvPr>
          <p:cNvSpPr>
            <a:spLocks noChangeAspect="1"/>
          </p:cNvSpPr>
          <p:nvPr userDrawn="1"/>
        </p:nvSpPr>
        <p:spPr>
          <a:xfrm flipV="1">
            <a:off x="6845770" y="372071"/>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solidFill>
                <a:schemeClr val="tx2"/>
              </a:solidFill>
            </a:endParaRPr>
          </a:p>
        </p:txBody>
      </p:sp>
      <p:sp>
        <p:nvSpPr>
          <p:cNvPr id="13" name="Г-образная фигура 12">
            <a:extLst>
              <a:ext uri="{FF2B5EF4-FFF2-40B4-BE49-F238E27FC236}">
                <a16:creationId xmlns:a16="http://schemas.microsoft.com/office/drawing/2014/main" id="{C3CD9875-0A2E-4F4D-ACB7-87DD98EED9D0}"/>
              </a:ext>
            </a:extLst>
          </p:cNvPr>
          <p:cNvSpPr>
            <a:spLocks noChangeAspect="1"/>
          </p:cNvSpPr>
          <p:nvPr userDrawn="1"/>
        </p:nvSpPr>
        <p:spPr>
          <a:xfrm flipH="1">
            <a:off x="11058438" y="5819525"/>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solidFill>
                <a:schemeClr val="tx2"/>
              </a:solidFill>
            </a:endParaRPr>
          </a:p>
        </p:txBody>
      </p:sp>
      <p:sp>
        <p:nvSpPr>
          <p:cNvPr id="19" name="Рисунок 18">
            <a:extLst>
              <a:ext uri="{FF2B5EF4-FFF2-40B4-BE49-F238E27FC236}">
                <a16:creationId xmlns:a16="http://schemas.microsoft.com/office/drawing/2014/main" id="{D57F3340-8A42-40F0-BF5B-EEF6E3E88E6E}"/>
              </a:ext>
            </a:extLst>
          </p:cNvPr>
          <p:cNvSpPr>
            <a:spLocks noGrp="1"/>
          </p:cNvSpPr>
          <p:nvPr>
            <p:ph type="pic" idx="1" hasCustomPrompt="1"/>
          </p:nvPr>
        </p:nvSpPr>
        <p:spPr>
          <a:xfrm>
            <a:off x="806246" y="668595"/>
            <a:ext cx="4646651" cy="5383413"/>
          </a:xfrm>
          <a:custGeom>
            <a:avLst/>
            <a:gdLst>
              <a:gd name="connsiteX0" fmla="*/ 0 w 4646651"/>
              <a:gd name="connsiteY0" fmla="*/ 0 h 5383413"/>
              <a:gd name="connsiteX1" fmla="*/ 4168046 w 4646651"/>
              <a:gd name="connsiteY1" fmla="*/ 0 h 5383413"/>
              <a:gd name="connsiteX2" fmla="*/ 4646651 w 4646651"/>
              <a:gd name="connsiteY2" fmla="*/ 478605 h 5383413"/>
              <a:gd name="connsiteX3" fmla="*/ 4646651 w 4646651"/>
              <a:gd name="connsiteY3" fmla="*/ 5383413 h 5383413"/>
              <a:gd name="connsiteX4" fmla="*/ 478605 w 4646651"/>
              <a:gd name="connsiteY4" fmla="*/ 5383413 h 5383413"/>
              <a:gd name="connsiteX5" fmla="*/ 0 w 4646651"/>
              <a:gd name="connsiteY5" fmla="*/ 4904808 h 538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6651" h="5383413">
                <a:moveTo>
                  <a:pt x="0" y="0"/>
                </a:moveTo>
                <a:lnTo>
                  <a:pt x="4168046" y="0"/>
                </a:lnTo>
                <a:lnTo>
                  <a:pt x="4646651" y="478605"/>
                </a:lnTo>
                <a:lnTo>
                  <a:pt x="4646651" y="5383413"/>
                </a:lnTo>
                <a:lnTo>
                  <a:pt x="478605" y="5383413"/>
                </a:lnTo>
                <a:lnTo>
                  <a:pt x="0" y="4904808"/>
                </a:lnTo>
                <a:close/>
              </a:path>
            </a:pathLst>
          </a:custGeom>
          <a:ln w="57150">
            <a:solidFill>
              <a:schemeClr val="bg1"/>
            </a:solidFill>
          </a:ln>
        </p:spPr>
        <p:txBody>
          <a:bodyPr wrap="square" rtlCol="0"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ru-RU" noProof="0"/>
              <a:t>Щелкните значок, чтобы добавить фото</a:t>
            </a:r>
          </a:p>
        </p:txBody>
      </p:sp>
      <p:sp>
        <p:nvSpPr>
          <p:cNvPr id="20" name="Г-образная фигура 19">
            <a:extLst>
              <a:ext uri="{FF2B5EF4-FFF2-40B4-BE49-F238E27FC236}">
                <a16:creationId xmlns:a16="http://schemas.microsoft.com/office/drawing/2014/main" id="{CC096F9F-3AD4-4FC8-823F-DBD962E2E1C6}"/>
              </a:ext>
            </a:extLst>
          </p:cNvPr>
          <p:cNvSpPr>
            <a:spLocks noChangeAspect="1"/>
          </p:cNvSpPr>
          <p:nvPr userDrawn="1"/>
        </p:nvSpPr>
        <p:spPr>
          <a:xfrm flipH="1" flipV="1">
            <a:off x="11021316" y="361496"/>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solidFill>
                <a:schemeClr val="tx2"/>
              </a:solidFill>
            </a:endParaRPr>
          </a:p>
        </p:txBody>
      </p:sp>
      <p:sp>
        <p:nvSpPr>
          <p:cNvPr id="21" name="Г-образная фигура 20">
            <a:extLst>
              <a:ext uri="{FF2B5EF4-FFF2-40B4-BE49-F238E27FC236}">
                <a16:creationId xmlns:a16="http://schemas.microsoft.com/office/drawing/2014/main" id="{9CFFEAD0-9992-49A8-A068-3357E08CD7C0}"/>
              </a:ext>
            </a:extLst>
          </p:cNvPr>
          <p:cNvSpPr>
            <a:spLocks noChangeAspect="1"/>
          </p:cNvSpPr>
          <p:nvPr userDrawn="1"/>
        </p:nvSpPr>
        <p:spPr>
          <a:xfrm>
            <a:off x="6865431" y="5819524"/>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solidFill>
                <a:schemeClr val="tx2"/>
              </a:solidFill>
            </a:endParaRPr>
          </a:p>
        </p:txBody>
      </p:sp>
      <p:cxnSp>
        <p:nvCxnSpPr>
          <p:cNvPr id="23" name="Прямая соединительная линия 22">
            <a:extLst>
              <a:ext uri="{FF2B5EF4-FFF2-40B4-BE49-F238E27FC236}">
                <a16:creationId xmlns:a16="http://schemas.microsoft.com/office/drawing/2014/main" id="{D470145D-417E-4648-AB08-0A7974A629E0}"/>
              </a:ext>
            </a:extLst>
          </p:cNvPr>
          <p:cNvCxnSpPr/>
          <p:nvPr userDrawn="1"/>
        </p:nvCxnSpPr>
        <p:spPr>
          <a:xfrm>
            <a:off x="7118556" y="1789472"/>
            <a:ext cx="428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789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bwMode="blackWhite">
      <p:bgPr>
        <a:gradFill flip="none" rotWithShape="1">
          <a:gsLst>
            <a:gs pos="0">
              <a:schemeClr val="bg2">
                <a:lumMod val="50000"/>
              </a:schemeClr>
            </a:gs>
            <a:gs pos="33000">
              <a:schemeClr val="bg2"/>
            </a:gs>
            <a:gs pos="66000">
              <a:schemeClr val="bg2">
                <a:lumMod val="75000"/>
              </a:schemeClr>
            </a:gs>
            <a:gs pos="97000">
              <a:schemeClr val="bg2">
                <a:lumMod val="50000"/>
              </a:schemeClr>
            </a:gs>
          </a:gsLst>
          <a:lin ang="2700000" scaled="1"/>
          <a:tileRect/>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765025" y="1301360"/>
            <a:ext cx="9612971" cy="2852737"/>
          </a:xfrm>
        </p:spPr>
        <p:txBody>
          <a:bodyPr rtlCol="0" anchor="b">
            <a:normAutofit/>
          </a:bodyPr>
          <a:lstStyle>
            <a:lvl1pPr algn="r">
              <a:defRPr sz="7200" cap="none" baseline="0">
                <a:solidFill>
                  <a:schemeClr val="tx1"/>
                </a:solidFill>
              </a:defRPr>
            </a:lvl1pPr>
          </a:lstStyle>
          <a:p>
            <a:pPr rtl="0"/>
            <a:r>
              <a:rPr lang="ru-RU" noProof="0"/>
              <a:t>Щелкните, чтобы изменить стиль образца заголовка</a:t>
            </a:r>
          </a:p>
        </p:txBody>
      </p:sp>
      <p:sp>
        <p:nvSpPr>
          <p:cNvPr id="3" name="Текст 2"/>
          <p:cNvSpPr>
            <a:spLocks noGrp="1"/>
          </p:cNvSpPr>
          <p:nvPr>
            <p:ph type="body" idx="1" hasCustomPrompt="1"/>
          </p:nvPr>
        </p:nvSpPr>
        <p:spPr>
          <a:xfrm>
            <a:off x="765025" y="4216328"/>
            <a:ext cx="9612971" cy="1143324"/>
          </a:xfrm>
        </p:spPr>
        <p:txBody>
          <a:bodyPr rtlCol="0"/>
          <a:lstStyle>
            <a:lvl1pPr marL="0" indent="0" algn="r">
              <a:lnSpc>
                <a:spcPct val="112000"/>
              </a:lnSpc>
              <a:spcBef>
                <a:spcPts val="0"/>
              </a:spcBef>
              <a:spcAft>
                <a:spcPts val="0"/>
              </a:spcAft>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ru-RU" noProof="0"/>
              <a:t>Щелкните, чтобы изменить стили текста образца слайда</a:t>
            </a:r>
          </a:p>
        </p:txBody>
      </p:sp>
      <p:sp>
        <p:nvSpPr>
          <p:cNvPr id="4" name="Дата 3"/>
          <p:cNvSpPr>
            <a:spLocks noGrp="1"/>
          </p:cNvSpPr>
          <p:nvPr>
            <p:ph type="dt" sz="half" idx="10"/>
          </p:nvPr>
        </p:nvSpPr>
        <p:spPr>
          <a:xfrm>
            <a:off x="738908" y="6453386"/>
            <a:ext cx="1622409" cy="404614"/>
          </a:xfrm>
        </p:spPr>
        <p:txBody>
          <a:bodyPr rtlCol="0"/>
          <a:lstStyle>
            <a:lvl1pPr>
              <a:defRPr>
                <a:solidFill>
                  <a:schemeClr val="tx2"/>
                </a:solidFill>
              </a:defRPr>
            </a:lvl1pPr>
          </a:lstStyle>
          <a:p>
            <a:pPr rtl="0"/>
            <a:fld id="{463685FE-3268-48AD-A3D0-612A5D53B7F2}" type="datetime1">
              <a:rPr lang="ru-RU" noProof="0" smtClean="0"/>
              <a:t>07.10.2022</a:t>
            </a:fld>
            <a:endParaRPr lang="ru-RU" noProof="0"/>
          </a:p>
        </p:txBody>
      </p:sp>
      <p:sp>
        <p:nvSpPr>
          <p:cNvPr id="5" name="Нижний колонтитул 4"/>
          <p:cNvSpPr>
            <a:spLocks noGrp="1"/>
          </p:cNvSpPr>
          <p:nvPr>
            <p:ph type="ftr" sz="quarter" idx="11"/>
          </p:nvPr>
        </p:nvSpPr>
        <p:spPr>
          <a:xfrm>
            <a:off x="2584312" y="6453386"/>
            <a:ext cx="7023377" cy="404614"/>
          </a:xfrm>
        </p:spPr>
        <p:txBody>
          <a:bodyPr rtlCol="0"/>
          <a:lstStyle>
            <a:lvl1pPr algn="ctr">
              <a:defRPr>
                <a:solidFill>
                  <a:schemeClr val="tx2"/>
                </a:solidFill>
              </a:defRPr>
            </a:lvl1pPr>
          </a:lstStyle>
          <a:p>
            <a:pPr rtl="0"/>
            <a:r>
              <a:rPr lang="ru-RU" noProof="0"/>
              <a:t>Добавить нижний колонтитул </a:t>
            </a:r>
          </a:p>
        </p:txBody>
      </p:sp>
      <p:sp>
        <p:nvSpPr>
          <p:cNvPr id="6" name="Номер слайда 5"/>
          <p:cNvSpPr>
            <a:spLocks noGrp="1"/>
          </p:cNvSpPr>
          <p:nvPr>
            <p:ph type="sldNum" sz="quarter" idx="12"/>
          </p:nvPr>
        </p:nvSpPr>
        <p:spPr>
          <a:xfrm>
            <a:off x="9830683" y="6453386"/>
            <a:ext cx="1596292" cy="404614"/>
          </a:xfrm>
        </p:spPr>
        <p:txBody>
          <a:bodyPr rtlCol="0"/>
          <a:lstStyle>
            <a:lvl1pPr>
              <a:defRPr>
                <a:solidFill>
                  <a:schemeClr val="tx2"/>
                </a:solidFill>
              </a:defRPr>
            </a:lvl1pPr>
          </a:lstStyle>
          <a:p>
            <a:pPr rtl="0"/>
            <a:fld id="{B38049E5-7B53-4E85-8972-7D6C4BCE5BB9}" type="slidenum">
              <a:rPr lang="ru-RU" noProof="0" smtClean="0"/>
              <a:t>‹#›</a:t>
            </a:fld>
            <a:endParaRPr lang="ru-RU" noProof="0"/>
          </a:p>
        </p:txBody>
      </p:sp>
      <p:sp>
        <p:nvSpPr>
          <p:cNvPr id="9" name="Г-образная фигура 8">
            <a:extLst>
              <a:ext uri="{FF2B5EF4-FFF2-40B4-BE49-F238E27FC236}">
                <a16:creationId xmlns:a16="http://schemas.microsoft.com/office/drawing/2014/main" id="{BF5B4C6D-2825-4690-8D32-39CBF5E0F7E6}"/>
              </a:ext>
            </a:extLst>
          </p:cNvPr>
          <p:cNvSpPr/>
          <p:nvPr userDrawn="1"/>
        </p:nvSpPr>
        <p:spPr>
          <a:xfrm rot="10800000" flipV="1">
            <a:off x="8532326" y="1820272"/>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p>
        </p:txBody>
      </p:sp>
      <p:sp>
        <p:nvSpPr>
          <p:cNvPr id="8" name="Г-образная фигура 7">
            <a:extLst>
              <a:ext uri="{FF2B5EF4-FFF2-40B4-BE49-F238E27FC236}">
                <a16:creationId xmlns:a16="http://schemas.microsoft.com/office/drawing/2014/main" id="{DFD43940-6D78-4E75-BDB6-8792768BB894}"/>
              </a:ext>
            </a:extLst>
          </p:cNvPr>
          <p:cNvSpPr/>
          <p:nvPr userDrawn="1"/>
        </p:nvSpPr>
        <p:spPr>
          <a:xfrm flipH="1">
            <a:off x="8286318" y="1685652"/>
            <a:ext cx="3152309" cy="4408489"/>
          </a:xfrm>
          <a:prstGeom prst="corner">
            <a:avLst>
              <a:gd name="adj1" fmla="val 5837"/>
              <a:gd name="adj2" fmla="val 6502"/>
            </a:avLst>
          </a:prstGeom>
          <a:solidFill>
            <a:srgbClr val="EFEDE3"/>
          </a:solidFill>
          <a:ln>
            <a:solidFill>
              <a:srgbClr val="EFEDE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ru-RU" noProof="0"/>
          </a:p>
        </p:txBody>
      </p:sp>
    </p:spTree>
    <p:extLst>
      <p:ext uri="{BB962C8B-B14F-4D97-AF65-F5344CB8AC3E}">
        <p14:creationId xmlns:p14="http://schemas.microsoft.com/office/powerpoint/2010/main" val="3159214435"/>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rtlCol="0">
            <a:normAutofit/>
          </a:bodyPr>
          <a:lstStyle>
            <a:lvl1pPr>
              <a:defRPr sz="4800">
                <a:solidFill>
                  <a:schemeClr val="tx2"/>
                </a:solidFill>
              </a:defRPr>
            </a:lvl1pPr>
          </a:lstStyle>
          <a:p>
            <a:pPr rtl="0"/>
            <a:r>
              <a:rPr lang="ru-RU" noProof="0"/>
              <a:t>Щелкните, чтобы изменить стиль образца заголовка</a:t>
            </a:r>
          </a:p>
        </p:txBody>
      </p:sp>
      <p:sp>
        <p:nvSpPr>
          <p:cNvPr id="3" name="Объект 2"/>
          <p:cNvSpPr>
            <a:spLocks noGrp="1"/>
          </p:cNvSpPr>
          <p:nvPr>
            <p:ph sz="half" idx="1" hasCustomPrompt="1"/>
          </p:nvPr>
        </p:nvSpPr>
        <p:spPr>
          <a:xfrm>
            <a:off x="1371600" y="2285999"/>
            <a:ext cx="4447786" cy="3581401"/>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Объект 3"/>
          <p:cNvSpPr>
            <a:spLocks noGrp="1"/>
          </p:cNvSpPr>
          <p:nvPr>
            <p:ph sz="half" idx="2" hasCustomPrompt="1"/>
          </p:nvPr>
        </p:nvSpPr>
        <p:spPr>
          <a:xfrm>
            <a:off x="6525403" y="2285999"/>
            <a:ext cx="4447786" cy="3581401"/>
          </a:xfrm>
        </p:spPr>
        <p:txBody>
          <a:bodyPr rtlCol="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5" name="Дата 4"/>
          <p:cNvSpPr>
            <a:spLocks noGrp="1"/>
          </p:cNvSpPr>
          <p:nvPr>
            <p:ph type="dt" sz="half" idx="10"/>
          </p:nvPr>
        </p:nvSpPr>
        <p:spPr/>
        <p:txBody>
          <a:bodyPr rtlCol="0"/>
          <a:lstStyle/>
          <a:p>
            <a:pPr rtl="0"/>
            <a:fld id="{B01EA4EA-8955-4DEA-AFE7-198E25A13620}" type="datetime1">
              <a:rPr lang="ru-RU" noProof="0" smtClean="0"/>
              <a:t>07.10.2022</a:t>
            </a:fld>
            <a:endParaRPr lang="ru-RU" noProof="0"/>
          </a:p>
        </p:txBody>
      </p:sp>
      <p:sp>
        <p:nvSpPr>
          <p:cNvPr id="6" name="Нижний колонтитул 5"/>
          <p:cNvSpPr>
            <a:spLocks noGrp="1"/>
          </p:cNvSpPr>
          <p:nvPr>
            <p:ph type="ftr" sz="quarter" idx="11"/>
          </p:nvPr>
        </p:nvSpPr>
        <p:spPr/>
        <p:txBody>
          <a:bodyPr rtlCol="0"/>
          <a:lstStyle/>
          <a:p>
            <a:pPr rtl="0"/>
            <a:r>
              <a:rPr lang="ru-RU" noProof="0"/>
              <a:t>Добавить нижний колонтитул </a:t>
            </a:r>
          </a:p>
        </p:txBody>
      </p:sp>
      <p:sp>
        <p:nvSpPr>
          <p:cNvPr id="7" name="Номер слайда 6"/>
          <p:cNvSpPr>
            <a:spLocks noGrp="1"/>
          </p:cNvSpPr>
          <p:nvPr>
            <p:ph type="sldNum" sz="quarter" idx="12"/>
          </p:nvPr>
        </p:nvSpPr>
        <p:spPr/>
        <p:txBody>
          <a:bodyPr rtlCol="0"/>
          <a:lstStyle/>
          <a:p>
            <a:pPr rtl="0"/>
            <a:fld id="{B38049E5-7B53-4E85-8972-7D6C4BCE5BB9}" type="slidenum">
              <a:rPr lang="ru-RU" noProof="0" smtClean="0"/>
              <a:t>‹#›</a:t>
            </a:fld>
            <a:endParaRPr lang="ru-RU" noProof="0"/>
          </a:p>
        </p:txBody>
      </p:sp>
    </p:spTree>
    <p:extLst>
      <p:ext uri="{BB962C8B-B14F-4D97-AF65-F5344CB8AC3E}">
        <p14:creationId xmlns:p14="http://schemas.microsoft.com/office/powerpoint/2010/main" val="2968850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solidFill>
          <a:schemeClr val="bg2"/>
        </a:solidFill>
        <a:effectLst/>
      </p:bgPr>
    </p:bg>
    <p:spTree>
      <p:nvGrpSpPr>
        <p:cNvPr id="1" name=""/>
        <p:cNvGrpSpPr/>
        <p:nvPr/>
      </p:nvGrpSpPr>
      <p:grpSpPr>
        <a:xfrm>
          <a:off x="0" y="0"/>
          <a:ext cx="0" cy="0"/>
          <a:chOff x="0" y="0"/>
          <a:chExt cx="0" cy="0"/>
        </a:xfrm>
      </p:grpSpPr>
      <p:sp>
        <p:nvSpPr>
          <p:cNvPr id="8" name="Прямоугольник 7" title="Боковая панель">
            <a:extLst>
              <a:ext uri="{FF2B5EF4-FFF2-40B4-BE49-F238E27FC236}">
                <a16:creationId xmlns:a16="http://schemas.microsoft.com/office/drawing/2014/main" id="{FFA7AFEF-D97A-4A94-A884-7F95E91332B7}"/>
              </a:ext>
            </a:extLst>
          </p:cNvPr>
          <p:cNvSpPr/>
          <p:nvPr userDrawn="1"/>
        </p:nvSpPr>
        <p:spPr>
          <a:xfrm>
            <a:off x="622095" y="0"/>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pPr rtl="0"/>
            <a:r>
              <a:rPr lang="ru-RU" noProof="0"/>
              <a:t>Образец заголовка</a:t>
            </a:r>
          </a:p>
        </p:txBody>
      </p:sp>
      <p:sp>
        <p:nvSpPr>
          <p:cNvPr id="3" name="Текст 2"/>
          <p:cNvSpPr>
            <a:spLocks noGrp="1"/>
          </p:cNvSpPr>
          <p:nvPr>
            <p:ph type="body" idx="1"/>
          </p:nvPr>
        </p:nvSpPr>
        <p:spPr>
          <a:xfrm>
            <a:off x="1371600" y="2286000"/>
            <a:ext cx="9601200" cy="3581400"/>
          </a:xfrm>
          <a:prstGeom prst="rect">
            <a:avLst/>
          </a:prstGeom>
        </p:spPr>
        <p:txBody>
          <a:bodyPr vert="horz" lIns="91440" tIns="45720" rIns="91440" bIns="45720" rtlCol="0">
            <a:noAutofit/>
          </a:body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Дата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pPr rtl="0"/>
            <a:fld id="{FEB98958-3A71-42AD-9588-A0320F8DA8CC}" type="datetime1">
              <a:rPr lang="ru-RU" noProof="0" smtClean="0"/>
              <a:t>07.10.2022</a:t>
            </a:fld>
            <a:endParaRPr lang="ru-RU" noProof="0"/>
          </a:p>
        </p:txBody>
      </p:sp>
      <p:sp>
        <p:nvSpPr>
          <p:cNvPr id="5" name="Нижний колонтитул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pPr rtl="0"/>
            <a:r>
              <a:rPr lang="ru-RU" noProof="0"/>
              <a:t>Добавить нижний колонтитул </a:t>
            </a:r>
          </a:p>
        </p:txBody>
      </p:sp>
      <p:sp>
        <p:nvSpPr>
          <p:cNvPr id="6" name="Номер слайда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rtl="0"/>
            <a:fld id="{B38049E5-7B53-4E85-8972-7D6C4BCE5BB9}" type="slidenum">
              <a:rPr lang="ru-RU" noProof="0" smtClean="0"/>
              <a:t>‹#›</a:t>
            </a:fld>
            <a:endParaRPr lang="ru-RU" noProof="0"/>
          </a:p>
        </p:txBody>
      </p:sp>
      <p:sp>
        <p:nvSpPr>
          <p:cNvPr id="9" name="Прямоугольник 8" title="Боковая панель"/>
          <p:cNvSpPr/>
          <p:nvPr/>
        </p:nvSpPr>
        <p:spPr>
          <a:xfrm>
            <a:off x="478095" y="376"/>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56303306"/>
      </p:ext>
    </p:extLst>
  </p:cSld>
  <p:clrMap bg1="lt1" tx1="dk1" bg2="lt2" tx2="dk2" accent1="accent1" accent2="accent2" accent3="accent3" accent4="accent4" accent5="accent5" accent6="accent6" hlink="hlink" folHlink="folHlink"/>
  <p:sldLayoutIdLst>
    <p:sldLayoutId id="2147483661" r:id="rId1"/>
    <p:sldLayoutId id="2147483670" r:id="rId2"/>
    <p:sldLayoutId id="2147483662" r:id="rId3"/>
    <p:sldLayoutId id="2147483668" r:id="rId4"/>
    <p:sldLayoutId id="2147483671" r:id="rId5"/>
    <p:sldLayoutId id="2147483669" r:id="rId6"/>
    <p:sldLayoutId id="2147483672" r:id="rId7"/>
    <p:sldLayoutId id="2147483663" r:id="rId8"/>
    <p:sldLayoutId id="2147483664" r:id="rId9"/>
    <p:sldLayoutId id="2147483665" r:id="rId10"/>
    <p:sldLayoutId id="2147483666" r:id="rId11"/>
    <p:sldLayoutId id="2147483673" r:id="rId12"/>
    <p:sldLayoutId id="2147483667" r:id="rId13"/>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42900" indent="-342900" algn="l" defTabSz="914400" rtl="0" eaLnBrk="1" latinLnBrk="0" hangingPunct="1">
        <a:lnSpc>
          <a:spcPct val="94000"/>
        </a:lnSpc>
        <a:spcBef>
          <a:spcPts val="1000"/>
        </a:spcBef>
        <a:spcAft>
          <a:spcPts val="200"/>
        </a:spcAft>
        <a:buFont typeface="Arial" panose="020B0604020202020204" pitchFamily="34" charset="0"/>
        <a:buChar char="•"/>
        <a:defRPr sz="2400" kern="1200" baseline="0">
          <a:solidFill>
            <a:schemeClr val="tx2"/>
          </a:solidFill>
          <a:latin typeface="+mn-lt"/>
          <a:ea typeface="+mn-ea"/>
          <a:cs typeface="+mn-cs"/>
        </a:defRPr>
      </a:lvl1pPr>
      <a:lvl2pPr marL="873252" indent="-342900" algn="l" defTabSz="914400" rtl="0" eaLnBrk="1" latinLnBrk="0" hangingPunct="1">
        <a:lnSpc>
          <a:spcPct val="94000"/>
        </a:lnSpc>
        <a:spcBef>
          <a:spcPts val="500"/>
        </a:spcBef>
        <a:spcAft>
          <a:spcPts val="200"/>
        </a:spcAft>
        <a:buFont typeface="Arial" panose="020B0604020202020204" pitchFamily="34" charset="0"/>
        <a:buChar char="•"/>
        <a:defRPr sz="2400" i="1" kern="1200" baseline="0">
          <a:solidFill>
            <a:schemeClr val="tx2"/>
          </a:solidFill>
          <a:latin typeface="+mn-lt"/>
          <a:ea typeface="+mn-ea"/>
          <a:cs typeface="+mn-cs"/>
        </a:defRPr>
      </a:lvl2pPr>
      <a:lvl3pPr marL="1330452" indent="-342900" algn="l" defTabSz="914400" rtl="0" eaLnBrk="1" latinLnBrk="0" hangingPunct="1">
        <a:lnSpc>
          <a:spcPct val="94000"/>
        </a:lnSpc>
        <a:spcBef>
          <a:spcPts val="500"/>
        </a:spcBef>
        <a:spcAft>
          <a:spcPts val="200"/>
        </a:spcAft>
        <a:buFont typeface="Arial" panose="020B0604020202020204" pitchFamily="34" charset="0"/>
        <a:buChar char="•"/>
        <a:defRPr sz="2000" kern="1200" baseline="0">
          <a:solidFill>
            <a:schemeClr val="tx2"/>
          </a:solidFill>
          <a:latin typeface="+mn-lt"/>
          <a:ea typeface="+mn-ea"/>
          <a:cs typeface="+mn-cs"/>
        </a:defRPr>
      </a:lvl3pPr>
      <a:lvl4pPr marL="1787652" indent="-342900" algn="l" defTabSz="914400" rtl="0" eaLnBrk="1" latinLnBrk="0" hangingPunct="1">
        <a:lnSpc>
          <a:spcPct val="94000"/>
        </a:lnSpc>
        <a:spcBef>
          <a:spcPts val="500"/>
        </a:spcBef>
        <a:spcAft>
          <a:spcPts val="200"/>
        </a:spcAft>
        <a:buFont typeface="Arial" panose="020B0604020202020204" pitchFamily="34" charset="0"/>
        <a:buChar char="•"/>
        <a:defRPr sz="2000" i="1" kern="1200" baseline="0">
          <a:solidFill>
            <a:schemeClr val="tx2"/>
          </a:solidFill>
          <a:latin typeface="+mn-lt"/>
          <a:ea typeface="+mn-ea"/>
          <a:cs typeface="+mn-cs"/>
        </a:defRPr>
      </a:lvl4pPr>
      <a:lvl5pPr marL="2187702" indent="-285750" algn="l" defTabSz="914400" rtl="0" eaLnBrk="1" latinLnBrk="0" hangingPunct="1">
        <a:lnSpc>
          <a:spcPct val="94000"/>
        </a:lnSpc>
        <a:spcBef>
          <a:spcPts val="500"/>
        </a:spcBef>
        <a:spcAft>
          <a:spcPts val="200"/>
        </a:spcAft>
        <a:buFont typeface="Arial" panose="020B0604020202020204" pitchFamily="34" charset="0"/>
        <a:buChar char="•"/>
        <a:defRPr sz="18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7" name="Rectangle 14"/>
          <p:cNvSpPr>
            <a:spLocks noGrp="1" noChangeArrowheads="1"/>
          </p:cNvSpPr>
          <p:nvPr>
            <p:ph type="ctrTitle"/>
          </p:nvPr>
        </p:nvSpPr>
        <p:spPr>
          <a:xfrm>
            <a:off x="1130300" y="2501900"/>
            <a:ext cx="9715499" cy="2757489"/>
          </a:xfrm>
        </p:spPr>
        <p:style>
          <a:lnRef idx="1">
            <a:schemeClr val="accent2"/>
          </a:lnRef>
          <a:fillRef idx="2">
            <a:schemeClr val="accent2"/>
          </a:fillRef>
          <a:effectRef idx="1">
            <a:schemeClr val="accent2"/>
          </a:effectRef>
          <a:fontRef idx="minor">
            <a:schemeClr val="dk1"/>
          </a:fontRef>
        </p:style>
        <p:txBody>
          <a:bodyPr rtlCol="0">
            <a:normAutofit/>
          </a:bodyPr>
          <a:lstStyle/>
          <a:p>
            <a:pPr>
              <a:defRPr/>
            </a:pPr>
            <a:br>
              <a:rPr lang="uz-Cyrl-UZ" sz="2400" b="1" dirty="0">
                <a:solidFill>
                  <a:schemeClr val="bg1"/>
                </a:solidFill>
                <a:latin typeface="Times New Roman" pitchFamily="18" charset="0"/>
              </a:rPr>
            </a:br>
            <a:r>
              <a:rPr lang="en-US" sz="2400" b="1" dirty="0">
                <a:solidFill>
                  <a:schemeClr val="tx1"/>
                </a:solidFill>
                <a:latin typeface="Times New Roman" pitchFamily="18" charset="0"/>
              </a:rPr>
              <a:t>TEXNIK TIZIMLARDA AXBOROT TEXNOLOGIYALARI FANI</a:t>
            </a:r>
            <a:br>
              <a:rPr lang="ru-RU" sz="3200" b="1" dirty="0">
                <a:solidFill>
                  <a:schemeClr val="tx1"/>
                </a:solidFill>
                <a:latin typeface="Times New Roman" pitchFamily="18" charset="0"/>
                <a:cs typeface="Times New Roman" pitchFamily="18" charset="0"/>
              </a:rPr>
            </a:br>
            <a:r>
              <a:rPr lang="en-US" sz="3200" b="1" dirty="0" err="1">
                <a:solidFill>
                  <a:schemeClr val="tx1"/>
                </a:solidFill>
                <a:latin typeface="Times New Roman" pitchFamily="18" charset="0"/>
                <a:cs typeface="Times New Roman" pitchFamily="18" charset="0"/>
              </a:rPr>
              <a:t>Mavzu</a:t>
            </a:r>
            <a:r>
              <a:rPr lang="ru-RU" sz="3200" b="1" dirty="0">
                <a:solidFill>
                  <a:schemeClr val="tx1"/>
                </a:solidFill>
                <a:latin typeface="Times New Roman" pitchFamily="18" charset="0"/>
                <a:cs typeface="Times New Roman" pitchFamily="18" charset="0"/>
              </a:rPr>
              <a:t>: </a:t>
            </a:r>
            <a:r>
              <a:rPr lang="ru-RU" sz="1800" b="1" spc="-1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TEХNIK</a:t>
            </a:r>
            <a:r>
              <a:rPr lang="ru-RU" sz="1800" b="1" spc="-1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TIZIMLАRDА</a:t>
            </a:r>
            <a:r>
              <a:rPr lang="ru-RU" sz="1800" b="1"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АХBOROT TEХNOLOGIYALARI” FANINING PREDMETI VA USLUBLARI.</a:t>
            </a:r>
            <a:br>
              <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lang="ru-RU" sz="3200" b="1" dirty="0">
                <a:solidFill>
                  <a:schemeClr val="tx1"/>
                </a:solidFill>
                <a:latin typeface="Times New Roman" pitchFamily="18" charset="0"/>
                <a:cs typeface="Times New Roman" pitchFamily="18" charset="0"/>
              </a:rPr>
            </a:br>
            <a:br>
              <a:rPr lang="ru-RU" sz="3200" b="1" dirty="0">
                <a:solidFill>
                  <a:schemeClr val="bg1"/>
                </a:solidFill>
                <a:latin typeface="Times New Roman" pitchFamily="18" charset="0"/>
                <a:cs typeface="Times New Roman" pitchFamily="18" charset="0"/>
              </a:rPr>
            </a:br>
            <a:endParaRPr lang="ru-RU" sz="1800" dirty="0">
              <a:solidFill>
                <a:schemeClr val="bg1"/>
              </a:solidFill>
              <a:latin typeface="Times New Roman" pitchFamily="18" charset="0"/>
              <a:cs typeface="Times New Roman" pitchFamily="18" charset="0"/>
            </a:endParaRPr>
          </a:p>
        </p:txBody>
      </p:sp>
      <p:sp>
        <p:nvSpPr>
          <p:cNvPr id="5" name="Прямоугольник 4">
            <a:extLst>
              <a:ext uri="{FF2B5EF4-FFF2-40B4-BE49-F238E27FC236}">
                <a16:creationId xmlns:a16="http://schemas.microsoft.com/office/drawing/2014/main" id="{7A256641-8236-4CC4-8FBF-03706D1A72C2}"/>
              </a:ext>
            </a:extLst>
          </p:cNvPr>
          <p:cNvSpPr/>
          <p:nvPr/>
        </p:nvSpPr>
        <p:spPr>
          <a:xfrm>
            <a:off x="1882877" y="590333"/>
            <a:ext cx="8677274" cy="58477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defRPr/>
            </a:pPr>
            <a:r>
              <a:rPr lang="en-US" sz="3200" b="1" dirty="0">
                <a:solidFill>
                  <a:schemeClr val="tx1"/>
                </a:solidFill>
                <a:latin typeface="Times New Roman" pitchFamily="18" charset="0"/>
                <a:cs typeface="Times New Roman" pitchFamily="18" charset="0"/>
              </a:rPr>
              <a:t>JIZZAX POLITEXNIKA INSNTITUTI</a:t>
            </a:r>
            <a:endParaRPr lang="ru-RU" sz="3200" b="1" dirty="0">
              <a:solidFill>
                <a:schemeClr val="tx1"/>
              </a:solidFill>
              <a:latin typeface="Times New Roman" pitchFamily="18" charset="0"/>
              <a:cs typeface="Times New Roman" pitchFamily="18" charset="0"/>
            </a:endParaRPr>
          </a:p>
        </p:txBody>
      </p:sp>
      <p:sp>
        <p:nvSpPr>
          <p:cNvPr id="6" name="Прямоугольник 5">
            <a:extLst>
              <a:ext uri="{FF2B5EF4-FFF2-40B4-BE49-F238E27FC236}">
                <a16:creationId xmlns:a16="http://schemas.microsoft.com/office/drawing/2014/main" id="{7A256641-8236-4CC4-8FBF-03706D1A72C2}"/>
              </a:ext>
            </a:extLst>
          </p:cNvPr>
          <p:cNvSpPr/>
          <p:nvPr/>
        </p:nvSpPr>
        <p:spPr>
          <a:xfrm>
            <a:off x="2000251" y="1698812"/>
            <a:ext cx="8677274" cy="52322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defRPr/>
            </a:pP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PROFESSIONAL TA’LIM </a:t>
            </a: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 KAFEDRASI</a:t>
            </a:r>
            <a:endParaRPr lang="ru-RU" sz="2800" b="1" dirty="0">
              <a:solidFill>
                <a:schemeClr val="tx1"/>
              </a:solidFill>
              <a:latin typeface="Times New Roman" pitchFamily="18" charset="0"/>
              <a:cs typeface="Times New Roman" pitchFamily="18" charset="0"/>
            </a:endParaRPr>
          </a:p>
        </p:txBody>
      </p:sp>
      <p:sp>
        <p:nvSpPr>
          <p:cNvPr id="7" name="Прямоугольник 6">
            <a:extLst>
              <a:ext uri="{FF2B5EF4-FFF2-40B4-BE49-F238E27FC236}">
                <a16:creationId xmlns:a16="http://schemas.microsoft.com/office/drawing/2014/main" id="{7A256641-8236-4CC4-8FBF-03706D1A72C2}"/>
              </a:ext>
            </a:extLst>
          </p:cNvPr>
          <p:cNvSpPr/>
          <p:nvPr/>
        </p:nvSpPr>
        <p:spPr>
          <a:xfrm>
            <a:off x="4483100" y="5867557"/>
            <a:ext cx="3200400" cy="40011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2000" b="1" dirty="0">
                <a:solidFill>
                  <a:schemeClr val="tx1"/>
                </a:solidFill>
                <a:latin typeface="Times New Roman" pitchFamily="18" charset="0"/>
                <a:cs typeface="Times New Roman" pitchFamily="18" charset="0"/>
              </a:rPr>
              <a:t>JIZZAX </a:t>
            </a:r>
            <a:r>
              <a:rPr lang="uz-Cyrl-UZ" sz="2000" b="1" dirty="0">
                <a:solidFill>
                  <a:schemeClr val="tx1"/>
                </a:solidFill>
                <a:latin typeface="Times New Roman" pitchFamily="18" charset="0"/>
                <a:cs typeface="Times New Roman" pitchFamily="18" charset="0"/>
              </a:rPr>
              <a:t> – 2022 й.</a:t>
            </a:r>
            <a:endParaRPr lang="ru-RU" sz="2000" b="1" dirty="0">
              <a:solidFill>
                <a:schemeClr val="tx1"/>
              </a:solidFill>
              <a:latin typeface="Times New Roman" pitchFamily="18" charset="0"/>
              <a:cs typeface="Times New Roman" pitchFamily="18" charset="0"/>
            </a:endParaRPr>
          </a:p>
        </p:txBody>
      </p:sp>
      <p:sp>
        <p:nvSpPr>
          <p:cNvPr id="2" name="Прямоугольник: усеченные противолежащие углы 1">
            <a:extLst>
              <a:ext uri="{FF2B5EF4-FFF2-40B4-BE49-F238E27FC236}">
                <a16:creationId xmlns:a16="http://schemas.microsoft.com/office/drawing/2014/main" id="{FF9F07E9-4EF5-7B9C-C96A-47C81627A958}"/>
              </a:ext>
            </a:extLst>
          </p:cNvPr>
          <p:cNvSpPr/>
          <p:nvPr/>
        </p:nvSpPr>
        <p:spPr>
          <a:xfrm>
            <a:off x="885524" y="375385"/>
            <a:ext cx="10587789" cy="6217920"/>
          </a:xfrm>
          <a:prstGeom prst="snip2Diag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Rectangle 14">
            <a:extLst>
              <a:ext uri="{FF2B5EF4-FFF2-40B4-BE49-F238E27FC236}">
                <a16:creationId xmlns:a16="http://schemas.microsoft.com/office/drawing/2014/main" id="{9460EF12-6BA6-66A7-DF1A-01D041C24574}"/>
              </a:ext>
            </a:extLst>
          </p:cNvPr>
          <p:cNvSpPr txBox="1">
            <a:spLocks noChangeArrowheads="1"/>
          </p:cNvSpPr>
          <p:nvPr/>
        </p:nvSpPr>
        <p:spPr>
          <a:xfrm>
            <a:off x="1444057" y="2763944"/>
            <a:ext cx="9715499" cy="2373527"/>
          </a:xfrm>
          <a:prstGeom prst="round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br>
              <a:rPr lang="uz-Cyrl-UZ" sz="2400" b="1" dirty="0">
                <a:solidFill>
                  <a:schemeClr val="bg1"/>
                </a:solidFill>
                <a:latin typeface="Times New Roman" pitchFamily="18" charset="0"/>
              </a:rPr>
            </a:br>
            <a:r>
              <a:rPr lang="en-US" sz="2400" b="1" dirty="0">
                <a:solidFill>
                  <a:schemeClr val="tx1"/>
                </a:solidFill>
                <a:latin typeface="Times New Roman" pitchFamily="18" charset="0"/>
              </a:rPr>
              <a:t>TEXNIK TIZIMLARDA AXBOROT TEXNOLOGIYALARI FANI</a:t>
            </a:r>
            <a:br>
              <a:rPr lang="ru-RU" sz="3200" b="1" dirty="0">
                <a:solidFill>
                  <a:schemeClr val="tx1"/>
                </a:solidFill>
                <a:latin typeface="Times New Roman" pitchFamily="18" charset="0"/>
                <a:cs typeface="Times New Roman" pitchFamily="18" charset="0"/>
              </a:rPr>
            </a:br>
            <a:endParaRPr lang="en-US" sz="3200" b="1" dirty="0">
              <a:solidFill>
                <a:schemeClr val="tx1"/>
              </a:solidFill>
              <a:latin typeface="Times New Roman" pitchFamily="18" charset="0"/>
              <a:cs typeface="Times New Roman" pitchFamily="18" charset="0"/>
            </a:endParaRPr>
          </a:p>
          <a:p>
            <a:pPr>
              <a:defRPr/>
            </a:pPr>
            <a:r>
              <a:rPr lang="en-US" sz="2800" b="1" dirty="0" err="1">
                <a:solidFill>
                  <a:schemeClr val="tx1"/>
                </a:solidFill>
                <a:latin typeface="Times New Roman" pitchFamily="18" charset="0"/>
                <a:cs typeface="Times New Roman" pitchFamily="18" charset="0"/>
              </a:rPr>
              <a:t>Mavzu</a:t>
            </a:r>
            <a:r>
              <a:rPr lang="ru-RU" sz="2800" b="1" dirty="0">
                <a:solidFill>
                  <a:schemeClr val="tx1"/>
                </a:solidFill>
                <a:latin typeface="Times New Roman" pitchFamily="18" charset="0"/>
                <a:cs typeface="Times New Roman" pitchFamily="18" charset="0"/>
              </a:rPr>
              <a:t>: </a:t>
            </a:r>
            <a:r>
              <a:rPr lang="ru-RU" sz="2000" b="1" dirty="0">
                <a:latin typeface="Times New Roman" panose="02020603050405020304" pitchFamily="18" charset="0"/>
                <a:ea typeface="Times New Roman" panose="02020603050405020304" pitchFamily="18" charset="0"/>
                <a:cs typeface="Times New Roman" panose="02020603050405020304" pitchFamily="18" charset="0"/>
              </a:rPr>
              <a:t>VII BOB GEОINFОRMАTSIОN TIZIMLАR</a:t>
            </a:r>
            <a:endParaRPr lang="ru-RU" sz="1800" dirty="0">
              <a:solidFill>
                <a:schemeClr val="bg1"/>
              </a:solidFill>
              <a:latin typeface="Times New Roman" pitchFamily="18" charset="0"/>
              <a:cs typeface="Times New Roman" pitchFamily="18" charset="0"/>
            </a:endParaRPr>
          </a:p>
        </p:txBody>
      </p:sp>
      <p:sp>
        <p:nvSpPr>
          <p:cNvPr id="9" name="Прямоугольник: усеченные противолежащие углы 8">
            <a:extLst>
              <a:ext uri="{FF2B5EF4-FFF2-40B4-BE49-F238E27FC236}">
                <a16:creationId xmlns:a16="http://schemas.microsoft.com/office/drawing/2014/main" id="{B2B07AF9-8EF2-7C61-8BDB-0A7CEF6A5A28}"/>
              </a:ext>
            </a:extLst>
          </p:cNvPr>
          <p:cNvSpPr/>
          <p:nvPr/>
        </p:nvSpPr>
        <p:spPr>
          <a:xfrm>
            <a:off x="2035277" y="742733"/>
            <a:ext cx="8677274" cy="697885"/>
          </a:xfrm>
          <a:prstGeom prst="snip2Diag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defRPr/>
            </a:pPr>
            <a:r>
              <a:rPr lang="en-US" sz="3200" b="1" dirty="0">
                <a:solidFill>
                  <a:schemeClr val="tx1"/>
                </a:solidFill>
                <a:latin typeface="Times New Roman" pitchFamily="18" charset="0"/>
                <a:cs typeface="Times New Roman" pitchFamily="18" charset="0"/>
              </a:rPr>
              <a:t>JIZZAX POLITEXNIKA INSNTITUTI</a:t>
            </a:r>
            <a:endParaRPr lang="ru-RU" sz="3200" b="1" dirty="0">
              <a:solidFill>
                <a:schemeClr val="tx1"/>
              </a:solidFill>
              <a:latin typeface="Times New Roman" pitchFamily="18" charset="0"/>
              <a:cs typeface="Times New Roman" pitchFamily="18" charset="0"/>
            </a:endParaRPr>
          </a:p>
        </p:txBody>
      </p:sp>
      <p:sp>
        <p:nvSpPr>
          <p:cNvPr id="10" name="Прямоугольник: скругленные противолежащие углы 9">
            <a:extLst>
              <a:ext uri="{FF2B5EF4-FFF2-40B4-BE49-F238E27FC236}">
                <a16:creationId xmlns:a16="http://schemas.microsoft.com/office/drawing/2014/main" id="{67929569-E6FC-294E-5475-783E3AEEEAAE}"/>
              </a:ext>
            </a:extLst>
          </p:cNvPr>
          <p:cNvSpPr/>
          <p:nvPr/>
        </p:nvSpPr>
        <p:spPr>
          <a:xfrm>
            <a:off x="2152651" y="1851212"/>
            <a:ext cx="8677274" cy="578882"/>
          </a:xfrm>
          <a:prstGeom prst="round2Diag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defRPr/>
            </a:pP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PROFESSIONAL TA’LIM </a:t>
            </a: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 KAFEDRASI</a:t>
            </a:r>
            <a:endParaRPr lang="ru-RU" sz="2800" b="1" dirty="0">
              <a:solidFill>
                <a:schemeClr val="tx1"/>
              </a:solidFill>
              <a:latin typeface="Times New Roman" pitchFamily="18" charset="0"/>
              <a:cs typeface="Times New Roman" pitchFamily="18" charset="0"/>
            </a:endParaRPr>
          </a:p>
        </p:txBody>
      </p:sp>
      <p:sp>
        <p:nvSpPr>
          <p:cNvPr id="11" name="Прямоугольник: скругленные верхние углы 10">
            <a:extLst>
              <a:ext uri="{FF2B5EF4-FFF2-40B4-BE49-F238E27FC236}">
                <a16:creationId xmlns:a16="http://schemas.microsoft.com/office/drawing/2014/main" id="{A68AC61B-1DE1-77FC-F851-B01A86060DB1}"/>
              </a:ext>
            </a:extLst>
          </p:cNvPr>
          <p:cNvSpPr/>
          <p:nvPr/>
        </p:nvSpPr>
        <p:spPr>
          <a:xfrm>
            <a:off x="4621314" y="5801301"/>
            <a:ext cx="3200400" cy="419457"/>
          </a:xfrm>
          <a:prstGeom prst="round2Same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defRPr/>
            </a:pPr>
            <a:r>
              <a:rPr lang="en-US" sz="2000" b="1" dirty="0">
                <a:solidFill>
                  <a:schemeClr val="tx1"/>
                </a:solidFill>
                <a:latin typeface="Times New Roman" pitchFamily="18" charset="0"/>
                <a:cs typeface="Times New Roman" pitchFamily="18" charset="0"/>
              </a:rPr>
              <a:t>JIZZAX </a:t>
            </a:r>
            <a:r>
              <a:rPr lang="uz-Cyrl-UZ" sz="2000" b="1" dirty="0">
                <a:solidFill>
                  <a:schemeClr val="tx1"/>
                </a:solidFill>
                <a:latin typeface="Times New Roman" pitchFamily="18" charset="0"/>
                <a:cs typeface="Times New Roman" pitchFamily="18" charset="0"/>
              </a:rPr>
              <a:t> – 2022 й.</a:t>
            </a:r>
            <a:endParaRPr lang="ru-RU" sz="2000" b="1" dirty="0">
              <a:solidFill>
                <a:schemeClr val="tx1"/>
              </a:solidFill>
              <a:latin typeface="Times New Roman" pitchFamily="18" charset="0"/>
              <a:cs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Схема 1">
            <a:extLst>
              <a:ext uri="{FF2B5EF4-FFF2-40B4-BE49-F238E27FC236}">
                <a16:creationId xmlns:a16="http://schemas.microsoft.com/office/drawing/2014/main" id="{C41B9518-A2BD-F48C-2D7A-38F38177B40A}"/>
              </a:ext>
            </a:extLst>
          </p:cNvPr>
          <p:cNvGraphicFramePr/>
          <p:nvPr>
            <p:extLst>
              <p:ext uri="{D42A27DB-BD31-4B8C-83A1-F6EECF244321}">
                <p14:modId xmlns:p14="http://schemas.microsoft.com/office/powerpoint/2010/main" val="1171260703"/>
              </p:ext>
            </p:extLst>
          </p:nvPr>
        </p:nvGraphicFramePr>
        <p:xfrm>
          <a:off x="1295400" y="1801586"/>
          <a:ext cx="9601200" cy="22751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2545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2" name="Схема 1">
            <a:extLst>
              <a:ext uri="{FF2B5EF4-FFF2-40B4-BE49-F238E27FC236}">
                <a16:creationId xmlns:a16="http://schemas.microsoft.com/office/drawing/2014/main" id="{7B7F2273-5635-1B92-8879-2DC047141870}"/>
              </a:ext>
            </a:extLst>
          </p:cNvPr>
          <p:cNvGraphicFramePr/>
          <p:nvPr>
            <p:extLst>
              <p:ext uri="{D42A27DB-BD31-4B8C-83A1-F6EECF244321}">
                <p14:modId xmlns:p14="http://schemas.microsoft.com/office/powerpoint/2010/main" val="3612580295"/>
              </p:ext>
            </p:extLst>
          </p:nvPr>
        </p:nvGraphicFramePr>
        <p:xfrm>
          <a:off x="518294" y="634531"/>
          <a:ext cx="11026675" cy="57823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752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2" name="Схема 1">
            <a:extLst>
              <a:ext uri="{FF2B5EF4-FFF2-40B4-BE49-F238E27FC236}">
                <a16:creationId xmlns:a16="http://schemas.microsoft.com/office/drawing/2014/main" id="{1C735EFE-A481-CA5E-B647-8A195E54ECA0}"/>
              </a:ext>
            </a:extLst>
          </p:cNvPr>
          <p:cNvGraphicFramePr/>
          <p:nvPr>
            <p:extLst>
              <p:ext uri="{D42A27DB-BD31-4B8C-83A1-F6EECF244321}">
                <p14:modId xmlns:p14="http://schemas.microsoft.com/office/powerpoint/2010/main" val="3487021877"/>
              </p:ext>
            </p:extLst>
          </p:nvPr>
        </p:nvGraphicFramePr>
        <p:xfrm>
          <a:off x="509147" y="973857"/>
          <a:ext cx="11596914" cy="47209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7201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2" name="Схема 1">
            <a:extLst>
              <a:ext uri="{FF2B5EF4-FFF2-40B4-BE49-F238E27FC236}">
                <a16:creationId xmlns:a16="http://schemas.microsoft.com/office/drawing/2014/main" id="{69077619-C0DC-360C-0B36-6AE5C9BFB151}"/>
              </a:ext>
            </a:extLst>
          </p:cNvPr>
          <p:cNvGraphicFramePr/>
          <p:nvPr>
            <p:extLst>
              <p:ext uri="{D42A27DB-BD31-4B8C-83A1-F6EECF244321}">
                <p14:modId xmlns:p14="http://schemas.microsoft.com/office/powerpoint/2010/main" val="17975642"/>
              </p:ext>
            </p:extLst>
          </p:nvPr>
        </p:nvGraphicFramePr>
        <p:xfrm>
          <a:off x="370114" y="601580"/>
          <a:ext cx="11451771" cy="54783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1556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2" name="Схема 1">
            <a:extLst>
              <a:ext uri="{FF2B5EF4-FFF2-40B4-BE49-F238E27FC236}">
                <a16:creationId xmlns:a16="http://schemas.microsoft.com/office/drawing/2014/main" id="{BA44CB08-9DC5-5CC6-E700-84896401FF00}"/>
              </a:ext>
            </a:extLst>
          </p:cNvPr>
          <p:cNvGraphicFramePr/>
          <p:nvPr>
            <p:extLst>
              <p:ext uri="{D42A27DB-BD31-4B8C-83A1-F6EECF244321}">
                <p14:modId xmlns:p14="http://schemas.microsoft.com/office/powerpoint/2010/main" val="1486182294"/>
              </p:ext>
            </p:extLst>
          </p:nvPr>
        </p:nvGraphicFramePr>
        <p:xfrm>
          <a:off x="580570" y="192506"/>
          <a:ext cx="10711543" cy="65473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5699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A32A6508-9C24-25D0-9A5F-557F0A7DE1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614" y="275248"/>
            <a:ext cx="9024529" cy="5424442"/>
          </a:xfrm>
          <a:prstGeom prst="rect">
            <a:avLst/>
          </a:prstGeom>
        </p:spPr>
      </p:pic>
      <p:sp>
        <p:nvSpPr>
          <p:cNvPr id="6" name="TextBox 5">
            <a:extLst>
              <a:ext uri="{FF2B5EF4-FFF2-40B4-BE49-F238E27FC236}">
                <a16:creationId xmlns:a16="http://schemas.microsoft.com/office/drawing/2014/main" id="{981EFBF7-EB5E-F337-74FD-D048CA98433C}"/>
              </a:ext>
            </a:extLst>
          </p:cNvPr>
          <p:cNvSpPr txBox="1"/>
          <p:nvPr/>
        </p:nvSpPr>
        <p:spPr>
          <a:xfrm>
            <a:off x="2744878" y="5828016"/>
            <a:ext cx="6096000" cy="463397"/>
          </a:xfrm>
          <a:prstGeom prst="rect">
            <a:avLst/>
          </a:prstGeom>
          <a:noFill/>
        </p:spPr>
        <p:txBody>
          <a:bodyPr wrap="square">
            <a:spAutoFit/>
          </a:bodyPr>
          <a:lstStyle/>
          <a:p>
            <a:pPr algn="ctr">
              <a:lnSpc>
                <a:spcPct val="150000"/>
              </a:lnSpc>
              <a:spcAft>
                <a:spcPts val="800"/>
              </a:spcAft>
            </a:pPr>
            <a:r>
              <a:rPr lang="ms-MY" sz="1800" i="1" dirty="0">
                <a:effectLst/>
                <a:latin typeface="Times New Roman" panose="02020603050405020304" pitchFamily="18" charset="0"/>
                <a:ea typeface="Times New Roman" panose="02020603050405020304" pitchFamily="18" charset="0"/>
                <a:cs typeface="Times New Roman" panose="02020603050405020304" pitchFamily="18" charset="0"/>
              </a:rPr>
              <a:t>7.1 rasm. GIS boshqa ilovalar bilan yaqin aloqada</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1118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58631A5-797F-76B2-B1F5-C3335F52C330}"/>
              </a:ext>
            </a:extLst>
          </p:cNvPr>
          <p:cNvSpPr txBox="1"/>
          <p:nvPr/>
        </p:nvSpPr>
        <p:spPr>
          <a:xfrm>
            <a:off x="899884" y="494572"/>
            <a:ext cx="10609943" cy="707886"/>
          </a:xfrm>
          <a:prstGeom prst="rect">
            <a:avLst/>
          </a:prstGeom>
          <a:noFill/>
        </p:spPr>
        <p:txBody>
          <a:bodyPr wrap="square">
            <a:spAutoFit/>
          </a:bodyPr>
          <a:lstStyle/>
          <a:p>
            <a:r>
              <a:rPr lang="ms-MY" sz="2000" dirty="0">
                <a:effectLst/>
                <a:latin typeface="Times New Roman" panose="02020603050405020304" pitchFamily="18" charset="0"/>
                <a:ea typeface="Times New Roman" panose="02020603050405020304" pitchFamily="18" charset="0"/>
              </a:rPr>
              <a:t>Quyidagi rasmda Geоinfоrmаtsiоn tizimining umumiy koʻrinishi keltirilgan boʻlib, ushbu tizim turli adabiyotlarda yanada batafsilroq yoki soddalashgan holda berilgan boʻlishi mumkin. </a:t>
            </a:r>
            <a:endParaRPr lang="ru-RU" sz="2000" dirty="0"/>
          </a:p>
        </p:txBody>
      </p:sp>
      <p:pic>
        <p:nvPicPr>
          <p:cNvPr id="8" name="Рисунок 7">
            <a:extLst>
              <a:ext uri="{FF2B5EF4-FFF2-40B4-BE49-F238E27FC236}">
                <a16:creationId xmlns:a16="http://schemas.microsoft.com/office/drawing/2014/main" id="{FE27EBC0-356B-263B-DDB0-82729B978FD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38085" y="1463848"/>
            <a:ext cx="7696202" cy="4576414"/>
          </a:xfrm>
          <a:prstGeom prst="rect">
            <a:avLst/>
          </a:prstGeom>
          <a:noFill/>
          <a:ln>
            <a:noFill/>
          </a:ln>
        </p:spPr>
      </p:pic>
      <p:sp>
        <p:nvSpPr>
          <p:cNvPr id="10" name="TextBox 9">
            <a:extLst>
              <a:ext uri="{FF2B5EF4-FFF2-40B4-BE49-F238E27FC236}">
                <a16:creationId xmlns:a16="http://schemas.microsoft.com/office/drawing/2014/main" id="{D32A6914-D15B-FD10-7DAE-738208931EC5}"/>
              </a:ext>
            </a:extLst>
          </p:cNvPr>
          <p:cNvSpPr txBox="1"/>
          <p:nvPr/>
        </p:nvSpPr>
        <p:spPr>
          <a:xfrm>
            <a:off x="1161143" y="6144402"/>
            <a:ext cx="8548914" cy="374077"/>
          </a:xfrm>
          <a:prstGeom prst="rect">
            <a:avLst/>
          </a:prstGeom>
          <a:noFill/>
        </p:spPr>
        <p:txBody>
          <a:bodyPr wrap="square">
            <a:spAutoFit/>
          </a:bodyPr>
          <a:lstStyle/>
          <a:p>
            <a:pPr marL="630555" algn="just">
              <a:lnSpc>
                <a:spcPct val="107000"/>
              </a:lnSpc>
              <a:spcAft>
                <a:spcPts val="800"/>
              </a:spcAft>
            </a:pPr>
            <a:r>
              <a:rPr lang="ms-MY" sz="1800" i="1" dirty="0">
                <a:effectLst/>
                <a:latin typeface="Times New Roman" panose="02020603050405020304" pitchFamily="18" charset="0"/>
                <a:ea typeface="Times New Roman" panose="02020603050405020304" pitchFamily="18" charset="0"/>
                <a:cs typeface="Times New Roman" panose="02020603050405020304" pitchFamily="18" charset="0"/>
              </a:rPr>
              <a:t>7.2.rasm. Geоinfоrmаtsiоn tizimining umumiy koʻrinishi (Manba: Internet)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45757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a16="http://schemas.microsoft.com/office/drawing/2014/main" id="{4ECBB5E7-4F8D-9A0C-179D-8DDD942E2853}"/>
              </a:ext>
            </a:extLst>
          </p:cNvPr>
          <p:cNvGraphicFramePr>
            <a:graphicFrameLocks noGrp="1"/>
          </p:cNvGraphicFramePr>
          <p:nvPr>
            <p:ph idx="1"/>
            <p:extLst>
              <p:ext uri="{D42A27DB-BD31-4B8C-83A1-F6EECF244321}">
                <p14:modId xmlns:p14="http://schemas.microsoft.com/office/powerpoint/2010/main" val="4000973801"/>
              </p:ext>
            </p:extLst>
          </p:nvPr>
        </p:nvGraphicFramePr>
        <p:xfrm>
          <a:off x="721406" y="1488281"/>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85675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theme/theme1.xml><?xml version="1.0" encoding="utf-8"?>
<a:theme xmlns:a="http://schemas.openxmlformats.org/drawingml/2006/main" name="Обрезка">
  <a:themeElements>
    <a:clrScheme name="Custom 27">
      <a:dk1>
        <a:sysClr val="windowText" lastClr="000000"/>
      </a:dk1>
      <a:lt1>
        <a:sysClr val="window" lastClr="FFFFFF"/>
      </a:lt1>
      <a:dk2>
        <a:srgbClr val="1F497D"/>
      </a:dk2>
      <a:lt2>
        <a:srgbClr val="EEECE1"/>
      </a:lt2>
      <a:accent1>
        <a:srgbClr val="4F81BD"/>
      </a:accent1>
      <a:accent2>
        <a:srgbClr val="C0504D"/>
      </a:accent2>
      <a:accent3>
        <a:srgbClr val="76923C"/>
      </a:accent3>
      <a:accent4>
        <a:srgbClr val="8064A2"/>
      </a:accent4>
      <a:accent5>
        <a:srgbClr val="4BACC6"/>
      </a:accent5>
      <a:accent6>
        <a:srgbClr val="F79646"/>
      </a:accent6>
      <a:hlink>
        <a:srgbClr val="0000FF"/>
      </a:hlink>
      <a:folHlink>
        <a:srgbClr val="800080"/>
      </a:folHlink>
    </a:clrScheme>
    <a:fontScheme name="Custom 9">
      <a:majorFont>
        <a:latin typeface="Impact"/>
        <a:ea typeface=""/>
        <a:cs typeface=""/>
      </a:majorFont>
      <a:minorFont>
        <a:latin typeface="Arial"/>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dk1">
            <a:shade val="50000"/>
          </a:schemeClr>
        </a:lnRef>
        <a:fillRef idx="1">
          <a:schemeClr val="dk1"/>
        </a:fillRef>
        <a:effectRef idx="0">
          <a:schemeClr val="dk1"/>
        </a:effectRef>
        <a:fontRef idx="minor">
          <a:schemeClr val="lt1"/>
        </a:fontRef>
      </a:style>
    </a:spDef>
  </a:objectDefaults>
  <a:extraClrSchemeLst/>
  <a:extLst>
    <a:ext uri="{05A4C25C-085E-4340-85A3-A5531E510DB2}">
      <thm15:themeFamily xmlns:thm15="http://schemas.microsoft.com/office/thememl/2012/main" name="Office_63067216_TF22874644_Win32" id="{4DAF3BBA-8C29-4108-B894-5B926806EE1F}" vid="{051E73F7-E795-458C-825C-84A41F447C59}"/>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5BF0FE3-3D8D-448F-9BC3-1FD016A859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FC2BBCC-A5B7-4DDE-8795-98160FD34D4E}">
  <ds:schemaRefs>
    <ds:schemaRef ds:uri="http://schemas.microsoft.com/sharepoint/v3/contenttype/forms"/>
  </ds:schemaRefs>
</ds:datastoreItem>
</file>

<file path=customXml/itemProps3.xml><?xml version="1.0" encoding="utf-8"?>
<ds:datastoreItem xmlns:ds="http://schemas.openxmlformats.org/officeDocument/2006/customXml" ds:itemID="{63E2FB8F-FBDB-405A-A6AC-9CF7C859199D}">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Коллекционные карточки</Template>
  <TotalTime>23</TotalTime>
  <Words>650</Words>
  <Application>Microsoft Office PowerPoint</Application>
  <PresentationFormat>Широкоэкранный</PresentationFormat>
  <Paragraphs>26</Paragraphs>
  <Slides>9</Slides>
  <Notes>2</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9</vt:i4>
      </vt:variant>
    </vt:vector>
  </HeadingPairs>
  <TitlesOfParts>
    <vt:vector size="15" baseType="lpstr">
      <vt:lpstr>Arial</vt:lpstr>
      <vt:lpstr>Calibri</vt:lpstr>
      <vt:lpstr>Franklin Gothic Book</vt:lpstr>
      <vt:lpstr>Impact</vt:lpstr>
      <vt:lpstr>Times New Roman</vt:lpstr>
      <vt:lpstr>Обрезка</vt:lpstr>
      <vt:lpstr> TEXNIK TIZIMLARDA AXBOROT TEXNOLOGIYALARI FANI Mavzu: “TEХNIK TIZIMLАRDА АХBOROT TEХNOLOGIYALARI” FANINING PREDMETI VA USLUBLARI.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VII BOB GEОINFОRMАTSIОN TIZIMLАR.</dc:title>
  <dc:creator>Пользователь</dc:creator>
  <cp:lastModifiedBy>Пользователь</cp:lastModifiedBy>
  <cp:revision>4</cp:revision>
  <dcterms:created xsi:type="dcterms:W3CDTF">2022-10-04T05:33:16Z</dcterms:created>
  <dcterms:modified xsi:type="dcterms:W3CDTF">2022-10-07T04:21:05Z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