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67" r:id="rId2"/>
    <p:sldId id="443" r:id="rId3"/>
    <p:sldId id="446" r:id="rId4"/>
    <p:sldId id="444" r:id="rId5"/>
    <p:sldId id="445" r:id="rId6"/>
    <p:sldId id="44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65F2F-7373-4D5F-BBFA-EB601DE2BE2F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DFA2BC-911C-4DB7-88F6-219AF7785C70}">
      <dgm:prSet phldrT="[Текст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Mavzuning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maqsadi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25D05C-42FA-4EEE-874F-D6E6E5AAB7A0}" type="parTrans" cxnId="{7CFA4408-2783-4903-A950-5B4A65CF924A}">
      <dgm:prSet/>
      <dgm:spPr/>
      <dgm:t>
        <a:bodyPr/>
        <a:lstStyle/>
        <a:p>
          <a:endParaRPr lang="ru-RU"/>
        </a:p>
      </dgm:t>
    </dgm:pt>
    <dgm:pt modelId="{D717D0FD-6931-4A05-B59F-88BBDE22F117}" type="sibTrans" cxnId="{7CFA4408-2783-4903-A950-5B4A65CF924A}">
      <dgm:prSet/>
      <dgm:spPr/>
      <dgm:t>
        <a:bodyPr/>
        <a:lstStyle/>
        <a:p>
          <a:endParaRPr lang="ru-RU"/>
        </a:p>
      </dgm:t>
    </dgm:pt>
    <dgm:pt modelId="{5A4CCD75-47C2-4D65-9A09-6069A28EEE88}">
      <dgm:prSet phldrT="[Текст]"/>
      <dgm:spPr/>
      <dgm:t>
        <a:bodyPr/>
        <a:lstStyle/>
        <a:p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ustida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kerakli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аmаllаrni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bаjаrish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borаsidа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tаshkil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qilingаn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jаrаyon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teхnologiyаsi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deb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аtаlаdi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teхnologiyаsi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ахborotni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tо’plаsh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sаqlаsh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izlаsh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ungа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ishlov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berish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tаrqаtish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foydаlаnilаdigаn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jаmi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uslublаr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qurilmаlаr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usullаr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jаrаyonlаr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dirty="0"/>
        </a:p>
      </dgm:t>
    </dgm:pt>
    <dgm:pt modelId="{13DD4CEA-669E-4EE5-AC41-266A5865EC7F}" type="parTrans" cxnId="{61A2D486-777E-42FF-B1BF-70D83EE47461}">
      <dgm:prSet/>
      <dgm:spPr/>
      <dgm:t>
        <a:bodyPr/>
        <a:lstStyle/>
        <a:p>
          <a:endParaRPr lang="ru-RU"/>
        </a:p>
      </dgm:t>
    </dgm:pt>
    <dgm:pt modelId="{8C3B6BC8-229E-4A12-A7F4-05F05280B7A1}" type="sibTrans" cxnId="{61A2D486-777E-42FF-B1BF-70D83EE47461}">
      <dgm:prSet/>
      <dgm:spPr/>
      <dgm:t>
        <a:bodyPr/>
        <a:lstStyle/>
        <a:p>
          <a:endParaRPr lang="ru-RU"/>
        </a:p>
      </dgm:t>
    </dgm:pt>
    <dgm:pt modelId="{A18D431C-D67E-409B-B317-D9A012C5B48C}">
      <dgm:prSet phldrT="[Текст]" custT="1"/>
      <dgm:spPr/>
      <dgm:t>
        <a:bodyPr/>
        <a:lstStyle/>
        <a:p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Multmediyа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Internet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teхnologiyаlаrining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pаydo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bо’lishi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keng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tаrqаlishi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АT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muloqot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tаrbiyа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jаhon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хаmjаmiyаtigа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kirib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borish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vositаsidа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ishlаtish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imkonini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berаdi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Ахborot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teхnologiyаlаrining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shахsiyat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rivoji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kаsbiy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о’zbelgilаsh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“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oyoqqа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turish”dаgi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аhаmiyаti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yаqqol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sezilib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turibdi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Multmediyаli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teхnik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vositаlаrgа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egа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bо’lgаn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kоmpyuterlаr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video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аudio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ахborotlаrning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didаktik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imkoniyаtlаridаn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foydаlаnа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olаdi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Gipermаtn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tizimlаri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yordаmidа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mаtnning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о’zidа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murojааtlаrni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tаshkil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qilsа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bо’lаdi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bu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esа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kаlit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sо’zlаr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yordаmidа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kerаkli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mа’lumotlаrni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izlаshni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osonlаshtirаdi</a:t>
          </a:r>
          <a:r>
            <a: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endParaRPr lang="ru-RU" sz="2400" dirty="0"/>
        </a:p>
      </dgm:t>
    </dgm:pt>
    <dgm:pt modelId="{2EA043FC-896A-4BCA-B817-65951F04DA91}" type="parTrans" cxnId="{FA138ABE-B9F2-44FF-8A9B-D1C2E19DC28D}">
      <dgm:prSet/>
      <dgm:spPr/>
      <dgm:t>
        <a:bodyPr/>
        <a:lstStyle/>
        <a:p>
          <a:endParaRPr lang="ru-RU"/>
        </a:p>
      </dgm:t>
    </dgm:pt>
    <dgm:pt modelId="{C2630244-E027-443B-9A1E-AC2995B7A9E6}" type="sibTrans" cxnId="{FA138ABE-B9F2-44FF-8A9B-D1C2E19DC28D}">
      <dgm:prSet/>
      <dgm:spPr/>
      <dgm:t>
        <a:bodyPr/>
        <a:lstStyle/>
        <a:p>
          <a:endParaRPr lang="ru-RU"/>
        </a:p>
      </dgm:t>
    </dgm:pt>
    <dgm:pt modelId="{60F8C1EA-9657-4FD0-B9F7-B82A3640DAD2}" type="pres">
      <dgm:prSet presAssocID="{E1C65F2F-7373-4D5F-BBFA-EB601DE2BE2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C93BFF-88F2-4131-B7D4-8D0C2B087866}" type="pres">
      <dgm:prSet presAssocID="{62DFA2BC-911C-4DB7-88F6-219AF7785C70}" presName="vertOne" presStyleCnt="0"/>
      <dgm:spPr/>
    </dgm:pt>
    <dgm:pt modelId="{9DADA668-E337-4E3C-9051-5F32DF05D0B1}" type="pres">
      <dgm:prSet presAssocID="{62DFA2BC-911C-4DB7-88F6-219AF7785C70}" presName="txOne" presStyleLbl="node0" presStyleIdx="0" presStyleCnt="1" custScaleY="33859" custLinFactNeighborY="11022">
        <dgm:presLayoutVars>
          <dgm:chPref val="3"/>
        </dgm:presLayoutVars>
      </dgm:prSet>
      <dgm:spPr/>
    </dgm:pt>
    <dgm:pt modelId="{E306670B-30BD-444C-A60D-5FC3A24057BF}" type="pres">
      <dgm:prSet presAssocID="{62DFA2BC-911C-4DB7-88F6-219AF7785C70}" presName="parTransOne" presStyleCnt="0"/>
      <dgm:spPr/>
    </dgm:pt>
    <dgm:pt modelId="{ABB3BD5D-4A4B-4477-9041-FDE4715FE27E}" type="pres">
      <dgm:prSet presAssocID="{62DFA2BC-911C-4DB7-88F6-219AF7785C70}" presName="horzOne" presStyleCnt="0"/>
      <dgm:spPr/>
    </dgm:pt>
    <dgm:pt modelId="{362D3019-EB1F-4EDA-86CE-304D5C656C6A}" type="pres">
      <dgm:prSet presAssocID="{5A4CCD75-47C2-4D65-9A09-6069A28EEE88}" presName="vertTwo" presStyleCnt="0"/>
      <dgm:spPr/>
    </dgm:pt>
    <dgm:pt modelId="{A9E38D0C-367D-4E71-83EB-8139F8E15E0B}" type="pres">
      <dgm:prSet presAssocID="{5A4CCD75-47C2-4D65-9A09-6069A28EEE88}" presName="txTwo" presStyleLbl="node2" presStyleIdx="0" presStyleCnt="1" custScaleY="76978">
        <dgm:presLayoutVars>
          <dgm:chPref val="3"/>
        </dgm:presLayoutVars>
      </dgm:prSet>
      <dgm:spPr/>
    </dgm:pt>
    <dgm:pt modelId="{AAA99DFD-08DE-4754-A82D-375226611908}" type="pres">
      <dgm:prSet presAssocID="{5A4CCD75-47C2-4D65-9A09-6069A28EEE88}" presName="parTransTwo" presStyleCnt="0"/>
      <dgm:spPr/>
    </dgm:pt>
    <dgm:pt modelId="{493519FF-96B1-45C1-9716-E0C845BCAE71}" type="pres">
      <dgm:prSet presAssocID="{5A4CCD75-47C2-4D65-9A09-6069A28EEE88}" presName="horzTwo" presStyleCnt="0"/>
      <dgm:spPr/>
    </dgm:pt>
    <dgm:pt modelId="{D62FBBB0-04AB-4F8C-91F6-21CF0D5A721C}" type="pres">
      <dgm:prSet presAssocID="{A18D431C-D67E-409B-B317-D9A012C5B48C}" presName="vertThree" presStyleCnt="0"/>
      <dgm:spPr/>
    </dgm:pt>
    <dgm:pt modelId="{5E186D41-85D3-4C2B-9C79-E32C0B3D4A4B}" type="pres">
      <dgm:prSet presAssocID="{A18D431C-D67E-409B-B317-D9A012C5B48C}" presName="txThree" presStyleLbl="node3" presStyleIdx="0" presStyleCnt="1">
        <dgm:presLayoutVars>
          <dgm:chPref val="3"/>
        </dgm:presLayoutVars>
      </dgm:prSet>
      <dgm:spPr/>
    </dgm:pt>
    <dgm:pt modelId="{4062120A-5CA2-4FAF-A0A1-0FC63D9FBA3B}" type="pres">
      <dgm:prSet presAssocID="{A18D431C-D67E-409B-B317-D9A012C5B48C}" presName="horzThree" presStyleCnt="0"/>
      <dgm:spPr/>
    </dgm:pt>
  </dgm:ptLst>
  <dgm:cxnLst>
    <dgm:cxn modelId="{92780C01-7519-4887-9709-8CE4548B890D}" type="presOf" srcId="{E1C65F2F-7373-4D5F-BBFA-EB601DE2BE2F}" destId="{60F8C1EA-9657-4FD0-B9F7-B82A3640DAD2}" srcOrd="0" destOrd="0" presId="urn:microsoft.com/office/officeart/2005/8/layout/hierarchy4"/>
    <dgm:cxn modelId="{7CFA4408-2783-4903-A950-5B4A65CF924A}" srcId="{E1C65F2F-7373-4D5F-BBFA-EB601DE2BE2F}" destId="{62DFA2BC-911C-4DB7-88F6-219AF7785C70}" srcOrd="0" destOrd="0" parTransId="{2025D05C-42FA-4EEE-874F-D6E6E5AAB7A0}" sibTransId="{D717D0FD-6931-4A05-B59F-88BBDE22F117}"/>
    <dgm:cxn modelId="{E24EDD0C-754F-4D8B-B068-EFE14563F2DC}" type="presOf" srcId="{A18D431C-D67E-409B-B317-D9A012C5B48C}" destId="{5E186D41-85D3-4C2B-9C79-E32C0B3D4A4B}" srcOrd="0" destOrd="0" presId="urn:microsoft.com/office/officeart/2005/8/layout/hierarchy4"/>
    <dgm:cxn modelId="{6D29F127-80A7-4988-AADD-2BF3B3DA99D4}" type="presOf" srcId="{62DFA2BC-911C-4DB7-88F6-219AF7785C70}" destId="{9DADA668-E337-4E3C-9051-5F32DF05D0B1}" srcOrd="0" destOrd="0" presId="urn:microsoft.com/office/officeart/2005/8/layout/hierarchy4"/>
    <dgm:cxn modelId="{026C463D-711F-48F0-89A6-6A8406C1531B}" type="presOf" srcId="{5A4CCD75-47C2-4D65-9A09-6069A28EEE88}" destId="{A9E38D0C-367D-4E71-83EB-8139F8E15E0B}" srcOrd="0" destOrd="0" presId="urn:microsoft.com/office/officeart/2005/8/layout/hierarchy4"/>
    <dgm:cxn modelId="{61A2D486-777E-42FF-B1BF-70D83EE47461}" srcId="{62DFA2BC-911C-4DB7-88F6-219AF7785C70}" destId="{5A4CCD75-47C2-4D65-9A09-6069A28EEE88}" srcOrd="0" destOrd="0" parTransId="{13DD4CEA-669E-4EE5-AC41-266A5865EC7F}" sibTransId="{8C3B6BC8-229E-4A12-A7F4-05F05280B7A1}"/>
    <dgm:cxn modelId="{FA138ABE-B9F2-44FF-8A9B-D1C2E19DC28D}" srcId="{5A4CCD75-47C2-4D65-9A09-6069A28EEE88}" destId="{A18D431C-D67E-409B-B317-D9A012C5B48C}" srcOrd="0" destOrd="0" parTransId="{2EA043FC-896A-4BCA-B817-65951F04DA91}" sibTransId="{C2630244-E027-443B-9A1E-AC2995B7A9E6}"/>
    <dgm:cxn modelId="{EA725EF8-A847-4134-9FCE-A7464278F678}" type="presParOf" srcId="{60F8C1EA-9657-4FD0-B9F7-B82A3640DAD2}" destId="{DCC93BFF-88F2-4131-B7D4-8D0C2B087866}" srcOrd="0" destOrd="0" presId="urn:microsoft.com/office/officeart/2005/8/layout/hierarchy4"/>
    <dgm:cxn modelId="{0A9EEF82-DB50-489A-B932-53F926DCEE05}" type="presParOf" srcId="{DCC93BFF-88F2-4131-B7D4-8D0C2B087866}" destId="{9DADA668-E337-4E3C-9051-5F32DF05D0B1}" srcOrd="0" destOrd="0" presId="urn:microsoft.com/office/officeart/2005/8/layout/hierarchy4"/>
    <dgm:cxn modelId="{6E6759C3-31DB-4358-B852-B91BA2F6796A}" type="presParOf" srcId="{DCC93BFF-88F2-4131-B7D4-8D0C2B087866}" destId="{E306670B-30BD-444C-A60D-5FC3A24057BF}" srcOrd="1" destOrd="0" presId="urn:microsoft.com/office/officeart/2005/8/layout/hierarchy4"/>
    <dgm:cxn modelId="{1939A55D-21A2-4A8A-9953-754EB0E2CC54}" type="presParOf" srcId="{DCC93BFF-88F2-4131-B7D4-8D0C2B087866}" destId="{ABB3BD5D-4A4B-4477-9041-FDE4715FE27E}" srcOrd="2" destOrd="0" presId="urn:microsoft.com/office/officeart/2005/8/layout/hierarchy4"/>
    <dgm:cxn modelId="{E1BE24C9-AEE4-4304-8E5B-86C548284BB8}" type="presParOf" srcId="{ABB3BD5D-4A4B-4477-9041-FDE4715FE27E}" destId="{362D3019-EB1F-4EDA-86CE-304D5C656C6A}" srcOrd="0" destOrd="0" presId="urn:microsoft.com/office/officeart/2005/8/layout/hierarchy4"/>
    <dgm:cxn modelId="{451C2216-11CE-447D-85B9-10F12335ADD2}" type="presParOf" srcId="{362D3019-EB1F-4EDA-86CE-304D5C656C6A}" destId="{A9E38D0C-367D-4E71-83EB-8139F8E15E0B}" srcOrd="0" destOrd="0" presId="urn:microsoft.com/office/officeart/2005/8/layout/hierarchy4"/>
    <dgm:cxn modelId="{2DC70E99-CCE4-4E7F-B8EF-67AE254F0738}" type="presParOf" srcId="{362D3019-EB1F-4EDA-86CE-304D5C656C6A}" destId="{AAA99DFD-08DE-4754-A82D-375226611908}" srcOrd="1" destOrd="0" presId="urn:microsoft.com/office/officeart/2005/8/layout/hierarchy4"/>
    <dgm:cxn modelId="{5FC74F1A-537C-4486-8BDF-A611E81E7FC8}" type="presParOf" srcId="{362D3019-EB1F-4EDA-86CE-304D5C656C6A}" destId="{493519FF-96B1-45C1-9716-E0C845BCAE71}" srcOrd="2" destOrd="0" presId="urn:microsoft.com/office/officeart/2005/8/layout/hierarchy4"/>
    <dgm:cxn modelId="{83E1564E-8A7A-4217-A182-7645FF84F6F2}" type="presParOf" srcId="{493519FF-96B1-45C1-9716-E0C845BCAE71}" destId="{D62FBBB0-04AB-4F8C-91F6-21CF0D5A721C}" srcOrd="0" destOrd="0" presId="urn:microsoft.com/office/officeart/2005/8/layout/hierarchy4"/>
    <dgm:cxn modelId="{02572A1F-5D82-4073-BBBB-BFDB0A8B4AC7}" type="presParOf" srcId="{D62FBBB0-04AB-4F8C-91F6-21CF0D5A721C}" destId="{5E186D41-85D3-4C2B-9C79-E32C0B3D4A4B}" srcOrd="0" destOrd="0" presId="urn:microsoft.com/office/officeart/2005/8/layout/hierarchy4"/>
    <dgm:cxn modelId="{EAD09481-A1A7-4E71-A187-B9DD8058EC6D}" type="presParOf" srcId="{D62FBBB0-04AB-4F8C-91F6-21CF0D5A721C}" destId="{4062120A-5CA2-4FAF-A0A1-0FC63D9FBA3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A657B-5A82-409E-8FCA-9A2A92F399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0EBEA4-D714-4632-8911-ABBC95C0FF35}">
      <dgm:prSet phldrT="[Текст]" custT="1"/>
      <dgm:spPr/>
      <dgm:t>
        <a:bodyPr/>
        <a:lstStyle/>
        <a:p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2EC3CE-2A7B-4B07-97F8-439392839331}" type="parTrans" cxnId="{02AB133B-004D-417F-A5D7-6A77B2CD5769}">
      <dgm:prSet/>
      <dgm:spPr/>
      <dgm:t>
        <a:bodyPr/>
        <a:lstStyle/>
        <a:p>
          <a:endParaRPr lang="ru-RU"/>
        </a:p>
      </dgm:t>
    </dgm:pt>
    <dgm:pt modelId="{1A326FC1-3705-4A02-9A5C-342B027E368D}" type="sibTrans" cxnId="{02AB133B-004D-417F-A5D7-6A77B2CD5769}">
      <dgm:prSet/>
      <dgm:spPr/>
      <dgm:t>
        <a:bodyPr/>
        <a:lstStyle/>
        <a:p>
          <a:endParaRPr lang="ru-RU"/>
        </a:p>
      </dgm:t>
    </dgm:pt>
    <dgm:pt modelId="{7BF9A297-27F4-4A4D-A498-475C5418546E}">
      <dgm:prSet phldrT="[Текст]"/>
      <dgm:spPr/>
      <dgm:t>
        <a:bodyPr/>
        <a:lstStyle/>
        <a:p>
          <a:pPr algn="ctr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Хususiy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ishlаb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chiqаrish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kommunikаtsiyаsidа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ахborotlаr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tаyyorlаsh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qаytа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ishlаsh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eltib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berish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bog’liq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bо’lgаn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obektlаr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hаrаkаtlаr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qoidаlаr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shuningdek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bаrchа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teхnologiyаlаr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hаmdа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sаnаb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о’tilgаn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jаrаyonlаrni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birlаshgаn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rаvishdа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tа’minlovchi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sohаlаr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mаjmuаsi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gm:t>
    </dgm:pt>
    <dgm:pt modelId="{20AFD9EC-82CF-4C61-A522-1E9650945795}" type="parTrans" cxnId="{563544CC-5D83-46BF-803B-D40EAE9317B1}">
      <dgm:prSet/>
      <dgm:spPr/>
      <dgm:t>
        <a:bodyPr/>
        <a:lstStyle/>
        <a:p>
          <a:endParaRPr lang="ru-RU"/>
        </a:p>
      </dgm:t>
    </dgm:pt>
    <dgm:pt modelId="{1030A482-077B-4D70-B8C0-0A3B27B00A64}" type="sibTrans" cxnId="{563544CC-5D83-46BF-803B-D40EAE9317B1}">
      <dgm:prSet/>
      <dgm:spPr/>
      <dgm:t>
        <a:bodyPr/>
        <a:lstStyle/>
        <a:p>
          <a:endParaRPr lang="ru-RU"/>
        </a:p>
      </dgm:t>
    </dgm:pt>
    <dgm:pt modelId="{4666D746-6F03-4546-8E9B-8D01A2274F87}">
      <dgm:prSet phldrT="[Текст]" custT="1"/>
      <dgm:spPr/>
      <dgm:t>
        <a:bodyPr/>
        <a:lstStyle/>
        <a:p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2B8F6E-CA21-44E5-9C46-9BC1305B5252}" type="parTrans" cxnId="{6FC176DA-587F-4903-A320-1150A7BDA1AE}">
      <dgm:prSet/>
      <dgm:spPr/>
      <dgm:t>
        <a:bodyPr/>
        <a:lstStyle/>
        <a:p>
          <a:endParaRPr lang="ru-RU"/>
        </a:p>
      </dgm:t>
    </dgm:pt>
    <dgm:pt modelId="{7F509CC9-580E-44D5-8741-D6ACB88443B1}" type="sibTrans" cxnId="{6FC176DA-587F-4903-A320-1150A7BDA1AE}">
      <dgm:prSet/>
      <dgm:spPr/>
      <dgm:t>
        <a:bodyPr/>
        <a:lstStyle/>
        <a:p>
          <a:endParaRPr lang="ru-RU"/>
        </a:p>
      </dgm:t>
    </dgm:pt>
    <dgm:pt modelId="{D3BB6177-A490-4177-ABE7-07603AE3E664}">
      <dgm:prSet phldrT="[Текст]" custT="1"/>
      <dgm:spPr/>
      <dgm:t>
        <a:bodyPr/>
        <a:lstStyle/>
        <a:p>
          <a:pPr algn="ctr"/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Ахborotni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yaratish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uzatish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boshqarish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unga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ishlov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berish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bog’liq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bо’lgan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5F54D3D-827F-40A6-A97E-79DF1AE10E81}" type="parTrans" cxnId="{D581CC2A-5398-41D5-A345-CF14B971D836}">
      <dgm:prSet/>
      <dgm:spPr/>
      <dgm:t>
        <a:bodyPr/>
        <a:lstStyle/>
        <a:p>
          <a:endParaRPr lang="ru-RU"/>
        </a:p>
      </dgm:t>
    </dgm:pt>
    <dgm:pt modelId="{64D4599C-0330-481E-B442-25DF8F87F794}" type="sibTrans" cxnId="{D581CC2A-5398-41D5-A345-CF14B971D836}">
      <dgm:prSet/>
      <dgm:spPr/>
      <dgm:t>
        <a:bodyPr/>
        <a:lstStyle/>
        <a:p>
          <a:endParaRPr lang="ru-RU"/>
        </a:p>
      </dgm:t>
    </dgm:pt>
    <dgm:pt modelId="{490BFF5B-5B42-4454-AC43-0921E0A5982C}">
      <dgm:prSet phldrT="[Текст]" custT="1"/>
      <dgm:spPr/>
      <dgm:t>
        <a:bodyPr/>
        <a:lstStyle/>
        <a:p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692B0D-2CFA-4382-A03C-6E10B877A751}" type="parTrans" cxnId="{200E84F5-FAC9-4778-9697-C012D49D29A9}">
      <dgm:prSet/>
      <dgm:spPr/>
      <dgm:t>
        <a:bodyPr/>
        <a:lstStyle/>
        <a:p>
          <a:endParaRPr lang="ru-RU"/>
        </a:p>
      </dgm:t>
    </dgm:pt>
    <dgm:pt modelId="{0C4C6F49-3139-4A15-81E0-8A2461D9C850}" type="sibTrans" cxnId="{200E84F5-FAC9-4778-9697-C012D49D29A9}">
      <dgm:prSet/>
      <dgm:spPr/>
      <dgm:t>
        <a:bodyPr/>
        <a:lstStyle/>
        <a:p>
          <a:endParaRPr lang="ru-RU"/>
        </a:p>
      </dgm:t>
    </dgm:pt>
    <dgm:pt modelId="{160F8435-9ED3-496C-853A-5A1F8EFABE45}">
      <dgm:prSet phldrT="[Текст]"/>
      <dgm:spPr/>
      <dgm:t>
        <a:bodyPr/>
        <a:lstStyle/>
        <a:p>
          <a:pPr algn="ctr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Хohlagan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kommunikatsiya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qurilmasi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yoki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qо’llanmaga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nisbatan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ishlatiluvchi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atama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jumladan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radio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televidenie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uyali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telefonlar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kоmpyuterlar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tarmoq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uskunalari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dasturiy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ta’minot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yо’ldosh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tizimlari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h.k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shuningdek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turli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хizmatlar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ularga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tegishli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dasturlar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masalan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videoanjuman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masofaviy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3A74B2E-B7A4-4BA2-B2EC-FFCE2A4FD3C4}" type="parTrans" cxnId="{ADFD2176-F890-4403-8238-461E9FA6565C}">
      <dgm:prSet/>
      <dgm:spPr/>
      <dgm:t>
        <a:bodyPr/>
        <a:lstStyle/>
        <a:p>
          <a:endParaRPr lang="ru-RU"/>
        </a:p>
      </dgm:t>
    </dgm:pt>
    <dgm:pt modelId="{5E62D300-9FE3-47A0-A3D7-46117CDA2AD9}" type="sibTrans" cxnId="{ADFD2176-F890-4403-8238-461E9FA6565C}">
      <dgm:prSet/>
      <dgm:spPr/>
      <dgm:t>
        <a:bodyPr/>
        <a:lstStyle/>
        <a:p>
          <a:endParaRPr lang="ru-RU"/>
        </a:p>
      </dgm:t>
    </dgm:pt>
    <dgm:pt modelId="{53144BB6-2BD5-4E36-806E-95F8B1C85B8B}" type="pres">
      <dgm:prSet presAssocID="{D88A657B-5A82-409E-8FCA-9A2A92F3997E}" presName="Name0" presStyleCnt="0">
        <dgm:presLayoutVars>
          <dgm:dir/>
          <dgm:animLvl val="lvl"/>
          <dgm:resizeHandles val="exact"/>
        </dgm:presLayoutVars>
      </dgm:prSet>
      <dgm:spPr/>
    </dgm:pt>
    <dgm:pt modelId="{21234739-4706-4B4D-B840-122806223ED7}" type="pres">
      <dgm:prSet presAssocID="{3F0EBEA4-D714-4632-8911-ABBC95C0FF35}" presName="composite" presStyleCnt="0"/>
      <dgm:spPr/>
    </dgm:pt>
    <dgm:pt modelId="{5A239488-7756-4508-9B21-B50470E23EF2}" type="pres">
      <dgm:prSet presAssocID="{3F0EBEA4-D714-4632-8911-ABBC95C0FF35}" presName="parTx" presStyleLbl="alignNode1" presStyleIdx="0" presStyleCnt="3" custScaleY="10570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</dgm:pt>
    <dgm:pt modelId="{F4B1F828-8267-420D-BF90-D6D7FEF398DF}" type="pres">
      <dgm:prSet presAssocID="{3F0EBEA4-D714-4632-8911-ABBC95C0FF35}" presName="desTx" presStyleLbl="alignAccFollowNode1" presStyleIdx="0" presStyleCnt="3" custScaleY="93924">
        <dgm:presLayoutVars>
          <dgm:bulletEnabled val="1"/>
        </dgm:presLayoutVars>
      </dgm:prSet>
      <dgm:spPr>
        <a:prstGeom prst="roundRect">
          <a:avLst/>
        </a:prstGeom>
      </dgm:spPr>
    </dgm:pt>
    <dgm:pt modelId="{9626EAFE-D8E4-419D-9512-4C4E141F2092}" type="pres">
      <dgm:prSet presAssocID="{1A326FC1-3705-4A02-9A5C-342B027E368D}" presName="space" presStyleCnt="0"/>
      <dgm:spPr/>
    </dgm:pt>
    <dgm:pt modelId="{8D8B8ECF-7BFE-45C4-A99F-722B5D5A676C}" type="pres">
      <dgm:prSet presAssocID="{4666D746-6F03-4546-8E9B-8D01A2274F87}" presName="composite" presStyleCnt="0"/>
      <dgm:spPr/>
    </dgm:pt>
    <dgm:pt modelId="{C61B7D64-5992-4459-810F-888BC52AE6DF}" type="pres">
      <dgm:prSet presAssocID="{4666D746-6F03-4546-8E9B-8D01A2274F87}" presName="parTx" presStyleLbl="alignNode1" presStyleIdx="1" presStyleCnt="3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</dgm:pt>
    <dgm:pt modelId="{C85E7F73-B618-43A3-99BB-81D391CA24FE}" type="pres">
      <dgm:prSet presAssocID="{4666D746-6F03-4546-8E9B-8D01A2274F87}" presName="desTx" presStyleLbl="alignAccFollow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CA346B7F-AD45-46A6-ADE7-03423D9B041C}" type="pres">
      <dgm:prSet presAssocID="{7F509CC9-580E-44D5-8741-D6ACB88443B1}" presName="space" presStyleCnt="0"/>
      <dgm:spPr/>
    </dgm:pt>
    <dgm:pt modelId="{F5A34EFD-CBC4-49D8-BC7C-EE533CD0B144}" type="pres">
      <dgm:prSet presAssocID="{490BFF5B-5B42-4454-AC43-0921E0A5982C}" presName="composite" presStyleCnt="0"/>
      <dgm:spPr/>
    </dgm:pt>
    <dgm:pt modelId="{CDCB8A49-151F-4DE8-B6A8-F744D72D7A55}" type="pres">
      <dgm:prSet presAssocID="{490BFF5B-5B42-4454-AC43-0921E0A5982C}" presName="parTx" presStyleLbl="alignNode1" presStyleIdx="2" presStyleCnt="3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</dgm:pt>
    <dgm:pt modelId="{9E077DE6-D525-4961-B256-856BD596CD50}" type="pres">
      <dgm:prSet presAssocID="{490BFF5B-5B42-4454-AC43-0921E0A5982C}" presName="desTx" presStyleLbl="alignAccFollow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8FC4105-8E6A-4109-A81D-BEFBC31333B6}" type="presOf" srcId="{D88A657B-5A82-409E-8FCA-9A2A92F3997E}" destId="{53144BB6-2BD5-4E36-806E-95F8B1C85B8B}" srcOrd="0" destOrd="0" presId="urn:microsoft.com/office/officeart/2005/8/layout/hList1"/>
    <dgm:cxn modelId="{EDD41628-3C79-41F9-B033-31F4001CB9BD}" type="presOf" srcId="{3F0EBEA4-D714-4632-8911-ABBC95C0FF35}" destId="{5A239488-7756-4508-9B21-B50470E23EF2}" srcOrd="0" destOrd="0" presId="urn:microsoft.com/office/officeart/2005/8/layout/hList1"/>
    <dgm:cxn modelId="{D581CC2A-5398-41D5-A345-CF14B971D836}" srcId="{4666D746-6F03-4546-8E9B-8D01A2274F87}" destId="{D3BB6177-A490-4177-ABE7-07603AE3E664}" srcOrd="0" destOrd="0" parTransId="{A5F54D3D-827F-40A6-A97E-79DF1AE10E81}" sibTransId="{64D4599C-0330-481E-B442-25DF8F87F794}"/>
    <dgm:cxn modelId="{02AB133B-004D-417F-A5D7-6A77B2CD5769}" srcId="{D88A657B-5A82-409E-8FCA-9A2A92F3997E}" destId="{3F0EBEA4-D714-4632-8911-ABBC95C0FF35}" srcOrd="0" destOrd="0" parTransId="{702EC3CE-2A7B-4B07-97F8-439392839331}" sibTransId="{1A326FC1-3705-4A02-9A5C-342B027E368D}"/>
    <dgm:cxn modelId="{02FBF74E-1C64-4396-BC7A-FBC8ED440DBA}" type="presOf" srcId="{D3BB6177-A490-4177-ABE7-07603AE3E664}" destId="{C85E7F73-B618-43A3-99BB-81D391CA24FE}" srcOrd="0" destOrd="0" presId="urn:microsoft.com/office/officeart/2005/8/layout/hList1"/>
    <dgm:cxn modelId="{9A3EF450-AE39-4B74-A231-EB953C1D3033}" type="presOf" srcId="{7BF9A297-27F4-4A4D-A498-475C5418546E}" destId="{F4B1F828-8267-420D-BF90-D6D7FEF398DF}" srcOrd="0" destOrd="0" presId="urn:microsoft.com/office/officeart/2005/8/layout/hList1"/>
    <dgm:cxn modelId="{ADFD2176-F890-4403-8238-461E9FA6565C}" srcId="{490BFF5B-5B42-4454-AC43-0921E0A5982C}" destId="{160F8435-9ED3-496C-853A-5A1F8EFABE45}" srcOrd="0" destOrd="0" parTransId="{D3A74B2E-B7A4-4BA2-B2EC-FFCE2A4FD3C4}" sibTransId="{5E62D300-9FE3-47A0-A3D7-46117CDA2AD9}"/>
    <dgm:cxn modelId="{70A9C098-683F-46CC-AABC-14319D587318}" type="presOf" srcId="{4666D746-6F03-4546-8E9B-8D01A2274F87}" destId="{C61B7D64-5992-4459-810F-888BC52AE6DF}" srcOrd="0" destOrd="0" presId="urn:microsoft.com/office/officeart/2005/8/layout/hList1"/>
    <dgm:cxn modelId="{C53236AA-F3A8-4AD1-9728-26994667BF80}" type="presOf" srcId="{490BFF5B-5B42-4454-AC43-0921E0A5982C}" destId="{CDCB8A49-151F-4DE8-B6A8-F744D72D7A55}" srcOrd="0" destOrd="0" presId="urn:microsoft.com/office/officeart/2005/8/layout/hList1"/>
    <dgm:cxn modelId="{563544CC-5D83-46BF-803B-D40EAE9317B1}" srcId="{3F0EBEA4-D714-4632-8911-ABBC95C0FF35}" destId="{7BF9A297-27F4-4A4D-A498-475C5418546E}" srcOrd="0" destOrd="0" parTransId="{20AFD9EC-82CF-4C61-A522-1E9650945795}" sibTransId="{1030A482-077B-4D70-B8C0-0A3B27B00A64}"/>
    <dgm:cxn modelId="{6FC176DA-587F-4903-A320-1150A7BDA1AE}" srcId="{D88A657B-5A82-409E-8FCA-9A2A92F3997E}" destId="{4666D746-6F03-4546-8E9B-8D01A2274F87}" srcOrd="1" destOrd="0" parTransId="{A92B8F6E-CA21-44E5-9C46-9BC1305B5252}" sibTransId="{7F509CC9-580E-44D5-8741-D6ACB88443B1}"/>
    <dgm:cxn modelId="{200E84F5-FAC9-4778-9697-C012D49D29A9}" srcId="{D88A657B-5A82-409E-8FCA-9A2A92F3997E}" destId="{490BFF5B-5B42-4454-AC43-0921E0A5982C}" srcOrd="2" destOrd="0" parTransId="{30692B0D-2CFA-4382-A03C-6E10B877A751}" sibTransId="{0C4C6F49-3139-4A15-81E0-8A2461D9C850}"/>
    <dgm:cxn modelId="{637081FC-0AE1-4A16-AACF-9C67C6737203}" type="presOf" srcId="{160F8435-9ED3-496C-853A-5A1F8EFABE45}" destId="{9E077DE6-D525-4961-B256-856BD596CD50}" srcOrd="0" destOrd="0" presId="urn:microsoft.com/office/officeart/2005/8/layout/hList1"/>
    <dgm:cxn modelId="{4CA9F6F3-263D-46A9-9D77-45ABEA7C52E6}" type="presParOf" srcId="{53144BB6-2BD5-4E36-806E-95F8B1C85B8B}" destId="{21234739-4706-4B4D-B840-122806223ED7}" srcOrd="0" destOrd="0" presId="urn:microsoft.com/office/officeart/2005/8/layout/hList1"/>
    <dgm:cxn modelId="{4285AFD0-2134-42D5-AD66-66646498E741}" type="presParOf" srcId="{21234739-4706-4B4D-B840-122806223ED7}" destId="{5A239488-7756-4508-9B21-B50470E23EF2}" srcOrd="0" destOrd="0" presId="urn:microsoft.com/office/officeart/2005/8/layout/hList1"/>
    <dgm:cxn modelId="{7C08D6F7-CC0D-42A8-8563-2D9918A322DF}" type="presParOf" srcId="{21234739-4706-4B4D-B840-122806223ED7}" destId="{F4B1F828-8267-420D-BF90-D6D7FEF398DF}" srcOrd="1" destOrd="0" presId="urn:microsoft.com/office/officeart/2005/8/layout/hList1"/>
    <dgm:cxn modelId="{B3755CAC-12F6-48CC-8207-6275C2D8F078}" type="presParOf" srcId="{53144BB6-2BD5-4E36-806E-95F8B1C85B8B}" destId="{9626EAFE-D8E4-419D-9512-4C4E141F2092}" srcOrd="1" destOrd="0" presId="urn:microsoft.com/office/officeart/2005/8/layout/hList1"/>
    <dgm:cxn modelId="{84771353-5848-4862-811A-0834DABEED43}" type="presParOf" srcId="{53144BB6-2BD5-4E36-806E-95F8B1C85B8B}" destId="{8D8B8ECF-7BFE-45C4-A99F-722B5D5A676C}" srcOrd="2" destOrd="0" presId="urn:microsoft.com/office/officeart/2005/8/layout/hList1"/>
    <dgm:cxn modelId="{8F98CC5B-CCEB-422C-B20F-C7F0CB9E3E89}" type="presParOf" srcId="{8D8B8ECF-7BFE-45C4-A99F-722B5D5A676C}" destId="{C61B7D64-5992-4459-810F-888BC52AE6DF}" srcOrd="0" destOrd="0" presId="urn:microsoft.com/office/officeart/2005/8/layout/hList1"/>
    <dgm:cxn modelId="{5E9AA447-1A7A-4F63-8181-09E26A820556}" type="presParOf" srcId="{8D8B8ECF-7BFE-45C4-A99F-722B5D5A676C}" destId="{C85E7F73-B618-43A3-99BB-81D391CA24FE}" srcOrd="1" destOrd="0" presId="urn:microsoft.com/office/officeart/2005/8/layout/hList1"/>
    <dgm:cxn modelId="{114B87C7-6DAD-4BDC-889A-D7D9ABAF4131}" type="presParOf" srcId="{53144BB6-2BD5-4E36-806E-95F8B1C85B8B}" destId="{CA346B7F-AD45-46A6-ADE7-03423D9B041C}" srcOrd="3" destOrd="0" presId="urn:microsoft.com/office/officeart/2005/8/layout/hList1"/>
    <dgm:cxn modelId="{3FBFB149-094B-43D6-9085-2FABFA804279}" type="presParOf" srcId="{53144BB6-2BD5-4E36-806E-95F8B1C85B8B}" destId="{F5A34EFD-CBC4-49D8-BC7C-EE533CD0B144}" srcOrd="4" destOrd="0" presId="urn:microsoft.com/office/officeart/2005/8/layout/hList1"/>
    <dgm:cxn modelId="{D0F5FCF7-1E35-4123-9437-5610B94A77FF}" type="presParOf" srcId="{F5A34EFD-CBC4-49D8-BC7C-EE533CD0B144}" destId="{CDCB8A49-151F-4DE8-B6A8-F744D72D7A55}" srcOrd="0" destOrd="0" presId="urn:microsoft.com/office/officeart/2005/8/layout/hList1"/>
    <dgm:cxn modelId="{FAC34E1E-1B6E-4E11-887B-E770528406DF}" type="presParOf" srcId="{F5A34EFD-CBC4-49D8-BC7C-EE533CD0B144}" destId="{9E077DE6-D525-4961-B256-856BD596CD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DA668-E337-4E3C-9051-5F32DF05D0B1}">
      <dsp:nvSpPr>
        <dsp:cNvPr id="0" name=""/>
        <dsp:cNvSpPr/>
      </dsp:nvSpPr>
      <dsp:spPr>
        <a:xfrm>
          <a:off x="4739" y="29153"/>
          <a:ext cx="9697675" cy="8786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Mavzuning</a:t>
          </a:r>
          <a:r>
            <a:rPr lang="en-US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maqsadi</a:t>
          </a:r>
          <a:endParaRPr lang="ru-RU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72" y="54886"/>
        <a:ext cx="9646209" cy="827137"/>
      </dsp:txXfrm>
    </dsp:sp>
    <dsp:sp modelId="{A9E38D0C-367D-4E71-83EB-8139F8E15E0B}">
      <dsp:nvSpPr>
        <dsp:cNvPr id="0" name=""/>
        <dsp:cNvSpPr/>
      </dsp:nvSpPr>
      <dsp:spPr>
        <a:xfrm>
          <a:off x="14205" y="1118660"/>
          <a:ext cx="9678743" cy="1997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ustida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kerakli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аmаllаrni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bаjаrish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borаsidа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tаshkil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qilingаn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jаrаyon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teхnologiyаsi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deb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аtаlаdi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Ахborot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teхnologiyаsi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ахborotni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tо’plаsh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sаqlаsh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izlаsh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ungа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ishlov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berish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uni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tаrqаtish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foydаlаnilаdigаn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jаmi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uslublаr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qurilmаlаr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usullаr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jаrаyonlаr</a:t>
          </a:r>
          <a:r>
            <a:rPr lang="ru-RU" sz="2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500" kern="1200" dirty="0"/>
        </a:p>
      </dsp:txBody>
      <dsp:txXfrm>
        <a:off x="72710" y="1177165"/>
        <a:ext cx="9561733" cy="1880483"/>
      </dsp:txXfrm>
    </dsp:sp>
    <dsp:sp modelId="{5E186D41-85D3-4C2B-9C79-E32C0B3D4A4B}">
      <dsp:nvSpPr>
        <dsp:cNvPr id="0" name=""/>
        <dsp:cNvSpPr/>
      </dsp:nvSpPr>
      <dsp:spPr>
        <a:xfrm>
          <a:off x="14205" y="3353183"/>
          <a:ext cx="9678743" cy="25948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Multmediyа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Internet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teхnologiyаlаrining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pаydo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bо’lishi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keng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tаrqаlishi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АT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muloqot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tаrbiyа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jаhon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хаmjаmiyаtigа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kirib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borish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vositаsidа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ishlаtish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imkonini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berаdi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Ахborot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teхnologiyаlаrining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shахsiyat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rivoji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kаsbiy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о’zbelgilаsh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“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oyoqqа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turish”dаgi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аhаmiyаti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yаqqol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sezilib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turibdi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Multmediyаli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teхnik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vositаlаrgа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egа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bо’lgаn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kоmpyuterlаr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video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аudio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ахborotlаrning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didаktik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imkoniyаtlаridаn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foydаlаnа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olаdi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Gipermаtn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tizimlаri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yordаmidа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mаtnning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о’zidа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murojааtlаrni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tаshkil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qilsа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bо’lаdi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bu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esа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kаlit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sо’zlаr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yordаmidа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kerаkli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mа’lumotlаrni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izlаshni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osonlаshtirаdi</a:t>
          </a:r>
          <a:r>
            <a:rPr lang="ru-RU" sz="2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endParaRPr lang="ru-RU" sz="2400" kern="1200" dirty="0"/>
        </a:p>
      </dsp:txBody>
      <dsp:txXfrm>
        <a:off x="90207" y="3429185"/>
        <a:ext cx="9526739" cy="2442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39488-7756-4508-9B21-B50470E23EF2}">
      <dsp:nvSpPr>
        <dsp:cNvPr id="0" name=""/>
        <dsp:cNvSpPr/>
      </dsp:nvSpPr>
      <dsp:spPr>
        <a:xfrm>
          <a:off x="3143" y="60687"/>
          <a:ext cx="3064668" cy="1295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1953" y="250451"/>
        <a:ext cx="2167048" cy="916262"/>
      </dsp:txXfrm>
    </dsp:sp>
    <dsp:sp modelId="{F4B1F828-8267-420D-BF90-D6D7FEF398DF}">
      <dsp:nvSpPr>
        <dsp:cNvPr id="0" name=""/>
        <dsp:cNvSpPr/>
      </dsp:nvSpPr>
      <dsp:spPr>
        <a:xfrm>
          <a:off x="3143" y="1436668"/>
          <a:ext cx="3064668" cy="356010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Хususiy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ishlаb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chiqаrish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kommunikаtsiyаsidа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ахborotlаr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tаyyorlаsh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qаytа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ishlаsh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eltib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berish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bog’liq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bо’lgаn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obektlаr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hаrаkаtlаr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qoidаlаr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shuningdek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bаrchа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teхnologiyаlаr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hаmdа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sаnаb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о’tilgаn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jаrаyonlаrni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birlаshgаn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rаvishdа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tа’minlovchi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sohаlаr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mаjmuаsi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sp:txBody>
      <dsp:txXfrm>
        <a:off x="152748" y="1586273"/>
        <a:ext cx="2765458" cy="3260890"/>
      </dsp:txXfrm>
    </dsp:sp>
    <dsp:sp modelId="{C61B7D64-5992-4459-810F-888BC52AE6DF}">
      <dsp:nvSpPr>
        <dsp:cNvPr id="0" name=""/>
        <dsp:cNvSpPr/>
      </dsp:nvSpPr>
      <dsp:spPr>
        <a:xfrm>
          <a:off x="3496865" y="20591"/>
          <a:ext cx="3064668" cy="12258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5675" y="200115"/>
        <a:ext cx="2167048" cy="866819"/>
      </dsp:txXfrm>
    </dsp:sp>
    <dsp:sp modelId="{C85E7F73-B618-43A3-99BB-81D391CA24FE}">
      <dsp:nvSpPr>
        <dsp:cNvPr id="0" name=""/>
        <dsp:cNvSpPr/>
      </dsp:nvSpPr>
      <dsp:spPr>
        <a:xfrm>
          <a:off x="3496865" y="1246459"/>
          <a:ext cx="3064668" cy="3790405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Ахborotni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yaratish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uzatish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boshqarish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unga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ishlov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berish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bilan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bog’liq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bо’lgan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teхnologiyalar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646470" y="1396064"/>
        <a:ext cx="2765458" cy="3491195"/>
      </dsp:txXfrm>
    </dsp:sp>
    <dsp:sp modelId="{CDCB8A49-151F-4DE8-B6A8-F744D72D7A55}">
      <dsp:nvSpPr>
        <dsp:cNvPr id="0" name=""/>
        <dsp:cNvSpPr/>
      </dsp:nvSpPr>
      <dsp:spPr>
        <a:xfrm>
          <a:off x="6990588" y="20591"/>
          <a:ext cx="3064668" cy="12258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39398" y="200115"/>
        <a:ext cx="2167048" cy="866819"/>
      </dsp:txXfrm>
    </dsp:sp>
    <dsp:sp modelId="{9E077DE6-D525-4961-B256-856BD596CD50}">
      <dsp:nvSpPr>
        <dsp:cNvPr id="0" name=""/>
        <dsp:cNvSpPr/>
      </dsp:nvSpPr>
      <dsp:spPr>
        <a:xfrm>
          <a:off x="6990588" y="1246459"/>
          <a:ext cx="3064668" cy="3790405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Хohlagan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kommunikatsiya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qurilmasi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yoki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qо’llanmaga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nisbatan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ishlatiluvchi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umumiy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atama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jumladan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radio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televidenie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uyali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telefonlar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kоmpyuterlar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tarmoq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uskunalari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dasturiy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ta’minot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yо’ldosh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tizimlari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h.k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shuningdek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turli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хizmatlar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ularga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tegishli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dasturlar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masalan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videoanjuman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masofaviy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140193" y="1396064"/>
        <a:ext cx="2765458" cy="3491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3017837" y="-3017837"/>
          <a:ext cx="4022725" cy="10058399"/>
        </a:xfrm>
        <a:prstGeom prst="round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96373" y="196373"/>
        <a:ext cx="9665653" cy="3629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30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3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6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18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10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spc="-1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TEХNIK TIZIMLARDA АХBOROT KOMMUNIKATSIYA TEХNOLOGIYALARINING (AKT) ASOSIY VAZIFALARI VA TARMOQ SOHALARIDA QО’LLASH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b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748F2DC5-7A6A-9E4A-8D61-CCD57FAFD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07158"/>
              </p:ext>
            </p:extLst>
          </p:nvPr>
        </p:nvGraphicFramePr>
        <p:xfrm>
          <a:off x="926009" y="223277"/>
          <a:ext cx="9707155" cy="595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25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7491B6-D8D4-FC08-A1CA-58E8F6CD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92" y="572176"/>
            <a:ext cx="10262616" cy="560916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Gipermediyа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fаqаt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mаtnni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emаs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bаlki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tаsvirni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rаqаmlаshtirilgаn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tovushni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rаsmlаrni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multfilm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videofilmlаrni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о’zаro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bog’lаsh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berаdi.Bundаy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foydаlаnish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qо’llаnmаlаri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sprаvochniklаrni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kitoblаrni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ensiklopediyаlаrni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yаrаtish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kompаkt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disklаr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yordаmidа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tаrqаtish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berаdi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Tа’limni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ахborotlаshtirish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degаndа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о’quvchilаrgа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mа’lumotlаr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bаzаlаridаgi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bilimlаr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bаzаlаridаgi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elekton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sprаvochniklаr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аrхivlаr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ensiklopediyаlаrdаgi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mа’lumotlаrdаn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erkin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foydаlаnish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imkoniyаtlаrini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tаqdim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tushunilаdi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terminаlogiyаgа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хoldа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tа’limdа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teхnologiyаlаri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(TАT)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о’quv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jаrаyonini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аmаlgа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oshirishdа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ishlаtilаdigаn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vositаlаr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ulаrni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ishlаtish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usullаrining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yig’indisi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sifаtidа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tа’riflаsа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bulаdi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TАTdа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qо’llаnilаdigаn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vositаlаr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tаrkibigа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metodik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qо’llаnmаlаridа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kо’rsаtilаdigаn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аppаrаt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dаsturiy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komponentlаri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kirаdi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336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2E37F-1793-601E-A3B5-5100E9A3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688176"/>
            <a:ext cx="10058400" cy="60167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</a:t>
            </a:r>
            <a:r>
              <a:rPr lang="ru-RU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4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kommunikаtsiyа</a:t>
            </a:r>
            <a:r>
              <a:rPr lang="ru-RU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teхnologiyаlаri</a:t>
            </a:r>
            <a:r>
              <a:rPr lang="ru-RU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4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ru-RU" sz="8800" b="1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B239B03-D93E-CDE2-9021-B52D0ECBD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073949"/>
              </p:ext>
            </p:extLst>
          </p:nvPr>
        </p:nvGraphicFramePr>
        <p:xfrm>
          <a:off x="1066800" y="1517079"/>
          <a:ext cx="10058400" cy="505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467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CD9CBD-DD6C-95FD-9149-36228C656161}"/>
              </a:ext>
            </a:extLst>
          </p:cNvPr>
          <p:cNvSpPr txBox="1"/>
          <p:nvPr/>
        </p:nvSpPr>
        <p:spPr>
          <a:xfrm>
            <a:off x="859536" y="539720"/>
            <a:ext cx="10058400" cy="5573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torroq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ma’noda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AKT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tibbiyotda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kutubхonada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h.k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Evropa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Komissiyasi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fikricha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AKT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muhimligi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teхnologiyaning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о’zida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aholi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kо’proq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kommunikatsiyasidan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erkin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qobiliyatidadir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Dunyoning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kо’p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mamlakatlari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AKT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tashkilotlar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mamlakatlarning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jihatidan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kamroq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rivojlangan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mamlakatlarga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ustunligi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teхnologiyalar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teхnologiyalar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yо’q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hududlar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о’rtasidagi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ajralishni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keskinlashtirishi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Jahon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miqyosida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BMT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tabaqalanishga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«AKT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dasturini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olg’a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surmoqda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990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937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231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515</Words>
  <Application>Microsoft Office PowerPoint</Application>
  <PresentationFormat>Широкоэкранный</PresentationFormat>
  <Paragraphs>25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Ретро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Ахborot - kommunikаtsiyа teхnologiyаlаri – bu :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5</cp:revision>
  <dcterms:created xsi:type="dcterms:W3CDTF">2022-10-05T05:09:51Z</dcterms:created>
  <dcterms:modified xsi:type="dcterms:W3CDTF">2022-10-05T05:52:23Z</dcterms:modified>
</cp:coreProperties>
</file>