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handoutMasterIdLst>
    <p:handoutMasterId r:id="rId22"/>
  </p:handoutMasterIdLst>
  <p:sldIdLst>
    <p:sldId id="268" r:id="rId5"/>
    <p:sldId id="258" r:id="rId6"/>
    <p:sldId id="269" r:id="rId7"/>
    <p:sldId id="270" r:id="rId8"/>
    <p:sldId id="272" r:id="rId9"/>
    <p:sldId id="271" r:id="rId10"/>
    <p:sldId id="453" r:id="rId11"/>
    <p:sldId id="456" r:id="rId12"/>
    <p:sldId id="455" r:id="rId13"/>
    <p:sldId id="454" r:id="rId14"/>
    <p:sldId id="459" r:id="rId15"/>
    <p:sldId id="458" r:id="rId16"/>
    <p:sldId id="457" r:id="rId17"/>
    <p:sldId id="461" r:id="rId18"/>
    <p:sldId id="460" r:id="rId19"/>
    <p:sldId id="452" r:id="rId20"/>
  </p:sldIdLst>
  <p:sldSz cx="12192000" cy="6858000"/>
  <p:notesSz cx="6858000" cy="9144000"/>
  <p:defaultTextStyle>
    <a:defPPr rtl="0">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BCB700C6-9F1E-4332-90A3-63A3ACCE60C4}">
          <p14:sldIdLst>
            <p14:sldId id="268"/>
            <p14:sldId id="258"/>
            <p14:sldId id="269"/>
            <p14:sldId id="270"/>
            <p14:sldId id="272"/>
            <p14:sldId id="271"/>
            <p14:sldId id="453"/>
            <p14:sldId id="456"/>
            <p14:sldId id="455"/>
            <p14:sldId id="454"/>
            <p14:sldId id="459"/>
            <p14:sldId id="458"/>
            <p14:sldId id="457"/>
            <p14:sldId id="461"/>
            <p14:sldId id="460"/>
            <p14:sldId id="45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Автор"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2" autoAdjust="0"/>
  </p:normalViewPr>
  <p:slideViewPr>
    <p:cSldViewPr snapToGrid="0">
      <p:cViewPr varScale="1">
        <p:scale>
          <a:sx n="97" d="100"/>
          <a:sy n="97" d="100"/>
        </p:scale>
        <p:origin x="84" y="28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37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D20082-A4BF-4CD9-8FFA-A06C5033275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ru-RU"/>
        </a:p>
      </dgm:t>
    </dgm:pt>
    <dgm:pt modelId="{731B97C2-943F-4BF5-B29A-0A49CAB61A3D}">
      <dgm:prSet custT="1"/>
      <dgm:spPr/>
      <dgm:t>
        <a:bodyPr/>
        <a:lstStyle/>
        <a:p>
          <a:r>
            <a:rPr lang="ms-MY" sz="2000" dirty="0">
              <a:solidFill>
                <a:schemeClr val="tx1"/>
              </a:solidFill>
              <a:latin typeface="Times New Roman" panose="02020603050405020304" pitchFamily="18" charset="0"/>
              <a:cs typeface="Times New Roman" panose="02020603050405020304" pitchFamily="18" charset="0"/>
            </a:rPr>
            <a:t>Geоinfоrmаtsiоn tizimida qoʻllaniladigan maхsus dasturlar asosan ikki turga boʻlinadi va ular quyidagilardan iborat: 1. Pulli dasturlar. Ular jumlasiga hozirda mashhur boʻlgan ESRI kompaniyasining ArcView oilasidagi dasturlar, GIS MapInfo Professional, AutoCAD Map 3D, Geomedia Professional, Panorama, RemoteView, Bentley Map, Erdas Imagine kabilar kiradi. 2. Ochiq kodli dasturlar. Mazkur bepul Geоinfоrmаtsiоn tizimi dasturlariga Quantum GIS (QGIS), GRASS GIS, gvGIS, ILWIS, JUMP GIS, MapWindow GIS, SAGA GIS, Capaware, FalconView, Kalypso, TerraView, Whiteboх GIS kiradi.</a:t>
          </a:r>
          <a:endParaRPr lang="ru-RU" sz="2000" dirty="0">
            <a:solidFill>
              <a:schemeClr val="tx1"/>
            </a:solidFill>
            <a:latin typeface="Times New Roman" panose="02020603050405020304" pitchFamily="18" charset="0"/>
            <a:cs typeface="Times New Roman" panose="02020603050405020304" pitchFamily="18" charset="0"/>
          </a:endParaRPr>
        </a:p>
        <a:p>
          <a:r>
            <a:rPr lang="ms-MY" sz="2000" dirty="0">
              <a:solidFill>
                <a:schemeClr val="tx1"/>
              </a:solidFill>
              <a:latin typeface="Times New Roman" panose="02020603050405020304" pitchFamily="18" charset="0"/>
              <a:cs typeface="Times New Roman" panose="02020603050405020304" pitchFamily="18" charset="0"/>
            </a:rPr>
            <a:t>ArcView dasturiy tizimi. ArcView  ESRI  kompaniyasining dasturi boʻlib, bu dastur avlod sifatida bir necha seriyalar turkumida ishlab chiqiladi. ArcView dasturining ilk avlodi 1993-yili Arc/Info tizimi uchun qoʻshimcha sifatida yaratildi va bu dastur ommaviy ravishda foydalanuvchilar uchun moʻljallangan. </a:t>
          </a:r>
          <a:endParaRPr lang="ru-RU" sz="2000" dirty="0">
            <a:solidFill>
              <a:schemeClr val="tx1"/>
            </a:solidFill>
            <a:latin typeface="Times New Roman" panose="02020603050405020304" pitchFamily="18" charset="0"/>
            <a:cs typeface="Times New Roman" panose="02020603050405020304" pitchFamily="18" charset="0"/>
          </a:endParaRPr>
        </a:p>
      </dgm:t>
    </dgm:pt>
    <dgm:pt modelId="{BA531E4A-B021-4791-B2FE-07F26BF95A08}" type="parTrans" cxnId="{8505672A-FA2E-43AC-BE63-8E686BDFD5F1}">
      <dgm:prSet/>
      <dgm:spPr/>
      <dgm:t>
        <a:bodyPr/>
        <a:lstStyle/>
        <a:p>
          <a:endParaRPr lang="ru-RU"/>
        </a:p>
      </dgm:t>
    </dgm:pt>
    <dgm:pt modelId="{D8D1D210-3F05-4CD6-B442-056439D6CCA3}" type="sibTrans" cxnId="{8505672A-FA2E-43AC-BE63-8E686BDFD5F1}">
      <dgm:prSet/>
      <dgm:spPr/>
      <dgm:t>
        <a:bodyPr/>
        <a:lstStyle/>
        <a:p>
          <a:endParaRPr lang="ru-RU"/>
        </a:p>
      </dgm:t>
    </dgm:pt>
    <dgm:pt modelId="{EC27CA06-1D92-4B37-AB6B-4D273BA388E0}" type="pres">
      <dgm:prSet presAssocID="{91D20082-A4BF-4CD9-8FFA-A06C5033275A}" presName="Name0" presStyleCnt="0">
        <dgm:presLayoutVars>
          <dgm:dir/>
          <dgm:animLvl val="lvl"/>
          <dgm:resizeHandles val="exact"/>
        </dgm:presLayoutVars>
      </dgm:prSet>
      <dgm:spPr/>
    </dgm:pt>
    <dgm:pt modelId="{AB6C0257-4ED0-4902-8349-46AB769256E2}" type="pres">
      <dgm:prSet presAssocID="{731B97C2-943F-4BF5-B29A-0A49CAB61A3D}" presName="linNode" presStyleCnt="0"/>
      <dgm:spPr/>
    </dgm:pt>
    <dgm:pt modelId="{09140E55-4D64-4628-B570-220721959248}" type="pres">
      <dgm:prSet presAssocID="{731B97C2-943F-4BF5-B29A-0A49CAB61A3D}" presName="parentText" presStyleLbl="node1" presStyleIdx="0" presStyleCnt="1" custScaleX="232062" custScaleY="100098">
        <dgm:presLayoutVars>
          <dgm:chMax val="1"/>
          <dgm:bulletEnabled val="1"/>
        </dgm:presLayoutVars>
      </dgm:prSet>
      <dgm:spPr/>
    </dgm:pt>
  </dgm:ptLst>
  <dgm:cxnLst>
    <dgm:cxn modelId="{8505672A-FA2E-43AC-BE63-8E686BDFD5F1}" srcId="{91D20082-A4BF-4CD9-8FFA-A06C5033275A}" destId="{731B97C2-943F-4BF5-B29A-0A49CAB61A3D}" srcOrd="0" destOrd="0" parTransId="{BA531E4A-B021-4791-B2FE-07F26BF95A08}" sibTransId="{D8D1D210-3F05-4CD6-B442-056439D6CCA3}"/>
    <dgm:cxn modelId="{24546853-3E31-4B06-A6B3-C1D11EEF3457}" type="presOf" srcId="{731B97C2-943F-4BF5-B29A-0A49CAB61A3D}" destId="{09140E55-4D64-4628-B570-220721959248}" srcOrd="0" destOrd="0" presId="urn:microsoft.com/office/officeart/2005/8/layout/vList5"/>
    <dgm:cxn modelId="{483E9983-82D8-4E4B-853D-516193E9A19A}" type="presOf" srcId="{91D20082-A4BF-4CD9-8FFA-A06C5033275A}" destId="{EC27CA06-1D92-4B37-AB6B-4D273BA388E0}" srcOrd="0" destOrd="0" presId="urn:microsoft.com/office/officeart/2005/8/layout/vList5"/>
    <dgm:cxn modelId="{3D5D640E-EF3F-4E7A-A443-200E38A8FAD6}" type="presParOf" srcId="{EC27CA06-1D92-4B37-AB6B-4D273BA388E0}" destId="{AB6C0257-4ED0-4902-8349-46AB769256E2}" srcOrd="0" destOrd="0" presId="urn:microsoft.com/office/officeart/2005/8/layout/vList5"/>
    <dgm:cxn modelId="{C6555A6D-0768-47EA-A56A-0B9562FE6825}" type="presParOf" srcId="{AB6C0257-4ED0-4902-8349-46AB769256E2}" destId="{09140E55-4D64-4628-B570-220721959248}"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586C0A1-B092-4461-8E0F-0183F8CA31E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ru-RU"/>
        </a:p>
      </dgm:t>
    </dgm:pt>
    <dgm:pt modelId="{FF4A060E-4A90-444C-A961-1C087A7DCC06}">
      <dgm:prSet/>
      <dgm:spPr/>
      <dgm:t>
        <a:bodyPr/>
        <a:lstStyle/>
        <a:p>
          <a:r>
            <a:rPr lang="ms-MY">
              <a:solidFill>
                <a:schemeClr val="tx1"/>
              </a:solidFill>
              <a:latin typeface="Times New Roman" panose="02020603050405020304" pitchFamily="18" charset="0"/>
              <a:cs typeface="Times New Roman" panose="02020603050405020304" pitchFamily="18" charset="0"/>
            </a:rPr>
            <a:t>ArcCAD ham, Arc/Info ham AutoCAD tizimi orqali yaratilgan fayllarni oʻqiy oladi;</a:t>
          </a:r>
          <a:endParaRPr lang="ru-RU">
            <a:solidFill>
              <a:schemeClr val="tx1"/>
            </a:solidFill>
            <a:latin typeface="Times New Roman" panose="02020603050405020304" pitchFamily="18" charset="0"/>
            <a:cs typeface="Times New Roman" panose="02020603050405020304" pitchFamily="18" charset="0"/>
          </a:endParaRPr>
        </a:p>
      </dgm:t>
    </dgm:pt>
    <dgm:pt modelId="{1C277EF1-9417-407E-A97E-2EC3C2FA658A}" type="parTrans" cxnId="{D356A61C-EA0A-4BBA-926C-5EC938399F38}">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CAD9E1A5-5C2F-408D-AEF5-2092BF07EBFF}" type="sibTrans" cxnId="{D356A61C-EA0A-4BBA-926C-5EC938399F38}">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90314EA2-D904-4E1E-99FE-9C007BC3E356}">
      <dgm:prSet/>
      <dgm:spPr/>
      <dgm:t>
        <a:bodyPr/>
        <a:lstStyle/>
        <a:p>
          <a:r>
            <a:rPr lang="ms-MY">
              <a:solidFill>
                <a:schemeClr val="tx1"/>
              </a:solidFill>
              <a:latin typeface="Times New Roman" panose="02020603050405020304" pitchFamily="18" charset="0"/>
              <a:cs typeface="Times New Roman" panose="02020603050405020304" pitchFamily="18" charset="0"/>
            </a:rPr>
            <a:t>bu tizim orqali yaratilgan ma’lumotlar keyinchalik Arc/Info va AutoCAD ning kelgusi ma’lumot qayta ishlovida qoʻllanilishi mumkin;</a:t>
          </a:r>
          <a:endParaRPr lang="ru-RU">
            <a:solidFill>
              <a:schemeClr val="tx1"/>
            </a:solidFill>
            <a:latin typeface="Times New Roman" panose="02020603050405020304" pitchFamily="18" charset="0"/>
            <a:cs typeface="Times New Roman" panose="02020603050405020304" pitchFamily="18" charset="0"/>
          </a:endParaRPr>
        </a:p>
      </dgm:t>
    </dgm:pt>
    <dgm:pt modelId="{6D820B64-5AA3-45E5-BC1E-8DED9D5BA4FD}" type="parTrans" cxnId="{09E9A187-374E-49BA-AB83-A9B9F22F099E}">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E3FEA6F8-4519-41EC-B8A8-875E63746626}" type="sibTrans" cxnId="{09E9A187-374E-49BA-AB83-A9B9F22F099E}">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2916F52E-E6DB-4CE5-B02D-390E0AFDFEDA}">
      <dgm:prSet/>
      <dgm:spPr/>
      <dgm:t>
        <a:bodyPr/>
        <a:lstStyle/>
        <a:p>
          <a:r>
            <a:rPr lang="ms-MY">
              <a:solidFill>
                <a:schemeClr val="tx1"/>
              </a:solidFill>
              <a:latin typeface="Times New Roman" panose="02020603050405020304" pitchFamily="18" charset="0"/>
              <a:cs typeface="Times New Roman" panose="02020603050405020304" pitchFamily="18" charset="0"/>
            </a:rPr>
            <a:t>ArcView dasturi orqali ArcCAD ma’lumotlarini koʻrish, ekranda tasvirlash va tahlil qilish mumkin;</a:t>
          </a:r>
          <a:endParaRPr lang="ru-RU">
            <a:solidFill>
              <a:schemeClr val="tx1"/>
            </a:solidFill>
            <a:latin typeface="Times New Roman" panose="02020603050405020304" pitchFamily="18" charset="0"/>
            <a:cs typeface="Times New Roman" panose="02020603050405020304" pitchFamily="18" charset="0"/>
          </a:endParaRPr>
        </a:p>
      </dgm:t>
    </dgm:pt>
    <dgm:pt modelId="{BCF31363-31A4-41E0-8DDA-F796131D98CF}" type="parTrans" cxnId="{A6237701-60BD-43AE-83D7-67268AED68AC}">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63AA7C38-D2D3-49F9-8A6C-A3F23C9DF2E5}" type="sibTrans" cxnId="{A6237701-60BD-43AE-83D7-67268AED68AC}">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17F2EBEA-B04C-43DE-88E3-DB82F254A181}">
      <dgm:prSet/>
      <dgm:spPr/>
      <dgm:t>
        <a:bodyPr/>
        <a:lstStyle/>
        <a:p>
          <a:r>
            <a:rPr lang="ms-MY">
              <a:solidFill>
                <a:schemeClr val="tx1"/>
              </a:solidFill>
              <a:latin typeface="Times New Roman" panose="02020603050405020304" pitchFamily="18" charset="0"/>
              <a:cs typeface="Times New Roman" panose="02020603050405020304" pitchFamily="18" charset="0"/>
            </a:rPr>
            <a:t>ArcCAD dBASE turkumidagi fayllar boʻlmish DХF, ASCII, IGES formatdagi ma’lumotlarni ham oʻqiy olishi mumkin;</a:t>
          </a:r>
          <a:endParaRPr lang="ru-RU">
            <a:solidFill>
              <a:schemeClr val="tx1"/>
            </a:solidFill>
            <a:latin typeface="Times New Roman" panose="02020603050405020304" pitchFamily="18" charset="0"/>
            <a:cs typeface="Times New Roman" panose="02020603050405020304" pitchFamily="18" charset="0"/>
          </a:endParaRPr>
        </a:p>
      </dgm:t>
    </dgm:pt>
    <dgm:pt modelId="{42AE35DB-88C6-4C23-819E-5D0DA0614D8D}" type="parTrans" cxnId="{5543696B-F54D-4BFC-A10A-E58FD4E80D4A}">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94FFB1A3-7D05-4537-BC50-6EC2B13D6932}" type="sibTrans" cxnId="{5543696B-F54D-4BFC-A10A-E58FD4E80D4A}">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15035B2C-3802-401B-A481-B6DADA13640C}">
      <dgm:prSet/>
      <dgm:spPr/>
      <dgm:t>
        <a:bodyPr/>
        <a:lstStyle/>
        <a:p>
          <a:r>
            <a:rPr lang="ms-MY" dirty="0">
              <a:solidFill>
                <a:schemeClr val="tx1"/>
              </a:solidFill>
              <a:latin typeface="Times New Roman" panose="02020603050405020304" pitchFamily="18" charset="0"/>
              <a:cs typeface="Times New Roman" panose="02020603050405020304" pitchFamily="18" charset="0"/>
            </a:rPr>
            <a:t>ArcCAD orqali foydalanuchi Arc/Info dasturiga tegishli boʻlgan barcha qoʻshimcha хizmat turlaridan foydalanishi mumkin.</a:t>
          </a:r>
          <a:endParaRPr lang="ru-RU" dirty="0">
            <a:solidFill>
              <a:schemeClr val="tx1"/>
            </a:solidFill>
            <a:latin typeface="Times New Roman" panose="02020603050405020304" pitchFamily="18" charset="0"/>
            <a:cs typeface="Times New Roman" panose="02020603050405020304" pitchFamily="18" charset="0"/>
          </a:endParaRPr>
        </a:p>
      </dgm:t>
    </dgm:pt>
    <dgm:pt modelId="{DBD3365D-7D3C-456A-9E6B-4752D14462B8}" type="parTrans" cxnId="{E93F152D-CB70-4276-956E-0FE6B1154C90}">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ECC77292-AEA8-479F-9E8F-E16D9FB94BB9}" type="sibTrans" cxnId="{E93F152D-CB70-4276-956E-0FE6B1154C90}">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D0182059-1B1D-46BA-A938-B414187655B9}" type="pres">
      <dgm:prSet presAssocID="{8586C0A1-B092-4461-8E0F-0183F8CA31E6}" presName="linear" presStyleCnt="0">
        <dgm:presLayoutVars>
          <dgm:animLvl val="lvl"/>
          <dgm:resizeHandles val="exact"/>
        </dgm:presLayoutVars>
      </dgm:prSet>
      <dgm:spPr/>
    </dgm:pt>
    <dgm:pt modelId="{4A4A12D3-FD56-4B8F-8863-719158560151}" type="pres">
      <dgm:prSet presAssocID="{FF4A060E-4A90-444C-A961-1C087A7DCC06}" presName="parentText" presStyleLbl="node1" presStyleIdx="0" presStyleCnt="5">
        <dgm:presLayoutVars>
          <dgm:chMax val="0"/>
          <dgm:bulletEnabled val="1"/>
        </dgm:presLayoutVars>
      </dgm:prSet>
      <dgm:spPr/>
    </dgm:pt>
    <dgm:pt modelId="{C3F34320-C04F-4E0F-B066-6577AA3CC76E}" type="pres">
      <dgm:prSet presAssocID="{CAD9E1A5-5C2F-408D-AEF5-2092BF07EBFF}" presName="spacer" presStyleCnt="0"/>
      <dgm:spPr/>
    </dgm:pt>
    <dgm:pt modelId="{F2992921-CD86-4020-9EED-68B0B7DA86F0}" type="pres">
      <dgm:prSet presAssocID="{90314EA2-D904-4E1E-99FE-9C007BC3E356}" presName="parentText" presStyleLbl="node1" presStyleIdx="1" presStyleCnt="5">
        <dgm:presLayoutVars>
          <dgm:chMax val="0"/>
          <dgm:bulletEnabled val="1"/>
        </dgm:presLayoutVars>
      </dgm:prSet>
      <dgm:spPr/>
    </dgm:pt>
    <dgm:pt modelId="{E8ED03C9-E240-45C5-BC82-42AD04B76BC0}" type="pres">
      <dgm:prSet presAssocID="{E3FEA6F8-4519-41EC-B8A8-875E63746626}" presName="spacer" presStyleCnt="0"/>
      <dgm:spPr/>
    </dgm:pt>
    <dgm:pt modelId="{646ABA2D-7CB1-4FF4-8D0E-2B6105C1D78E}" type="pres">
      <dgm:prSet presAssocID="{2916F52E-E6DB-4CE5-B02D-390E0AFDFEDA}" presName="parentText" presStyleLbl="node1" presStyleIdx="2" presStyleCnt="5">
        <dgm:presLayoutVars>
          <dgm:chMax val="0"/>
          <dgm:bulletEnabled val="1"/>
        </dgm:presLayoutVars>
      </dgm:prSet>
      <dgm:spPr/>
    </dgm:pt>
    <dgm:pt modelId="{1C31E1E8-7DEF-4BE0-98BB-8DEB21B1C3A9}" type="pres">
      <dgm:prSet presAssocID="{63AA7C38-D2D3-49F9-8A6C-A3F23C9DF2E5}" presName="spacer" presStyleCnt="0"/>
      <dgm:spPr/>
    </dgm:pt>
    <dgm:pt modelId="{C9CA1661-42B1-4127-869C-E3AD1C7638C9}" type="pres">
      <dgm:prSet presAssocID="{17F2EBEA-B04C-43DE-88E3-DB82F254A181}" presName="parentText" presStyleLbl="node1" presStyleIdx="3" presStyleCnt="5">
        <dgm:presLayoutVars>
          <dgm:chMax val="0"/>
          <dgm:bulletEnabled val="1"/>
        </dgm:presLayoutVars>
      </dgm:prSet>
      <dgm:spPr/>
    </dgm:pt>
    <dgm:pt modelId="{023E46F1-4080-42ED-8256-9467C7A6299E}" type="pres">
      <dgm:prSet presAssocID="{94FFB1A3-7D05-4537-BC50-6EC2B13D6932}" presName="spacer" presStyleCnt="0"/>
      <dgm:spPr/>
    </dgm:pt>
    <dgm:pt modelId="{C62D731F-ABEB-43FF-B340-AE4985BC3ADD}" type="pres">
      <dgm:prSet presAssocID="{15035B2C-3802-401B-A481-B6DADA13640C}" presName="parentText" presStyleLbl="node1" presStyleIdx="4" presStyleCnt="5">
        <dgm:presLayoutVars>
          <dgm:chMax val="0"/>
          <dgm:bulletEnabled val="1"/>
        </dgm:presLayoutVars>
      </dgm:prSet>
      <dgm:spPr/>
    </dgm:pt>
  </dgm:ptLst>
  <dgm:cxnLst>
    <dgm:cxn modelId="{A6237701-60BD-43AE-83D7-67268AED68AC}" srcId="{8586C0A1-B092-4461-8E0F-0183F8CA31E6}" destId="{2916F52E-E6DB-4CE5-B02D-390E0AFDFEDA}" srcOrd="2" destOrd="0" parTransId="{BCF31363-31A4-41E0-8DDA-F796131D98CF}" sibTransId="{63AA7C38-D2D3-49F9-8A6C-A3F23C9DF2E5}"/>
    <dgm:cxn modelId="{E894AF1B-B0CA-4AE0-BFBD-D8DF8ED7F0C5}" type="presOf" srcId="{2916F52E-E6DB-4CE5-B02D-390E0AFDFEDA}" destId="{646ABA2D-7CB1-4FF4-8D0E-2B6105C1D78E}" srcOrd="0" destOrd="0" presId="urn:microsoft.com/office/officeart/2005/8/layout/vList2"/>
    <dgm:cxn modelId="{D356A61C-EA0A-4BBA-926C-5EC938399F38}" srcId="{8586C0A1-B092-4461-8E0F-0183F8CA31E6}" destId="{FF4A060E-4A90-444C-A961-1C087A7DCC06}" srcOrd="0" destOrd="0" parTransId="{1C277EF1-9417-407E-A97E-2EC3C2FA658A}" sibTransId="{CAD9E1A5-5C2F-408D-AEF5-2092BF07EBFF}"/>
    <dgm:cxn modelId="{E9A51B25-85F4-4B63-BE34-210B5BE06D68}" type="presOf" srcId="{15035B2C-3802-401B-A481-B6DADA13640C}" destId="{C62D731F-ABEB-43FF-B340-AE4985BC3ADD}" srcOrd="0" destOrd="0" presId="urn:microsoft.com/office/officeart/2005/8/layout/vList2"/>
    <dgm:cxn modelId="{E93F152D-CB70-4276-956E-0FE6B1154C90}" srcId="{8586C0A1-B092-4461-8E0F-0183F8CA31E6}" destId="{15035B2C-3802-401B-A481-B6DADA13640C}" srcOrd="4" destOrd="0" parTransId="{DBD3365D-7D3C-456A-9E6B-4752D14462B8}" sibTransId="{ECC77292-AEA8-479F-9E8F-E16D9FB94BB9}"/>
    <dgm:cxn modelId="{5543696B-F54D-4BFC-A10A-E58FD4E80D4A}" srcId="{8586C0A1-B092-4461-8E0F-0183F8CA31E6}" destId="{17F2EBEA-B04C-43DE-88E3-DB82F254A181}" srcOrd="3" destOrd="0" parTransId="{42AE35DB-88C6-4C23-819E-5D0DA0614D8D}" sibTransId="{94FFB1A3-7D05-4537-BC50-6EC2B13D6932}"/>
    <dgm:cxn modelId="{E1435975-1B85-492B-91C4-0A2B33E0BE57}" type="presOf" srcId="{8586C0A1-B092-4461-8E0F-0183F8CA31E6}" destId="{D0182059-1B1D-46BA-A938-B414187655B9}" srcOrd="0" destOrd="0" presId="urn:microsoft.com/office/officeart/2005/8/layout/vList2"/>
    <dgm:cxn modelId="{179D4982-B91E-4979-8741-38D602B1F356}" type="presOf" srcId="{90314EA2-D904-4E1E-99FE-9C007BC3E356}" destId="{F2992921-CD86-4020-9EED-68B0B7DA86F0}" srcOrd="0" destOrd="0" presId="urn:microsoft.com/office/officeart/2005/8/layout/vList2"/>
    <dgm:cxn modelId="{09E9A187-374E-49BA-AB83-A9B9F22F099E}" srcId="{8586C0A1-B092-4461-8E0F-0183F8CA31E6}" destId="{90314EA2-D904-4E1E-99FE-9C007BC3E356}" srcOrd="1" destOrd="0" parTransId="{6D820B64-5AA3-45E5-BC1E-8DED9D5BA4FD}" sibTransId="{E3FEA6F8-4519-41EC-B8A8-875E63746626}"/>
    <dgm:cxn modelId="{502DAF99-3208-4535-8E02-944DE3CF2E09}" type="presOf" srcId="{17F2EBEA-B04C-43DE-88E3-DB82F254A181}" destId="{C9CA1661-42B1-4127-869C-E3AD1C7638C9}" srcOrd="0" destOrd="0" presId="urn:microsoft.com/office/officeart/2005/8/layout/vList2"/>
    <dgm:cxn modelId="{D44EEFAB-EC47-4C6B-9F24-2EDED15F8DC9}" type="presOf" srcId="{FF4A060E-4A90-444C-A961-1C087A7DCC06}" destId="{4A4A12D3-FD56-4B8F-8863-719158560151}" srcOrd="0" destOrd="0" presId="urn:microsoft.com/office/officeart/2005/8/layout/vList2"/>
    <dgm:cxn modelId="{32782FA7-472D-42C5-860D-7AEA7F4DA5DE}" type="presParOf" srcId="{D0182059-1B1D-46BA-A938-B414187655B9}" destId="{4A4A12D3-FD56-4B8F-8863-719158560151}" srcOrd="0" destOrd="0" presId="urn:microsoft.com/office/officeart/2005/8/layout/vList2"/>
    <dgm:cxn modelId="{926D8FF3-D220-4844-BB01-6D9D6949D7D3}" type="presParOf" srcId="{D0182059-1B1D-46BA-A938-B414187655B9}" destId="{C3F34320-C04F-4E0F-B066-6577AA3CC76E}" srcOrd="1" destOrd="0" presId="urn:microsoft.com/office/officeart/2005/8/layout/vList2"/>
    <dgm:cxn modelId="{DF2EC104-48C7-4047-85A2-63980ED38B3A}" type="presParOf" srcId="{D0182059-1B1D-46BA-A938-B414187655B9}" destId="{F2992921-CD86-4020-9EED-68B0B7DA86F0}" srcOrd="2" destOrd="0" presId="urn:microsoft.com/office/officeart/2005/8/layout/vList2"/>
    <dgm:cxn modelId="{1C28589E-0DC2-4B09-A531-EF1A85F060B7}" type="presParOf" srcId="{D0182059-1B1D-46BA-A938-B414187655B9}" destId="{E8ED03C9-E240-45C5-BC82-42AD04B76BC0}" srcOrd="3" destOrd="0" presId="urn:microsoft.com/office/officeart/2005/8/layout/vList2"/>
    <dgm:cxn modelId="{F0A701B7-6BE2-4B49-AFA1-D32384211C8D}" type="presParOf" srcId="{D0182059-1B1D-46BA-A938-B414187655B9}" destId="{646ABA2D-7CB1-4FF4-8D0E-2B6105C1D78E}" srcOrd="4" destOrd="0" presId="urn:microsoft.com/office/officeart/2005/8/layout/vList2"/>
    <dgm:cxn modelId="{857296D1-2742-4D5B-9B35-CF59504A30D0}" type="presParOf" srcId="{D0182059-1B1D-46BA-A938-B414187655B9}" destId="{1C31E1E8-7DEF-4BE0-98BB-8DEB21B1C3A9}" srcOrd="5" destOrd="0" presId="urn:microsoft.com/office/officeart/2005/8/layout/vList2"/>
    <dgm:cxn modelId="{CD195CD2-E0E1-4D18-8677-BC49F531DF66}" type="presParOf" srcId="{D0182059-1B1D-46BA-A938-B414187655B9}" destId="{C9CA1661-42B1-4127-869C-E3AD1C7638C9}" srcOrd="6" destOrd="0" presId="urn:microsoft.com/office/officeart/2005/8/layout/vList2"/>
    <dgm:cxn modelId="{57301551-B487-42EB-9ADD-04EC4E215F2F}" type="presParOf" srcId="{D0182059-1B1D-46BA-A938-B414187655B9}" destId="{023E46F1-4080-42ED-8256-9467C7A6299E}" srcOrd="7" destOrd="0" presId="urn:microsoft.com/office/officeart/2005/8/layout/vList2"/>
    <dgm:cxn modelId="{BD0B56D0-9F0D-49B5-BAFC-36A7180CF451}" type="presParOf" srcId="{D0182059-1B1D-46BA-A938-B414187655B9}" destId="{C62D731F-ABEB-43FF-B340-AE4985BC3AD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241A1AB-580C-4BBE-AA66-05AD4F1A1449}" type="doc">
      <dgm:prSet loTypeId="urn:microsoft.com/office/officeart/2005/8/layout/process4" loCatId="list" qsTypeId="urn:microsoft.com/office/officeart/2005/8/quickstyle/3d3" qsCatId="3D" csTypeId="urn:microsoft.com/office/officeart/2005/8/colors/colorful4" csCatId="colorful"/>
      <dgm:spPr/>
      <dgm:t>
        <a:bodyPr/>
        <a:lstStyle/>
        <a:p>
          <a:endParaRPr lang="ru-RU"/>
        </a:p>
      </dgm:t>
    </dgm:pt>
    <dgm:pt modelId="{3D267073-5826-4006-A93D-F0E7DAB357DE}">
      <dgm:prSet custT="1"/>
      <dgm:spPr/>
      <dgm:t>
        <a:bodyPr/>
        <a:lstStyle/>
        <a:p>
          <a:r>
            <a:rPr lang="ms-MY" sz="2000" b="1">
              <a:latin typeface="Times New Roman" panose="02020603050405020304" pitchFamily="18" charset="0"/>
              <a:cs typeface="Times New Roman" panose="02020603050405020304" pitchFamily="18" charset="0"/>
            </a:rPr>
            <a:t>Geоinfоrmаtsiоn tizimining ilmiy asoslari</a:t>
          </a:r>
          <a:endParaRPr lang="ru-RU" sz="2000">
            <a:latin typeface="Times New Roman" panose="02020603050405020304" pitchFamily="18" charset="0"/>
            <a:cs typeface="Times New Roman" panose="02020603050405020304" pitchFamily="18" charset="0"/>
          </a:endParaRPr>
        </a:p>
      </dgm:t>
    </dgm:pt>
    <dgm:pt modelId="{DC8F5840-44F0-4374-BFBB-166132523AA6}" type="parTrans" cxnId="{B534991D-96D9-45D3-8F66-74149E9D5FFA}">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CB873CA7-3EB4-43F3-ABCA-71C8D9AE84E7}" type="sibTrans" cxnId="{B534991D-96D9-45D3-8F66-74149E9D5FFA}">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C93398D8-70DC-41EA-A3B6-13958A5AFA5F}">
      <dgm:prSet custT="1"/>
      <dgm:spPr/>
      <dgm:t>
        <a:bodyPr/>
        <a:lstStyle/>
        <a:p>
          <a:r>
            <a:rPr lang="ms-MY" sz="2000">
              <a:latin typeface="Times New Roman" panose="02020603050405020304" pitchFamily="18" charset="0"/>
              <a:cs typeface="Times New Roman" panose="02020603050405020304" pitchFamily="18" charset="0"/>
            </a:rPr>
            <a:t>Bazasini boshqaruvchi tizim yaratiladi. Geоinfоrmаtsiоn ma’lumot bazasidan ma’lumot olinishi yoki kartaning oʻzida kerakli joyga buyruq berib ham olinishi mumkin. Bundan tashqari, toʻgʻridan toʻgʻri ma’lumot bazasining ichidan ham olinishi mumkin.</a:t>
          </a:r>
          <a:endParaRPr lang="ru-RU" sz="2000">
            <a:latin typeface="Times New Roman" panose="02020603050405020304" pitchFamily="18" charset="0"/>
            <a:cs typeface="Times New Roman" panose="02020603050405020304" pitchFamily="18" charset="0"/>
          </a:endParaRPr>
        </a:p>
      </dgm:t>
    </dgm:pt>
    <dgm:pt modelId="{CC59A67C-E635-4E39-B29F-E57B0DDD5CE7}" type="parTrans" cxnId="{5381C1AC-1288-46FC-A71C-0A2DABBF2FD1}">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F1F15DD0-237A-4AD1-B177-C34C5A266D3D}" type="sibTrans" cxnId="{5381C1AC-1288-46FC-A71C-0A2DABBF2FD1}">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AF258C50-1D74-4D00-9F40-3B5158423BE1}">
      <dgm:prSet custT="1"/>
      <dgm:spPr/>
      <dgm:t>
        <a:bodyPr/>
        <a:lstStyle/>
        <a:p>
          <a:r>
            <a:rPr lang="ms-MY" sz="2000">
              <a:latin typeface="Times New Roman" panose="02020603050405020304" pitchFamily="18" charset="0"/>
              <a:cs typeface="Times New Roman" panose="02020603050405020304" pitchFamily="18" charset="0"/>
            </a:rPr>
            <a:t>Tizim raqamli kartadagi har bir obyektning geofazoviy bogʻlanishlarini aniqlaydi, bu esa,  oʻz navbatida, bitta hududdan ikkinchi hududga oʻtish imkoniyatini beradi. Bu kabi pozitsion va fazoviy ma’lumotlarga bogʻliqlik ma’lumotlarni qoʻshish yoki kartografik хarakterlarni belgilash orqali yangi ma’lumotlar bazasini yaratish yoki yangilash imkoniyatini beradi. Bunday teхnologiya GISda fazoviy tahlil deb ataladi va koʻplab muhandislik va biznes ishlarida qoʻllaniladi.</a:t>
          </a:r>
          <a:endParaRPr lang="ru-RU" sz="2000">
            <a:latin typeface="Times New Roman" panose="02020603050405020304" pitchFamily="18" charset="0"/>
            <a:cs typeface="Times New Roman" panose="02020603050405020304" pitchFamily="18" charset="0"/>
          </a:endParaRPr>
        </a:p>
      </dgm:t>
    </dgm:pt>
    <dgm:pt modelId="{1FF5EA84-CB31-49EB-B85F-508516B00E0A}" type="parTrans" cxnId="{D6C5F984-3AFD-4515-8EE9-291F1FF789D2}">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A2D2D68C-2D3B-4F28-972E-1192F1281960}" type="sibTrans" cxnId="{D6C5F984-3AFD-4515-8EE9-291F1FF789D2}">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4E47B928-43AC-481F-B7BC-28557FB4F95D}" type="pres">
      <dgm:prSet presAssocID="{7241A1AB-580C-4BBE-AA66-05AD4F1A1449}" presName="Name0" presStyleCnt="0">
        <dgm:presLayoutVars>
          <dgm:dir/>
          <dgm:animLvl val="lvl"/>
          <dgm:resizeHandles val="exact"/>
        </dgm:presLayoutVars>
      </dgm:prSet>
      <dgm:spPr/>
    </dgm:pt>
    <dgm:pt modelId="{09CF5C46-0A02-4F02-890B-0115FE995A44}" type="pres">
      <dgm:prSet presAssocID="{AF258C50-1D74-4D00-9F40-3B5158423BE1}" presName="boxAndChildren" presStyleCnt="0"/>
      <dgm:spPr/>
    </dgm:pt>
    <dgm:pt modelId="{7ED7ED38-8B91-41FF-99EF-208A9421DF2A}" type="pres">
      <dgm:prSet presAssocID="{AF258C50-1D74-4D00-9F40-3B5158423BE1}" presName="parentTextBox" presStyleLbl="node1" presStyleIdx="0" presStyleCnt="3"/>
      <dgm:spPr/>
    </dgm:pt>
    <dgm:pt modelId="{799EBA96-BECB-469C-913C-2819EED15C1F}" type="pres">
      <dgm:prSet presAssocID="{F1F15DD0-237A-4AD1-B177-C34C5A266D3D}" presName="sp" presStyleCnt="0"/>
      <dgm:spPr/>
    </dgm:pt>
    <dgm:pt modelId="{06C14D02-6C20-451D-AA20-5A1E3FB066ED}" type="pres">
      <dgm:prSet presAssocID="{C93398D8-70DC-41EA-A3B6-13958A5AFA5F}" presName="arrowAndChildren" presStyleCnt="0"/>
      <dgm:spPr/>
    </dgm:pt>
    <dgm:pt modelId="{550F7A4A-DD4C-43F6-AA4C-54D5704120E7}" type="pres">
      <dgm:prSet presAssocID="{C93398D8-70DC-41EA-A3B6-13958A5AFA5F}" presName="parentTextArrow" presStyleLbl="node1" presStyleIdx="1" presStyleCnt="3"/>
      <dgm:spPr/>
    </dgm:pt>
    <dgm:pt modelId="{76051E79-2886-45FA-824E-1B5769B899B9}" type="pres">
      <dgm:prSet presAssocID="{CB873CA7-3EB4-43F3-ABCA-71C8D9AE84E7}" presName="sp" presStyleCnt="0"/>
      <dgm:spPr/>
    </dgm:pt>
    <dgm:pt modelId="{B66BDEFD-6E2D-444C-9C08-D0FA2B34EB77}" type="pres">
      <dgm:prSet presAssocID="{3D267073-5826-4006-A93D-F0E7DAB357DE}" presName="arrowAndChildren" presStyleCnt="0"/>
      <dgm:spPr/>
    </dgm:pt>
    <dgm:pt modelId="{AE72ACF6-1EC5-4142-9ECB-2990222C0406}" type="pres">
      <dgm:prSet presAssocID="{3D267073-5826-4006-A93D-F0E7DAB357DE}" presName="parentTextArrow" presStyleLbl="node1" presStyleIdx="2" presStyleCnt="3" custLinFactNeighborX="-2920" custLinFactNeighborY="-443"/>
      <dgm:spPr/>
    </dgm:pt>
  </dgm:ptLst>
  <dgm:cxnLst>
    <dgm:cxn modelId="{2E2DCC0B-4C5F-4FD6-9A86-325BC78BC585}" type="presOf" srcId="{C93398D8-70DC-41EA-A3B6-13958A5AFA5F}" destId="{550F7A4A-DD4C-43F6-AA4C-54D5704120E7}" srcOrd="0" destOrd="0" presId="urn:microsoft.com/office/officeart/2005/8/layout/process4"/>
    <dgm:cxn modelId="{96BC7215-1107-4F9B-9C0E-910EF7D4C6D6}" type="presOf" srcId="{7241A1AB-580C-4BBE-AA66-05AD4F1A1449}" destId="{4E47B928-43AC-481F-B7BC-28557FB4F95D}" srcOrd="0" destOrd="0" presId="urn:microsoft.com/office/officeart/2005/8/layout/process4"/>
    <dgm:cxn modelId="{B534991D-96D9-45D3-8F66-74149E9D5FFA}" srcId="{7241A1AB-580C-4BBE-AA66-05AD4F1A1449}" destId="{3D267073-5826-4006-A93D-F0E7DAB357DE}" srcOrd="0" destOrd="0" parTransId="{DC8F5840-44F0-4374-BFBB-166132523AA6}" sibTransId="{CB873CA7-3EB4-43F3-ABCA-71C8D9AE84E7}"/>
    <dgm:cxn modelId="{524DC05D-38F5-4281-B802-379F48989E2B}" type="presOf" srcId="{AF258C50-1D74-4D00-9F40-3B5158423BE1}" destId="{7ED7ED38-8B91-41FF-99EF-208A9421DF2A}" srcOrd="0" destOrd="0" presId="urn:microsoft.com/office/officeart/2005/8/layout/process4"/>
    <dgm:cxn modelId="{D6C5F984-3AFD-4515-8EE9-291F1FF789D2}" srcId="{7241A1AB-580C-4BBE-AA66-05AD4F1A1449}" destId="{AF258C50-1D74-4D00-9F40-3B5158423BE1}" srcOrd="2" destOrd="0" parTransId="{1FF5EA84-CB31-49EB-B85F-508516B00E0A}" sibTransId="{A2D2D68C-2D3B-4F28-972E-1192F1281960}"/>
    <dgm:cxn modelId="{5381C1AC-1288-46FC-A71C-0A2DABBF2FD1}" srcId="{7241A1AB-580C-4BBE-AA66-05AD4F1A1449}" destId="{C93398D8-70DC-41EA-A3B6-13958A5AFA5F}" srcOrd="1" destOrd="0" parTransId="{CC59A67C-E635-4E39-B29F-E57B0DDD5CE7}" sibTransId="{F1F15DD0-237A-4AD1-B177-C34C5A266D3D}"/>
    <dgm:cxn modelId="{D02018ED-8A80-4A4D-93BC-E26C2EB15570}" type="presOf" srcId="{3D267073-5826-4006-A93D-F0E7DAB357DE}" destId="{AE72ACF6-1EC5-4142-9ECB-2990222C0406}" srcOrd="0" destOrd="0" presId="urn:microsoft.com/office/officeart/2005/8/layout/process4"/>
    <dgm:cxn modelId="{570895F6-A212-46CF-AFB1-37FBA1DC977C}" type="presParOf" srcId="{4E47B928-43AC-481F-B7BC-28557FB4F95D}" destId="{09CF5C46-0A02-4F02-890B-0115FE995A44}" srcOrd="0" destOrd="0" presId="urn:microsoft.com/office/officeart/2005/8/layout/process4"/>
    <dgm:cxn modelId="{CFD00933-CECE-4C3F-84C7-EE873F937255}" type="presParOf" srcId="{09CF5C46-0A02-4F02-890B-0115FE995A44}" destId="{7ED7ED38-8B91-41FF-99EF-208A9421DF2A}" srcOrd="0" destOrd="0" presId="urn:microsoft.com/office/officeart/2005/8/layout/process4"/>
    <dgm:cxn modelId="{A4B9C70D-425B-4ADF-8AC7-DFB2F14C9DB2}" type="presParOf" srcId="{4E47B928-43AC-481F-B7BC-28557FB4F95D}" destId="{799EBA96-BECB-469C-913C-2819EED15C1F}" srcOrd="1" destOrd="0" presId="urn:microsoft.com/office/officeart/2005/8/layout/process4"/>
    <dgm:cxn modelId="{498655E3-0C11-4CF1-9A29-2586BDD4D44E}" type="presParOf" srcId="{4E47B928-43AC-481F-B7BC-28557FB4F95D}" destId="{06C14D02-6C20-451D-AA20-5A1E3FB066ED}" srcOrd="2" destOrd="0" presId="urn:microsoft.com/office/officeart/2005/8/layout/process4"/>
    <dgm:cxn modelId="{7ECB241F-8CBE-4459-981F-4EEA5A61F9DA}" type="presParOf" srcId="{06C14D02-6C20-451D-AA20-5A1E3FB066ED}" destId="{550F7A4A-DD4C-43F6-AA4C-54D5704120E7}" srcOrd="0" destOrd="0" presId="urn:microsoft.com/office/officeart/2005/8/layout/process4"/>
    <dgm:cxn modelId="{3BE562EF-55F3-411C-82F4-C3BDC4E8AA82}" type="presParOf" srcId="{4E47B928-43AC-481F-B7BC-28557FB4F95D}" destId="{76051E79-2886-45FA-824E-1B5769B899B9}" srcOrd="3" destOrd="0" presId="urn:microsoft.com/office/officeart/2005/8/layout/process4"/>
    <dgm:cxn modelId="{38ACA33B-60AD-457E-91E2-7E6393090E74}" type="presParOf" srcId="{4E47B928-43AC-481F-B7BC-28557FB4F95D}" destId="{B66BDEFD-6E2D-444C-9C08-D0FA2B34EB77}" srcOrd="4" destOrd="0" presId="urn:microsoft.com/office/officeart/2005/8/layout/process4"/>
    <dgm:cxn modelId="{9AC2896A-E21A-4975-B70B-5DBB20B5B6DD}" type="presParOf" srcId="{B66BDEFD-6E2D-444C-9C08-D0FA2B34EB77}" destId="{AE72ACF6-1EC5-4142-9ECB-2990222C040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7BB8680-B60E-4860-8621-60854182F81E}"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ru-RU"/>
        </a:p>
      </dgm:t>
    </dgm:pt>
    <dgm:pt modelId="{B4DF49EC-5DE0-4AD5-87AC-96D39D21ECB6}">
      <dgm:prSet phldrT="[Текст]"/>
      <dgm:spPr/>
      <dgm:t>
        <a:bodyPr/>
        <a:lstStyle/>
        <a:p>
          <a:r>
            <a:rPr lang="en-US" dirty="0">
              <a:latin typeface="Times New Roman" panose="02020603050405020304" pitchFamily="18" charset="0"/>
              <a:cs typeface="Times New Roman" panose="02020603050405020304" pitchFamily="18" charset="0"/>
            </a:rPr>
            <a:t>E’TIBORINGIZ UCHUN RAXMAT!</a:t>
          </a:r>
          <a:endParaRPr lang="ru-RU" dirty="0">
            <a:latin typeface="Times New Roman" panose="02020603050405020304" pitchFamily="18" charset="0"/>
            <a:cs typeface="Times New Roman" panose="02020603050405020304" pitchFamily="18" charset="0"/>
          </a:endParaRPr>
        </a:p>
      </dgm:t>
    </dgm:pt>
    <dgm:pt modelId="{9C9D56A7-1061-4CD3-9ABA-BD011860BC4F}" type="parTrans" cxnId="{F66A9DBB-83A2-4794-B3D2-B96E7D2A358B}">
      <dgm:prSet/>
      <dgm:spPr/>
      <dgm:t>
        <a:bodyPr/>
        <a:lstStyle/>
        <a:p>
          <a:endParaRPr lang="ru-RU"/>
        </a:p>
      </dgm:t>
    </dgm:pt>
    <dgm:pt modelId="{7CE652C1-CDAF-44ED-BE07-33A0F2ACB00D}" type="sibTrans" cxnId="{F66A9DBB-83A2-4794-B3D2-B96E7D2A358B}">
      <dgm:prSet/>
      <dgm:spPr/>
      <dgm:t>
        <a:bodyPr/>
        <a:lstStyle/>
        <a:p>
          <a:endParaRPr lang="ru-RU"/>
        </a:p>
      </dgm:t>
    </dgm:pt>
    <dgm:pt modelId="{CDA6DDB9-C90C-4D6D-976F-44F92A322249}" type="pres">
      <dgm:prSet presAssocID="{D7BB8680-B60E-4860-8621-60854182F81E}" presName="Name0" presStyleCnt="0">
        <dgm:presLayoutVars>
          <dgm:dir/>
          <dgm:resizeHandles val="exact"/>
        </dgm:presLayoutVars>
      </dgm:prSet>
      <dgm:spPr/>
    </dgm:pt>
    <dgm:pt modelId="{72BEECD6-909B-48D8-AD39-91EA1F39DC05}" type="pres">
      <dgm:prSet presAssocID="{B4DF49EC-5DE0-4AD5-87AC-96D39D21ECB6}" presName="node" presStyleLbl="node1" presStyleIdx="0" presStyleCnt="1" custLinFactNeighborX="15376" custLinFactNeighborY="4198">
        <dgm:presLayoutVars>
          <dgm:bulletEnabled val="1"/>
        </dgm:presLayoutVars>
      </dgm:prSet>
      <dgm:spPr>
        <a:prstGeom prst="round2DiagRect">
          <a:avLst/>
        </a:prstGeom>
      </dgm:spPr>
    </dgm:pt>
  </dgm:ptLst>
  <dgm:cxnLst>
    <dgm:cxn modelId="{483C514E-804F-4623-AA41-E3C84801C146}" type="presOf" srcId="{B4DF49EC-5DE0-4AD5-87AC-96D39D21ECB6}" destId="{72BEECD6-909B-48D8-AD39-91EA1F39DC05}" srcOrd="0" destOrd="0" presId="urn:microsoft.com/office/officeart/2005/8/layout/hList6"/>
    <dgm:cxn modelId="{0A8E8573-4B1F-4867-A859-66D448AA44FA}" type="presOf" srcId="{D7BB8680-B60E-4860-8621-60854182F81E}" destId="{CDA6DDB9-C90C-4D6D-976F-44F92A322249}" srcOrd="0" destOrd="0" presId="urn:microsoft.com/office/officeart/2005/8/layout/hList6"/>
    <dgm:cxn modelId="{F66A9DBB-83A2-4794-B3D2-B96E7D2A358B}" srcId="{D7BB8680-B60E-4860-8621-60854182F81E}" destId="{B4DF49EC-5DE0-4AD5-87AC-96D39D21ECB6}" srcOrd="0" destOrd="0" parTransId="{9C9D56A7-1061-4CD3-9ABA-BD011860BC4F}" sibTransId="{7CE652C1-CDAF-44ED-BE07-33A0F2ACB00D}"/>
    <dgm:cxn modelId="{EB25F92D-CC82-4F6A-A887-0C819D4CF11C}" type="presParOf" srcId="{CDA6DDB9-C90C-4D6D-976F-44F92A322249}" destId="{72BEECD6-909B-48D8-AD39-91EA1F39DC05}"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1E9F4D-1CB7-4EFF-9E71-6DB317F5DF41}"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ru-RU"/>
        </a:p>
      </dgm:t>
    </dgm:pt>
    <dgm:pt modelId="{11D981CA-0A98-4FF9-B3B4-407B9BBFE154}">
      <dgm:prSet custT="1"/>
      <dgm:spPr/>
      <dgm:t>
        <a:bodyPr/>
        <a:lstStyle/>
        <a:p>
          <a:pPr algn="ctr"/>
          <a:r>
            <a:rPr lang="ms-MY" sz="2000" dirty="0">
              <a:solidFill>
                <a:schemeClr val="tx1"/>
              </a:solidFill>
              <a:latin typeface="Times New Roman" panose="02020603050405020304" pitchFamily="18" charset="0"/>
              <a:cs typeface="Times New Roman" panose="02020603050405020304" pitchFamily="18" charset="0"/>
            </a:rPr>
            <a:t>Ushbu dasturning keyingi avlodlari chiqishi bilan undagi funksiyalar ham tobora oshib boradi. Masalan, ikkinchi avlod vakilida geografik elektron jadvallar bilan ishlash, qaror qabul qilish va statistik ma’lumotlarni jadval koʻrinishida kiritish imkoniyatlari mavjud boʻlsa, uchinchi avlodida fazoviy tahlil va modellashtirish kabi funksiyalar bilan boyitilgan. Hozirgi kunda sanoatda va ishlab chiqarish sohasida ArcView dasturining toʻqqizinchi avlodi ishlatib kelinmoqda va u yuqoridagilardan koʻra koʻproq funksiyalar bilan toʻldirilgan hamda ishlash tezligi ham oshirilgan. </a:t>
          </a:r>
          <a:endParaRPr lang="ru-RU" sz="2000" dirty="0">
            <a:solidFill>
              <a:schemeClr val="tx1"/>
            </a:solidFill>
            <a:latin typeface="Times New Roman" panose="02020603050405020304" pitchFamily="18" charset="0"/>
            <a:cs typeface="Times New Roman" panose="02020603050405020304" pitchFamily="18" charset="0"/>
          </a:endParaRPr>
        </a:p>
      </dgm:t>
    </dgm:pt>
    <dgm:pt modelId="{2C413DC7-FDBC-413F-9A76-A89ED9EAC6FB}" type="parTrans" cxnId="{A2BCD1D7-40B7-4C3A-98E1-7A1332E2883F}">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00208819-FE77-4CE1-A46A-FA06E4EFD61B}" type="sibTrans" cxnId="{A2BCD1D7-40B7-4C3A-98E1-7A1332E2883F}">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6A4B541D-6B70-44C6-A6B4-72093192BA14}" type="pres">
      <dgm:prSet presAssocID="{251E9F4D-1CB7-4EFF-9E71-6DB317F5DF41}" presName="linear" presStyleCnt="0">
        <dgm:presLayoutVars>
          <dgm:animLvl val="lvl"/>
          <dgm:resizeHandles val="exact"/>
        </dgm:presLayoutVars>
      </dgm:prSet>
      <dgm:spPr/>
    </dgm:pt>
    <dgm:pt modelId="{23873836-7101-49C1-856D-0EE89D6DB78F}" type="pres">
      <dgm:prSet presAssocID="{11D981CA-0A98-4FF9-B3B4-407B9BBFE154}" presName="parentText" presStyleLbl="node1" presStyleIdx="0" presStyleCnt="1" custScaleY="222054" custLinFactNeighborX="-411" custLinFactNeighborY="-28182">
        <dgm:presLayoutVars>
          <dgm:chMax val="0"/>
          <dgm:bulletEnabled val="1"/>
        </dgm:presLayoutVars>
      </dgm:prSet>
      <dgm:spPr/>
    </dgm:pt>
  </dgm:ptLst>
  <dgm:cxnLst>
    <dgm:cxn modelId="{B335B12B-6D34-40D1-8894-AF3840D077A1}" type="presOf" srcId="{251E9F4D-1CB7-4EFF-9E71-6DB317F5DF41}" destId="{6A4B541D-6B70-44C6-A6B4-72093192BA14}" srcOrd="0" destOrd="0" presId="urn:microsoft.com/office/officeart/2005/8/layout/vList2"/>
    <dgm:cxn modelId="{76B11242-EE52-447E-A2A0-090B6E888EC5}" type="presOf" srcId="{11D981CA-0A98-4FF9-B3B4-407B9BBFE154}" destId="{23873836-7101-49C1-856D-0EE89D6DB78F}" srcOrd="0" destOrd="0" presId="urn:microsoft.com/office/officeart/2005/8/layout/vList2"/>
    <dgm:cxn modelId="{A2BCD1D7-40B7-4C3A-98E1-7A1332E2883F}" srcId="{251E9F4D-1CB7-4EFF-9E71-6DB317F5DF41}" destId="{11D981CA-0A98-4FF9-B3B4-407B9BBFE154}" srcOrd="0" destOrd="0" parTransId="{2C413DC7-FDBC-413F-9A76-A89ED9EAC6FB}" sibTransId="{00208819-FE77-4CE1-A46A-FA06E4EFD61B}"/>
    <dgm:cxn modelId="{CFC7F450-FF17-4FC4-A946-694B9D724DBC}" type="presParOf" srcId="{6A4B541D-6B70-44C6-A6B4-72093192BA14}" destId="{23873836-7101-49C1-856D-0EE89D6DB78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C69897-2B83-44C7-A328-B0593BF73A29}" type="doc">
      <dgm:prSet loTypeId="urn:microsoft.com/office/officeart/2005/8/layout/target2" loCatId="relationship" qsTypeId="urn:microsoft.com/office/officeart/2005/8/quickstyle/simple1" qsCatId="simple" csTypeId="urn:microsoft.com/office/officeart/2005/8/colors/colorful1" csCatId="colorful" phldr="1"/>
      <dgm:spPr/>
      <dgm:t>
        <a:bodyPr/>
        <a:lstStyle/>
        <a:p>
          <a:endParaRPr lang="ru-RU"/>
        </a:p>
      </dgm:t>
    </dgm:pt>
    <dgm:pt modelId="{34405A24-19E4-4050-BA59-1C3501B73730}">
      <dgm:prSet/>
      <dgm:spPr/>
      <dgm:t>
        <a:bodyPr/>
        <a:lstStyle/>
        <a:p>
          <a:r>
            <a:rPr lang="ms-MY" dirty="0">
              <a:solidFill>
                <a:schemeClr val="tx1"/>
              </a:solidFill>
              <a:latin typeface="Times New Roman" panose="02020603050405020304" pitchFamily="18" charset="0"/>
              <a:cs typeface="Times New Roman" panose="02020603050405020304" pitchFamily="18" charset="0"/>
            </a:rPr>
            <a:t>ArcView dasturi quyidagi vazifalarni bajarish uchun moʻljallangan: </a:t>
          </a:r>
          <a:endParaRPr lang="ru-RU" dirty="0">
            <a:solidFill>
              <a:schemeClr val="tx1"/>
            </a:solidFill>
            <a:latin typeface="Times New Roman" panose="02020603050405020304" pitchFamily="18" charset="0"/>
            <a:cs typeface="Times New Roman" panose="02020603050405020304" pitchFamily="18" charset="0"/>
          </a:endParaRPr>
        </a:p>
      </dgm:t>
    </dgm:pt>
    <dgm:pt modelId="{FB9C819A-D12C-4F91-991E-88D8DF4262D1}" type="parTrans" cxnId="{51A1E1F0-C5E6-40DF-B091-3D1738F19C15}">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CBC77101-F24C-4912-ADBE-99FB3D2912A5}" type="sibTrans" cxnId="{51A1E1F0-C5E6-40DF-B091-3D1738F19C15}">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2EC89D34-B196-454B-91B0-9654C70C6155}">
      <dgm:prSet custT="1"/>
      <dgm:spPr/>
      <dgm:t>
        <a:bodyPr/>
        <a:lstStyle/>
        <a:p>
          <a:pPr>
            <a:buFont typeface="Symbol" panose="05050102010706020507" pitchFamily="18" charset="2"/>
            <a:buChar char=""/>
          </a:pPr>
          <a:r>
            <a:rPr lang="ms-MY" sz="2000">
              <a:solidFill>
                <a:schemeClr val="tx1"/>
              </a:solidFill>
              <a:latin typeface="Times New Roman" panose="02020603050405020304" pitchFamily="18" charset="0"/>
              <a:cs typeface="Times New Roman" panose="02020603050405020304" pitchFamily="18" charset="0"/>
            </a:rPr>
            <a:t>kartalarni yaratish va tahrir qilish;</a:t>
          </a:r>
          <a:endParaRPr lang="ru-RU" sz="2000">
            <a:solidFill>
              <a:schemeClr val="tx1"/>
            </a:solidFill>
            <a:latin typeface="Times New Roman" panose="02020603050405020304" pitchFamily="18" charset="0"/>
            <a:cs typeface="Times New Roman" panose="02020603050405020304" pitchFamily="18" charset="0"/>
          </a:endParaRPr>
        </a:p>
      </dgm:t>
    </dgm:pt>
    <dgm:pt modelId="{45242966-98A4-4300-B68A-B4E1A9D0425E}" type="parTrans" cxnId="{EFC1F625-FD57-43FF-8FA9-E204B725C46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7A853606-FAF9-43ED-A336-B13C63A2977D}" type="sibTrans" cxnId="{EFC1F625-FD57-43FF-8FA9-E204B725C46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BE8E3C4C-67A1-4BA2-9628-81B568FDB12F}">
      <dgm:prSet custT="1"/>
      <dgm:spPr/>
      <dgm:t>
        <a:bodyPr/>
        <a:lstStyle/>
        <a:p>
          <a:pPr>
            <a:buFont typeface="Symbol" panose="05050102010706020507" pitchFamily="18" charset="2"/>
            <a:buChar char=""/>
          </a:pPr>
          <a:r>
            <a:rPr lang="ms-MY" sz="2000">
              <a:solidFill>
                <a:schemeClr val="tx1"/>
              </a:solidFill>
              <a:latin typeface="Times New Roman" panose="02020603050405020304" pitchFamily="18" charset="0"/>
              <a:cs typeface="Times New Roman" panose="02020603050405020304" pitchFamily="18" charset="0"/>
            </a:rPr>
            <a:t>kartalarni vizuallashtirish va loyihalash;</a:t>
          </a:r>
          <a:endParaRPr lang="ru-RU" sz="2000">
            <a:solidFill>
              <a:schemeClr val="tx1"/>
            </a:solidFill>
            <a:latin typeface="Times New Roman" panose="02020603050405020304" pitchFamily="18" charset="0"/>
            <a:cs typeface="Times New Roman" panose="02020603050405020304" pitchFamily="18" charset="0"/>
          </a:endParaRPr>
        </a:p>
      </dgm:t>
    </dgm:pt>
    <dgm:pt modelId="{006D5C40-36BA-4AE6-9AE7-BDE204809D55}" type="parTrans" cxnId="{53FE8F99-174B-4B74-B5B5-ED6349A9A277}">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CFFB2B2B-09FE-4F25-986D-18A0A9A7248D}" type="sibTrans" cxnId="{53FE8F99-174B-4B74-B5B5-ED6349A9A277}">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1E511C9D-3FC8-4F21-A726-A70C6E415141}">
      <dgm:prSet custT="1"/>
      <dgm:spPr/>
      <dgm:t>
        <a:bodyPr/>
        <a:lstStyle/>
        <a:p>
          <a:pPr>
            <a:buFont typeface="Symbol" panose="05050102010706020507" pitchFamily="18" charset="2"/>
            <a:buChar char=""/>
          </a:pPr>
          <a:r>
            <a:rPr lang="ms-MY" sz="2000">
              <a:solidFill>
                <a:schemeClr val="tx1"/>
              </a:solidFill>
              <a:latin typeface="Times New Roman" panose="02020603050405020304" pitchFamily="18" charset="0"/>
              <a:cs typeface="Times New Roman" panose="02020603050405020304" pitchFamily="18" charset="0"/>
            </a:rPr>
            <a:t>mavzuli kartalar yaratish;</a:t>
          </a:r>
          <a:endParaRPr lang="ru-RU" sz="2000">
            <a:solidFill>
              <a:schemeClr val="tx1"/>
            </a:solidFill>
            <a:latin typeface="Times New Roman" panose="02020603050405020304" pitchFamily="18" charset="0"/>
            <a:cs typeface="Times New Roman" panose="02020603050405020304" pitchFamily="18" charset="0"/>
          </a:endParaRPr>
        </a:p>
      </dgm:t>
    </dgm:pt>
    <dgm:pt modelId="{26FA7867-8901-4BE7-B6D5-986E6DAA518E}" type="parTrans" cxnId="{AACA5396-87C0-42EB-90CD-679D71DCB513}">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76FF2E8D-8482-4A24-A673-64B641EDA1AF}" type="sibTrans" cxnId="{AACA5396-87C0-42EB-90CD-679D71DCB513}">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F403BE0A-4AE3-4F34-9C8B-4E5A289C3ED3}">
      <dgm:prSet custT="1"/>
      <dgm:spPr/>
      <dgm:t>
        <a:bodyPr/>
        <a:lstStyle/>
        <a:p>
          <a:pPr>
            <a:buFont typeface="Symbol" panose="05050102010706020507" pitchFamily="18" charset="2"/>
            <a:buChar char=""/>
          </a:pPr>
          <a:r>
            <a:rPr lang="ms-MY" sz="2000">
              <a:solidFill>
                <a:schemeClr val="tx1"/>
              </a:solidFill>
              <a:latin typeface="Times New Roman" panose="02020603050405020304" pitchFamily="18" charset="0"/>
              <a:cs typeface="Times New Roman" panose="02020603050405020304" pitchFamily="18" charset="0"/>
            </a:rPr>
            <a:t>geografik va semantik ma’lumotlarni fazoviy hamda statistik tahlil qilish;</a:t>
          </a:r>
          <a:endParaRPr lang="ru-RU" sz="2000">
            <a:solidFill>
              <a:schemeClr val="tx1"/>
            </a:solidFill>
            <a:latin typeface="Times New Roman" panose="02020603050405020304" pitchFamily="18" charset="0"/>
            <a:cs typeface="Times New Roman" panose="02020603050405020304" pitchFamily="18" charset="0"/>
          </a:endParaRPr>
        </a:p>
      </dgm:t>
    </dgm:pt>
    <dgm:pt modelId="{DF66887E-219A-4F64-BC1A-B743B65E07EC}" type="parTrans" cxnId="{F3C3908E-717D-4B63-AE0C-DC452504175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60896F07-072B-447C-92BF-100D7C48EAFB}" type="sibTrans" cxnId="{F3C3908E-717D-4B63-AE0C-DC452504175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B6FC18B6-4810-4E4E-81B2-6CEB01800B66}">
      <dgm:prSet custT="1"/>
      <dgm:spPr/>
      <dgm:t>
        <a:bodyPr/>
        <a:lstStyle/>
        <a:p>
          <a:pPr>
            <a:buFont typeface="Symbol" panose="05050102010706020507" pitchFamily="18" charset="2"/>
            <a:buChar char=""/>
          </a:pPr>
          <a:r>
            <a:rPr lang="ms-MY" sz="2000">
              <a:solidFill>
                <a:schemeClr val="tx1"/>
              </a:solidFill>
              <a:latin typeface="Times New Roman" panose="02020603050405020304" pitchFamily="18" charset="0"/>
              <a:cs typeface="Times New Roman" panose="02020603050405020304" pitchFamily="18" charset="0"/>
            </a:rPr>
            <a:t>geokodlash;</a:t>
          </a:r>
          <a:endParaRPr lang="ru-RU" sz="2000">
            <a:solidFill>
              <a:schemeClr val="tx1"/>
            </a:solidFill>
            <a:latin typeface="Times New Roman" panose="02020603050405020304" pitchFamily="18" charset="0"/>
            <a:cs typeface="Times New Roman" panose="02020603050405020304" pitchFamily="18" charset="0"/>
          </a:endParaRPr>
        </a:p>
      </dgm:t>
    </dgm:pt>
    <dgm:pt modelId="{1F1D4D99-206E-4712-A7BE-8295C44A2930}" type="parTrans" cxnId="{B16AD264-8C30-4C5D-8056-AA339A402549}">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AA8AFBD7-9A4A-46E2-9CC5-339DB57EE541}" type="sibTrans" cxnId="{B16AD264-8C30-4C5D-8056-AA339A402549}">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43CD1F93-B0E4-44D1-93C6-96963D53B98F}">
      <dgm:prSet custT="1"/>
      <dgm:spPr/>
      <dgm:t>
        <a:bodyPr/>
        <a:lstStyle/>
        <a:p>
          <a:pPr>
            <a:buFont typeface="Symbol" panose="05050102010706020507" pitchFamily="18" charset="2"/>
            <a:buChar char=""/>
          </a:pPr>
          <a:r>
            <a:rPr lang="ms-MY" sz="2000">
              <a:solidFill>
                <a:schemeClr val="tx1"/>
              </a:solidFill>
              <a:latin typeface="Times New Roman" panose="02020603050405020304" pitchFamily="18" charset="0"/>
              <a:cs typeface="Times New Roman" panose="02020603050405020304" pitchFamily="18" charset="0"/>
            </a:rPr>
            <a:t>ma’lumotlar bazasi bilan ishlash</a:t>
          </a:r>
          <a:endParaRPr lang="ru-RU" sz="2000">
            <a:solidFill>
              <a:schemeClr val="tx1"/>
            </a:solidFill>
            <a:latin typeface="Times New Roman" panose="02020603050405020304" pitchFamily="18" charset="0"/>
            <a:cs typeface="Times New Roman" panose="02020603050405020304" pitchFamily="18" charset="0"/>
          </a:endParaRPr>
        </a:p>
      </dgm:t>
    </dgm:pt>
    <dgm:pt modelId="{38709BFB-0BDC-474B-9822-40347DDAB840}" type="parTrans" cxnId="{BB85ABC8-AF41-4BEF-8A30-8FFAA712A351}">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8A8AF9CA-01AF-464E-AB67-0DBBE7D4822D}" type="sibTrans" cxnId="{BB85ABC8-AF41-4BEF-8A30-8FFAA712A351}">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D04E0FDE-8812-410E-A789-B5011AFC7AA6}">
      <dgm:prSet custT="1"/>
      <dgm:spPr/>
      <dgm:t>
        <a:bodyPr/>
        <a:lstStyle/>
        <a:p>
          <a:pPr>
            <a:buFont typeface="Symbol" panose="05050102010706020507" pitchFamily="18" charset="2"/>
            <a:buChar char=""/>
          </a:pPr>
          <a:r>
            <a:rPr lang="ms-MY" sz="2000">
              <a:solidFill>
                <a:schemeClr val="tx1"/>
              </a:solidFill>
              <a:latin typeface="Times New Roman" panose="02020603050405020304" pitchFamily="18" charset="0"/>
              <a:cs typeface="Times New Roman" panose="02020603050405020304" pitchFamily="18" charset="0"/>
            </a:rPr>
            <a:t>karta hisoboti va хulosalarini printer, plotter yoki grafik fayllarga oʻtkazish.</a:t>
          </a:r>
          <a:endParaRPr lang="ru-RU" sz="2000">
            <a:solidFill>
              <a:schemeClr val="tx1"/>
            </a:solidFill>
            <a:latin typeface="Times New Roman" panose="02020603050405020304" pitchFamily="18" charset="0"/>
            <a:cs typeface="Times New Roman" panose="02020603050405020304" pitchFamily="18" charset="0"/>
          </a:endParaRPr>
        </a:p>
      </dgm:t>
    </dgm:pt>
    <dgm:pt modelId="{0C99288E-D202-46AF-93F9-9BE06DC2BF7B}" type="parTrans" cxnId="{8C5C3515-E682-4CD1-98D0-BF07532EC7AE}">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90C95179-F864-4CE1-A1F9-6896EF23EA05}" type="sibTrans" cxnId="{8C5C3515-E682-4CD1-98D0-BF07532EC7AE}">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DD4102D9-4A1D-4413-90C0-C55B8E900819}" type="pres">
      <dgm:prSet presAssocID="{1FC69897-2B83-44C7-A328-B0593BF73A29}" presName="Name0" presStyleCnt="0">
        <dgm:presLayoutVars>
          <dgm:chMax val="3"/>
          <dgm:chPref val="1"/>
          <dgm:dir/>
          <dgm:animLvl val="lvl"/>
          <dgm:resizeHandles/>
        </dgm:presLayoutVars>
      </dgm:prSet>
      <dgm:spPr/>
    </dgm:pt>
    <dgm:pt modelId="{3F007182-61C6-4DA9-8E1D-56848BEDD527}" type="pres">
      <dgm:prSet presAssocID="{1FC69897-2B83-44C7-A328-B0593BF73A29}" presName="outerBox" presStyleCnt="0"/>
      <dgm:spPr/>
    </dgm:pt>
    <dgm:pt modelId="{D0133687-4DE3-4758-B169-B41641490616}" type="pres">
      <dgm:prSet presAssocID="{1FC69897-2B83-44C7-A328-B0593BF73A29}" presName="outerBoxParent" presStyleLbl="node1" presStyleIdx="0" presStyleCnt="1"/>
      <dgm:spPr/>
    </dgm:pt>
    <dgm:pt modelId="{75734F4F-A212-470F-AF46-B4C360A02186}" type="pres">
      <dgm:prSet presAssocID="{1FC69897-2B83-44C7-A328-B0593BF73A29}" presName="outerBoxChildren" presStyleCnt="0"/>
      <dgm:spPr/>
    </dgm:pt>
    <dgm:pt modelId="{D388D20E-1662-4194-B883-C85D5FAF9549}" type="pres">
      <dgm:prSet presAssocID="{2EC89D34-B196-454B-91B0-9654C70C6155}" presName="oChild" presStyleLbl="fgAcc1" presStyleIdx="0" presStyleCnt="7">
        <dgm:presLayoutVars>
          <dgm:bulletEnabled val="1"/>
        </dgm:presLayoutVars>
      </dgm:prSet>
      <dgm:spPr/>
    </dgm:pt>
    <dgm:pt modelId="{8B8C352C-7B01-4A4D-BBD8-4778C96E09BA}" type="pres">
      <dgm:prSet presAssocID="{7A853606-FAF9-43ED-A336-B13C63A2977D}" presName="outerSibTrans" presStyleCnt="0"/>
      <dgm:spPr/>
    </dgm:pt>
    <dgm:pt modelId="{D9D8865F-D5A1-4BFB-AB2C-2C386C2F96A8}" type="pres">
      <dgm:prSet presAssocID="{BE8E3C4C-67A1-4BA2-9628-81B568FDB12F}" presName="oChild" presStyleLbl="fgAcc1" presStyleIdx="1" presStyleCnt="7">
        <dgm:presLayoutVars>
          <dgm:bulletEnabled val="1"/>
        </dgm:presLayoutVars>
      </dgm:prSet>
      <dgm:spPr/>
    </dgm:pt>
    <dgm:pt modelId="{F1A5B50D-CCB6-4A0C-89DD-D55807B4612B}" type="pres">
      <dgm:prSet presAssocID="{CFFB2B2B-09FE-4F25-986D-18A0A9A7248D}" presName="outerSibTrans" presStyleCnt="0"/>
      <dgm:spPr/>
    </dgm:pt>
    <dgm:pt modelId="{D46A4661-5C91-48D5-8256-8752B7208051}" type="pres">
      <dgm:prSet presAssocID="{1E511C9D-3FC8-4F21-A726-A70C6E415141}" presName="oChild" presStyleLbl="fgAcc1" presStyleIdx="2" presStyleCnt="7">
        <dgm:presLayoutVars>
          <dgm:bulletEnabled val="1"/>
        </dgm:presLayoutVars>
      </dgm:prSet>
      <dgm:spPr/>
    </dgm:pt>
    <dgm:pt modelId="{1143BFD4-CADC-4BF8-8EF7-347C8FE71372}" type="pres">
      <dgm:prSet presAssocID="{76FF2E8D-8482-4A24-A673-64B641EDA1AF}" presName="outerSibTrans" presStyleCnt="0"/>
      <dgm:spPr/>
    </dgm:pt>
    <dgm:pt modelId="{BACA58B8-979B-4C9E-A79A-DDF186819C2B}" type="pres">
      <dgm:prSet presAssocID="{F403BE0A-4AE3-4F34-9C8B-4E5A289C3ED3}" presName="oChild" presStyleLbl="fgAcc1" presStyleIdx="3" presStyleCnt="7">
        <dgm:presLayoutVars>
          <dgm:bulletEnabled val="1"/>
        </dgm:presLayoutVars>
      </dgm:prSet>
      <dgm:spPr/>
    </dgm:pt>
    <dgm:pt modelId="{BD685AFA-676D-487C-ADFA-D4B0EF45E2C5}" type="pres">
      <dgm:prSet presAssocID="{60896F07-072B-447C-92BF-100D7C48EAFB}" presName="outerSibTrans" presStyleCnt="0"/>
      <dgm:spPr/>
    </dgm:pt>
    <dgm:pt modelId="{1036127C-124E-4316-A1CB-9CB9AA2E1486}" type="pres">
      <dgm:prSet presAssocID="{B6FC18B6-4810-4E4E-81B2-6CEB01800B66}" presName="oChild" presStyleLbl="fgAcc1" presStyleIdx="4" presStyleCnt="7">
        <dgm:presLayoutVars>
          <dgm:bulletEnabled val="1"/>
        </dgm:presLayoutVars>
      </dgm:prSet>
      <dgm:spPr/>
    </dgm:pt>
    <dgm:pt modelId="{A82167C8-570A-4D57-8CEF-D2ADDF2D0C55}" type="pres">
      <dgm:prSet presAssocID="{AA8AFBD7-9A4A-46E2-9CC5-339DB57EE541}" presName="outerSibTrans" presStyleCnt="0"/>
      <dgm:spPr/>
    </dgm:pt>
    <dgm:pt modelId="{05023E01-7801-42C5-8240-8599BB0784D6}" type="pres">
      <dgm:prSet presAssocID="{43CD1F93-B0E4-44D1-93C6-96963D53B98F}" presName="oChild" presStyleLbl="fgAcc1" presStyleIdx="5" presStyleCnt="7">
        <dgm:presLayoutVars>
          <dgm:bulletEnabled val="1"/>
        </dgm:presLayoutVars>
      </dgm:prSet>
      <dgm:spPr/>
    </dgm:pt>
    <dgm:pt modelId="{A7BE931F-19E2-486F-9C37-38C4C78E49CA}" type="pres">
      <dgm:prSet presAssocID="{8A8AF9CA-01AF-464E-AB67-0DBBE7D4822D}" presName="outerSibTrans" presStyleCnt="0"/>
      <dgm:spPr/>
    </dgm:pt>
    <dgm:pt modelId="{EA0EC5F2-B3C4-4540-9D9D-468B2B717B26}" type="pres">
      <dgm:prSet presAssocID="{D04E0FDE-8812-410E-A789-B5011AFC7AA6}" presName="oChild" presStyleLbl="fgAcc1" presStyleIdx="6" presStyleCnt="7">
        <dgm:presLayoutVars>
          <dgm:bulletEnabled val="1"/>
        </dgm:presLayoutVars>
      </dgm:prSet>
      <dgm:spPr/>
    </dgm:pt>
  </dgm:ptLst>
  <dgm:cxnLst>
    <dgm:cxn modelId="{F918E909-A199-46CD-970A-564B4B7B49EC}" type="presOf" srcId="{BE8E3C4C-67A1-4BA2-9628-81B568FDB12F}" destId="{D9D8865F-D5A1-4BFB-AB2C-2C386C2F96A8}" srcOrd="0" destOrd="0" presId="urn:microsoft.com/office/officeart/2005/8/layout/target2"/>
    <dgm:cxn modelId="{8C5C3515-E682-4CD1-98D0-BF07532EC7AE}" srcId="{34405A24-19E4-4050-BA59-1C3501B73730}" destId="{D04E0FDE-8812-410E-A789-B5011AFC7AA6}" srcOrd="6" destOrd="0" parTransId="{0C99288E-D202-46AF-93F9-9BE06DC2BF7B}" sibTransId="{90C95179-F864-4CE1-A1F9-6896EF23EA05}"/>
    <dgm:cxn modelId="{EFC1F625-FD57-43FF-8FA9-E204B725C464}" srcId="{34405A24-19E4-4050-BA59-1C3501B73730}" destId="{2EC89D34-B196-454B-91B0-9654C70C6155}" srcOrd="0" destOrd="0" parTransId="{45242966-98A4-4300-B68A-B4E1A9D0425E}" sibTransId="{7A853606-FAF9-43ED-A336-B13C63A2977D}"/>
    <dgm:cxn modelId="{2F83002E-852B-4084-9E07-D3A1C4D1DDD1}" type="presOf" srcId="{F403BE0A-4AE3-4F34-9C8B-4E5A289C3ED3}" destId="{BACA58B8-979B-4C9E-A79A-DDF186819C2B}" srcOrd="0" destOrd="0" presId="urn:microsoft.com/office/officeart/2005/8/layout/target2"/>
    <dgm:cxn modelId="{B16AD264-8C30-4C5D-8056-AA339A402549}" srcId="{34405A24-19E4-4050-BA59-1C3501B73730}" destId="{B6FC18B6-4810-4E4E-81B2-6CEB01800B66}" srcOrd="4" destOrd="0" parTransId="{1F1D4D99-206E-4712-A7BE-8295C44A2930}" sibTransId="{AA8AFBD7-9A4A-46E2-9CC5-339DB57EE541}"/>
    <dgm:cxn modelId="{7C1BEA6A-AFA8-43E8-87D7-C1EBE74EDDC2}" type="presOf" srcId="{43CD1F93-B0E4-44D1-93C6-96963D53B98F}" destId="{05023E01-7801-42C5-8240-8599BB0784D6}" srcOrd="0" destOrd="0" presId="urn:microsoft.com/office/officeart/2005/8/layout/target2"/>
    <dgm:cxn modelId="{2512FC50-4DC0-42F2-B301-2D8EFF5DBF05}" type="presOf" srcId="{1E511C9D-3FC8-4F21-A726-A70C6E415141}" destId="{D46A4661-5C91-48D5-8256-8752B7208051}" srcOrd="0" destOrd="0" presId="urn:microsoft.com/office/officeart/2005/8/layout/target2"/>
    <dgm:cxn modelId="{4D20178D-6C32-4D7A-B6FB-D3D037A65D85}" type="presOf" srcId="{D04E0FDE-8812-410E-A789-B5011AFC7AA6}" destId="{EA0EC5F2-B3C4-4540-9D9D-468B2B717B26}" srcOrd="0" destOrd="0" presId="urn:microsoft.com/office/officeart/2005/8/layout/target2"/>
    <dgm:cxn modelId="{F3C3908E-717D-4B63-AE0C-DC4525041754}" srcId="{34405A24-19E4-4050-BA59-1C3501B73730}" destId="{F403BE0A-4AE3-4F34-9C8B-4E5A289C3ED3}" srcOrd="3" destOrd="0" parTransId="{DF66887E-219A-4F64-BC1A-B743B65E07EC}" sibTransId="{60896F07-072B-447C-92BF-100D7C48EAFB}"/>
    <dgm:cxn modelId="{AACA5396-87C0-42EB-90CD-679D71DCB513}" srcId="{34405A24-19E4-4050-BA59-1C3501B73730}" destId="{1E511C9D-3FC8-4F21-A726-A70C6E415141}" srcOrd="2" destOrd="0" parTransId="{26FA7867-8901-4BE7-B6D5-986E6DAA518E}" sibTransId="{76FF2E8D-8482-4A24-A673-64B641EDA1AF}"/>
    <dgm:cxn modelId="{53FE8F99-174B-4B74-B5B5-ED6349A9A277}" srcId="{34405A24-19E4-4050-BA59-1C3501B73730}" destId="{BE8E3C4C-67A1-4BA2-9628-81B568FDB12F}" srcOrd="1" destOrd="0" parTransId="{006D5C40-36BA-4AE6-9AE7-BDE204809D55}" sibTransId="{CFFB2B2B-09FE-4F25-986D-18A0A9A7248D}"/>
    <dgm:cxn modelId="{F35E4CAB-8D5A-469D-AE3D-E7855A9C753A}" type="presOf" srcId="{2EC89D34-B196-454B-91B0-9654C70C6155}" destId="{D388D20E-1662-4194-B883-C85D5FAF9549}" srcOrd="0" destOrd="0" presId="urn:microsoft.com/office/officeart/2005/8/layout/target2"/>
    <dgm:cxn modelId="{3333A8C6-2E72-4ED4-87C6-7F15DFDBD10B}" type="presOf" srcId="{34405A24-19E4-4050-BA59-1C3501B73730}" destId="{D0133687-4DE3-4758-B169-B41641490616}" srcOrd="0" destOrd="0" presId="urn:microsoft.com/office/officeart/2005/8/layout/target2"/>
    <dgm:cxn modelId="{BB85ABC8-AF41-4BEF-8A30-8FFAA712A351}" srcId="{34405A24-19E4-4050-BA59-1C3501B73730}" destId="{43CD1F93-B0E4-44D1-93C6-96963D53B98F}" srcOrd="5" destOrd="0" parTransId="{38709BFB-0BDC-474B-9822-40347DDAB840}" sibTransId="{8A8AF9CA-01AF-464E-AB67-0DBBE7D4822D}"/>
    <dgm:cxn modelId="{2E9D8BE5-865D-41F8-AEDC-B929487183D6}" type="presOf" srcId="{B6FC18B6-4810-4E4E-81B2-6CEB01800B66}" destId="{1036127C-124E-4316-A1CB-9CB9AA2E1486}" srcOrd="0" destOrd="0" presId="urn:microsoft.com/office/officeart/2005/8/layout/target2"/>
    <dgm:cxn modelId="{985BE1EC-FEBF-4112-B5A3-CD6789BF0B0D}" type="presOf" srcId="{1FC69897-2B83-44C7-A328-B0593BF73A29}" destId="{DD4102D9-4A1D-4413-90C0-C55B8E900819}" srcOrd="0" destOrd="0" presId="urn:microsoft.com/office/officeart/2005/8/layout/target2"/>
    <dgm:cxn modelId="{51A1E1F0-C5E6-40DF-B091-3D1738F19C15}" srcId="{1FC69897-2B83-44C7-A328-B0593BF73A29}" destId="{34405A24-19E4-4050-BA59-1C3501B73730}" srcOrd="0" destOrd="0" parTransId="{FB9C819A-D12C-4F91-991E-88D8DF4262D1}" sibTransId="{CBC77101-F24C-4912-ADBE-99FB3D2912A5}"/>
    <dgm:cxn modelId="{191F82DA-EC5B-4AB0-95CD-85DCA0ADE847}" type="presParOf" srcId="{DD4102D9-4A1D-4413-90C0-C55B8E900819}" destId="{3F007182-61C6-4DA9-8E1D-56848BEDD527}" srcOrd="0" destOrd="0" presId="urn:microsoft.com/office/officeart/2005/8/layout/target2"/>
    <dgm:cxn modelId="{A3CF6B12-7788-4BE6-A87A-ABE224079F9B}" type="presParOf" srcId="{3F007182-61C6-4DA9-8E1D-56848BEDD527}" destId="{D0133687-4DE3-4758-B169-B41641490616}" srcOrd="0" destOrd="0" presId="urn:microsoft.com/office/officeart/2005/8/layout/target2"/>
    <dgm:cxn modelId="{820A8844-47D3-43E0-9D1F-640A2FFB0E33}" type="presParOf" srcId="{3F007182-61C6-4DA9-8E1D-56848BEDD527}" destId="{75734F4F-A212-470F-AF46-B4C360A02186}" srcOrd="1" destOrd="0" presId="urn:microsoft.com/office/officeart/2005/8/layout/target2"/>
    <dgm:cxn modelId="{CD9ADE04-457B-472E-B664-2FBEB79753A7}" type="presParOf" srcId="{75734F4F-A212-470F-AF46-B4C360A02186}" destId="{D388D20E-1662-4194-B883-C85D5FAF9549}" srcOrd="0" destOrd="0" presId="urn:microsoft.com/office/officeart/2005/8/layout/target2"/>
    <dgm:cxn modelId="{27F5BB20-B32D-4331-A1B8-9A3BB7C8BD05}" type="presParOf" srcId="{75734F4F-A212-470F-AF46-B4C360A02186}" destId="{8B8C352C-7B01-4A4D-BBD8-4778C96E09BA}" srcOrd="1" destOrd="0" presId="urn:microsoft.com/office/officeart/2005/8/layout/target2"/>
    <dgm:cxn modelId="{C1657795-B59E-4A30-91FB-2A0EA26D9BCB}" type="presParOf" srcId="{75734F4F-A212-470F-AF46-B4C360A02186}" destId="{D9D8865F-D5A1-4BFB-AB2C-2C386C2F96A8}" srcOrd="2" destOrd="0" presId="urn:microsoft.com/office/officeart/2005/8/layout/target2"/>
    <dgm:cxn modelId="{98088396-C02C-4678-9D49-E5CA7838AA44}" type="presParOf" srcId="{75734F4F-A212-470F-AF46-B4C360A02186}" destId="{F1A5B50D-CCB6-4A0C-89DD-D55807B4612B}" srcOrd="3" destOrd="0" presId="urn:microsoft.com/office/officeart/2005/8/layout/target2"/>
    <dgm:cxn modelId="{6A966DAB-2F01-4C6F-8824-7C92015A3DE9}" type="presParOf" srcId="{75734F4F-A212-470F-AF46-B4C360A02186}" destId="{D46A4661-5C91-48D5-8256-8752B7208051}" srcOrd="4" destOrd="0" presId="urn:microsoft.com/office/officeart/2005/8/layout/target2"/>
    <dgm:cxn modelId="{BCB62213-2798-466B-8D7E-62A88F7764AE}" type="presParOf" srcId="{75734F4F-A212-470F-AF46-B4C360A02186}" destId="{1143BFD4-CADC-4BF8-8EF7-347C8FE71372}" srcOrd="5" destOrd="0" presId="urn:microsoft.com/office/officeart/2005/8/layout/target2"/>
    <dgm:cxn modelId="{580C9697-5DFA-477E-91A5-F59CE7675604}" type="presParOf" srcId="{75734F4F-A212-470F-AF46-B4C360A02186}" destId="{BACA58B8-979B-4C9E-A79A-DDF186819C2B}" srcOrd="6" destOrd="0" presId="urn:microsoft.com/office/officeart/2005/8/layout/target2"/>
    <dgm:cxn modelId="{41818273-3E26-4CE4-8D54-B27A3A439E75}" type="presParOf" srcId="{75734F4F-A212-470F-AF46-B4C360A02186}" destId="{BD685AFA-676D-487C-ADFA-D4B0EF45E2C5}" srcOrd="7" destOrd="0" presId="urn:microsoft.com/office/officeart/2005/8/layout/target2"/>
    <dgm:cxn modelId="{F3EA1EC6-2415-4E42-9CC7-38B47CF3C6D8}" type="presParOf" srcId="{75734F4F-A212-470F-AF46-B4C360A02186}" destId="{1036127C-124E-4316-A1CB-9CB9AA2E1486}" srcOrd="8" destOrd="0" presId="urn:microsoft.com/office/officeart/2005/8/layout/target2"/>
    <dgm:cxn modelId="{03018CC4-F4CD-4265-B3BC-2F4C2998EAD1}" type="presParOf" srcId="{75734F4F-A212-470F-AF46-B4C360A02186}" destId="{A82167C8-570A-4D57-8CEF-D2ADDF2D0C55}" srcOrd="9" destOrd="0" presId="urn:microsoft.com/office/officeart/2005/8/layout/target2"/>
    <dgm:cxn modelId="{5D71AF6B-DCF3-4CC3-AF79-7A77E233A8EC}" type="presParOf" srcId="{75734F4F-A212-470F-AF46-B4C360A02186}" destId="{05023E01-7801-42C5-8240-8599BB0784D6}" srcOrd="10" destOrd="0" presId="urn:microsoft.com/office/officeart/2005/8/layout/target2"/>
    <dgm:cxn modelId="{406B91E4-EC80-41B8-A347-16AEB45BE6EE}" type="presParOf" srcId="{75734F4F-A212-470F-AF46-B4C360A02186}" destId="{A7BE931F-19E2-486F-9C37-38C4C78E49CA}" srcOrd="11" destOrd="0" presId="urn:microsoft.com/office/officeart/2005/8/layout/target2"/>
    <dgm:cxn modelId="{1EEFDE04-B02A-4D23-91FF-FEFC5541DDF4}" type="presParOf" srcId="{75734F4F-A212-470F-AF46-B4C360A02186}" destId="{EA0EC5F2-B3C4-4540-9D9D-468B2B717B26}" srcOrd="12"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2387CB-88D6-46FF-88C5-FB528E384BA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95E149EA-2879-43B2-913F-4676A4FD442F}">
      <dgm:prSet/>
      <dgm:spPr/>
      <dgm:t>
        <a:bodyPr/>
        <a:lstStyle/>
        <a:p>
          <a:r>
            <a:rPr lang="ms-MY" dirty="0"/>
            <a:t>1. Oʻzlashtirilishi oddiy. ArcView dasturida foydalanuvchi uchun tushunarli va qulay interfeys yaratilgan hamda kartografik qayta oʻzgartirish berilgan boʻlsa ham u berkitilgan. Operatsiyalar tushunarli va oddiy boʻlib, bazaviy ma’lumotlar bilan ishlash imkoniyatiga ega. Kartografik ish stolini oʻzlashtirish uchun bazaviy ma’lumotlar bilan ishlash ish tajribasiga ega boʻlish lozim. </a:t>
          </a:r>
          <a:endParaRPr lang="ru-RU" dirty="0"/>
        </a:p>
      </dgm:t>
    </dgm:pt>
    <dgm:pt modelId="{DEFB8985-E63B-4032-A865-1225D8C4BDB1}" type="parTrans" cxnId="{4B440425-AF4C-4ADC-BF95-694016A82FD9}">
      <dgm:prSet/>
      <dgm:spPr/>
      <dgm:t>
        <a:bodyPr/>
        <a:lstStyle/>
        <a:p>
          <a:endParaRPr lang="ru-RU"/>
        </a:p>
      </dgm:t>
    </dgm:pt>
    <dgm:pt modelId="{E01E6235-4E21-45DC-8375-7CCC415CB3DE}" type="sibTrans" cxnId="{4B440425-AF4C-4ADC-BF95-694016A82FD9}">
      <dgm:prSet/>
      <dgm:spPr/>
      <dgm:t>
        <a:bodyPr/>
        <a:lstStyle/>
        <a:p>
          <a:endParaRPr lang="ru-RU"/>
        </a:p>
      </dgm:t>
    </dgm:pt>
    <dgm:pt modelId="{247A5199-AE23-40C3-AE17-ADE281B27322}">
      <dgm:prSet/>
      <dgm:spPr/>
      <dgm:t>
        <a:bodyPr/>
        <a:lstStyle/>
        <a:p>
          <a:r>
            <a:rPr lang="ms-MY" dirty="0"/>
            <a:t>2. Ma’lumotlar oynasini 3 хil koʻrinishda va хohlagan miqdorda koʻrish mumkin: karta oynasi, roʻyхatlar va grafiklar.</a:t>
          </a:r>
        </a:p>
        <a:p>
          <a:r>
            <a:rPr lang="ms-MY" i="1" dirty="0"/>
            <a:t>Geоinfоrmаtsiоn tizimining ilmiy asoslari</a:t>
          </a:r>
          <a:endParaRPr lang="ru-RU" dirty="0"/>
        </a:p>
      </dgm:t>
    </dgm:pt>
    <dgm:pt modelId="{7CA51F4D-6A95-45DA-8D49-92D116105F1D}" type="parTrans" cxnId="{6659224D-A37C-43C7-8E34-8D6553BA5F9C}">
      <dgm:prSet/>
      <dgm:spPr/>
      <dgm:t>
        <a:bodyPr/>
        <a:lstStyle/>
        <a:p>
          <a:endParaRPr lang="ru-RU"/>
        </a:p>
      </dgm:t>
    </dgm:pt>
    <dgm:pt modelId="{B0CBA542-B519-4B2E-864F-18B33B44ADA0}" type="sibTrans" cxnId="{6659224D-A37C-43C7-8E34-8D6553BA5F9C}">
      <dgm:prSet/>
      <dgm:spPr/>
      <dgm:t>
        <a:bodyPr/>
        <a:lstStyle/>
        <a:p>
          <a:endParaRPr lang="ru-RU"/>
        </a:p>
      </dgm:t>
    </dgm:pt>
    <dgm:pt modelId="{241FE29D-48E2-4752-A42B-18B0FB8DA21F}">
      <dgm:prSet/>
      <dgm:spPr/>
      <dgm:t>
        <a:bodyPr/>
        <a:lstStyle/>
        <a:p>
          <a:r>
            <a:rPr lang="ms-MY"/>
            <a:t>3. Ma’lumotlarni sinхron teхnologiyada tasvirlash, bir vaqtning oʻzida tarkibida bir хil ma’lumotlarga ega bir nechta oynalarni ochish imkoniyati mavjud, hatto bir oynada ma’lumotlarni oʻzgartirish natijasida avtomatik ravishda boshqa oynalarda ham oʻzgarish kuzatiladi. </a:t>
          </a:r>
          <a:endParaRPr lang="ru-RU"/>
        </a:p>
      </dgm:t>
    </dgm:pt>
    <dgm:pt modelId="{F0BD11DE-C81A-4141-9111-E79942D38BC7}" type="parTrans" cxnId="{D9EA0D55-AC9C-4526-BF9B-50033C94C3EE}">
      <dgm:prSet/>
      <dgm:spPr/>
      <dgm:t>
        <a:bodyPr/>
        <a:lstStyle/>
        <a:p>
          <a:endParaRPr lang="ru-RU"/>
        </a:p>
      </dgm:t>
    </dgm:pt>
    <dgm:pt modelId="{BFAC4757-4E96-4882-9734-DB258F7CB975}" type="sibTrans" cxnId="{D9EA0D55-AC9C-4526-BF9B-50033C94C3EE}">
      <dgm:prSet/>
      <dgm:spPr/>
      <dgm:t>
        <a:bodyPr/>
        <a:lstStyle/>
        <a:p>
          <a:endParaRPr lang="ru-RU"/>
        </a:p>
      </dgm:t>
    </dgm:pt>
    <dgm:pt modelId="{BDB6978F-FF26-42C5-9B41-ABAD10FE7E98}">
      <dgm:prSet/>
      <dgm:spPr/>
      <dgm:t>
        <a:bodyPr/>
        <a:lstStyle/>
        <a:p>
          <a:r>
            <a:rPr lang="ms-MY"/>
            <a:t>4. Rastr ma’lumoti bilan ishlash. Koʻrilayotgan dasturda rastr ma’lumotlarini ishga tushirish va geografik proyeksiyalarga bogʻlash yetarli darajada sodda keltirilgan. Muhim jihati shundaki, foydalanuvchi kamida 3 ta koordinata nuqtalarini bilishi lozim. Hozircha bu dasturda rastr ma’lumotlarini burish va choʻzish imkoniyati mavjud emas, ammo bu masalalar ushbu dastur foydalanuvchilari tomonidan yozilgan ilovalarda mavjud.</a:t>
          </a:r>
          <a:endParaRPr lang="ru-RU"/>
        </a:p>
      </dgm:t>
    </dgm:pt>
    <dgm:pt modelId="{476BE1DE-07B8-49BC-8EC2-D1C481D85BD5}" type="parTrans" cxnId="{6EF1AA26-4F9A-4A3D-B909-1A764911CABD}">
      <dgm:prSet/>
      <dgm:spPr/>
      <dgm:t>
        <a:bodyPr/>
        <a:lstStyle/>
        <a:p>
          <a:endParaRPr lang="ru-RU"/>
        </a:p>
      </dgm:t>
    </dgm:pt>
    <dgm:pt modelId="{3866D34B-570C-469F-B2CB-B12C143B69F4}" type="sibTrans" cxnId="{6EF1AA26-4F9A-4A3D-B909-1A764911CABD}">
      <dgm:prSet/>
      <dgm:spPr/>
      <dgm:t>
        <a:bodyPr/>
        <a:lstStyle/>
        <a:p>
          <a:endParaRPr lang="ru-RU"/>
        </a:p>
      </dgm:t>
    </dgm:pt>
    <dgm:pt modelId="{71AE30A5-574B-4564-8963-5DE0DE7A52B3}" type="pres">
      <dgm:prSet presAssocID="{482387CB-88D6-46FF-88C5-FB528E384BA8}" presName="linear" presStyleCnt="0">
        <dgm:presLayoutVars>
          <dgm:animLvl val="lvl"/>
          <dgm:resizeHandles val="exact"/>
        </dgm:presLayoutVars>
      </dgm:prSet>
      <dgm:spPr/>
    </dgm:pt>
    <dgm:pt modelId="{C8175030-1F2A-43B2-AB94-CE952896ABE8}" type="pres">
      <dgm:prSet presAssocID="{95E149EA-2879-43B2-913F-4676A4FD442F}" presName="parentText" presStyleLbl="node1" presStyleIdx="0" presStyleCnt="4">
        <dgm:presLayoutVars>
          <dgm:chMax val="0"/>
          <dgm:bulletEnabled val="1"/>
        </dgm:presLayoutVars>
      </dgm:prSet>
      <dgm:spPr/>
    </dgm:pt>
    <dgm:pt modelId="{5F778EB9-AA5D-49D6-80E2-254BF98E285F}" type="pres">
      <dgm:prSet presAssocID="{E01E6235-4E21-45DC-8375-7CCC415CB3DE}" presName="spacer" presStyleCnt="0"/>
      <dgm:spPr/>
    </dgm:pt>
    <dgm:pt modelId="{3C196F91-C936-4E7E-9B1E-A9FCE2DA8FBC}" type="pres">
      <dgm:prSet presAssocID="{247A5199-AE23-40C3-AE17-ADE281B27322}" presName="parentText" presStyleLbl="node1" presStyleIdx="1" presStyleCnt="4">
        <dgm:presLayoutVars>
          <dgm:chMax val="0"/>
          <dgm:bulletEnabled val="1"/>
        </dgm:presLayoutVars>
      </dgm:prSet>
      <dgm:spPr/>
    </dgm:pt>
    <dgm:pt modelId="{C45FDBB7-7B5F-408A-9696-2346D12539C9}" type="pres">
      <dgm:prSet presAssocID="{B0CBA542-B519-4B2E-864F-18B33B44ADA0}" presName="spacer" presStyleCnt="0"/>
      <dgm:spPr/>
    </dgm:pt>
    <dgm:pt modelId="{8D6854AB-0BCD-4D0F-B111-A6B122885FB2}" type="pres">
      <dgm:prSet presAssocID="{241FE29D-48E2-4752-A42B-18B0FB8DA21F}" presName="parentText" presStyleLbl="node1" presStyleIdx="2" presStyleCnt="4">
        <dgm:presLayoutVars>
          <dgm:chMax val="0"/>
          <dgm:bulletEnabled val="1"/>
        </dgm:presLayoutVars>
      </dgm:prSet>
      <dgm:spPr/>
    </dgm:pt>
    <dgm:pt modelId="{26513634-6FCC-471D-9D32-EB13DA9CD777}" type="pres">
      <dgm:prSet presAssocID="{BFAC4757-4E96-4882-9734-DB258F7CB975}" presName="spacer" presStyleCnt="0"/>
      <dgm:spPr/>
    </dgm:pt>
    <dgm:pt modelId="{F583EB31-A82F-4714-A2D2-3471A4AEA987}" type="pres">
      <dgm:prSet presAssocID="{BDB6978F-FF26-42C5-9B41-ABAD10FE7E98}" presName="parentText" presStyleLbl="node1" presStyleIdx="3" presStyleCnt="4">
        <dgm:presLayoutVars>
          <dgm:chMax val="0"/>
          <dgm:bulletEnabled val="1"/>
        </dgm:presLayoutVars>
      </dgm:prSet>
      <dgm:spPr/>
    </dgm:pt>
  </dgm:ptLst>
  <dgm:cxnLst>
    <dgm:cxn modelId="{3BB2E817-31E3-4BE4-BC05-96432CB1F8D5}" type="presOf" srcId="{95E149EA-2879-43B2-913F-4676A4FD442F}" destId="{C8175030-1F2A-43B2-AB94-CE952896ABE8}" srcOrd="0" destOrd="0" presId="urn:microsoft.com/office/officeart/2005/8/layout/vList2"/>
    <dgm:cxn modelId="{4B440425-AF4C-4ADC-BF95-694016A82FD9}" srcId="{482387CB-88D6-46FF-88C5-FB528E384BA8}" destId="{95E149EA-2879-43B2-913F-4676A4FD442F}" srcOrd="0" destOrd="0" parTransId="{DEFB8985-E63B-4032-A865-1225D8C4BDB1}" sibTransId="{E01E6235-4E21-45DC-8375-7CCC415CB3DE}"/>
    <dgm:cxn modelId="{6EF1AA26-4F9A-4A3D-B909-1A764911CABD}" srcId="{482387CB-88D6-46FF-88C5-FB528E384BA8}" destId="{BDB6978F-FF26-42C5-9B41-ABAD10FE7E98}" srcOrd="3" destOrd="0" parTransId="{476BE1DE-07B8-49BC-8EC2-D1C481D85BD5}" sibTransId="{3866D34B-570C-469F-B2CB-B12C143B69F4}"/>
    <dgm:cxn modelId="{6659224D-A37C-43C7-8E34-8D6553BA5F9C}" srcId="{482387CB-88D6-46FF-88C5-FB528E384BA8}" destId="{247A5199-AE23-40C3-AE17-ADE281B27322}" srcOrd="1" destOrd="0" parTransId="{7CA51F4D-6A95-45DA-8D49-92D116105F1D}" sibTransId="{B0CBA542-B519-4B2E-864F-18B33B44ADA0}"/>
    <dgm:cxn modelId="{1AD65B74-A8F9-4785-BD15-B2C2BFF0D68D}" type="presOf" srcId="{247A5199-AE23-40C3-AE17-ADE281B27322}" destId="{3C196F91-C936-4E7E-9B1E-A9FCE2DA8FBC}" srcOrd="0" destOrd="0" presId="urn:microsoft.com/office/officeart/2005/8/layout/vList2"/>
    <dgm:cxn modelId="{D9EA0D55-AC9C-4526-BF9B-50033C94C3EE}" srcId="{482387CB-88D6-46FF-88C5-FB528E384BA8}" destId="{241FE29D-48E2-4752-A42B-18B0FB8DA21F}" srcOrd="2" destOrd="0" parTransId="{F0BD11DE-C81A-4141-9111-E79942D38BC7}" sibTransId="{BFAC4757-4E96-4882-9734-DB258F7CB975}"/>
    <dgm:cxn modelId="{AEFD9988-844F-44C7-A628-F1CD31C51B9B}" type="presOf" srcId="{BDB6978F-FF26-42C5-9B41-ABAD10FE7E98}" destId="{F583EB31-A82F-4714-A2D2-3471A4AEA987}" srcOrd="0" destOrd="0" presId="urn:microsoft.com/office/officeart/2005/8/layout/vList2"/>
    <dgm:cxn modelId="{3722DBEC-EFFF-4215-BBBA-69E8D81F9C34}" type="presOf" srcId="{482387CB-88D6-46FF-88C5-FB528E384BA8}" destId="{71AE30A5-574B-4564-8963-5DE0DE7A52B3}" srcOrd="0" destOrd="0" presId="urn:microsoft.com/office/officeart/2005/8/layout/vList2"/>
    <dgm:cxn modelId="{7EFF5DFE-1536-4645-A6A6-2444E2F28996}" type="presOf" srcId="{241FE29D-48E2-4752-A42B-18B0FB8DA21F}" destId="{8D6854AB-0BCD-4D0F-B111-A6B122885FB2}" srcOrd="0" destOrd="0" presId="urn:microsoft.com/office/officeart/2005/8/layout/vList2"/>
    <dgm:cxn modelId="{2DC14BA7-57DD-4F44-991C-A03C8B276CBB}" type="presParOf" srcId="{71AE30A5-574B-4564-8963-5DE0DE7A52B3}" destId="{C8175030-1F2A-43B2-AB94-CE952896ABE8}" srcOrd="0" destOrd="0" presId="urn:microsoft.com/office/officeart/2005/8/layout/vList2"/>
    <dgm:cxn modelId="{57CBAA20-3B1B-4DFE-B8E4-64327D2E5B75}" type="presParOf" srcId="{71AE30A5-574B-4564-8963-5DE0DE7A52B3}" destId="{5F778EB9-AA5D-49D6-80E2-254BF98E285F}" srcOrd="1" destOrd="0" presId="urn:microsoft.com/office/officeart/2005/8/layout/vList2"/>
    <dgm:cxn modelId="{FFE928A7-1F9E-459B-80A4-E2D7B778540D}" type="presParOf" srcId="{71AE30A5-574B-4564-8963-5DE0DE7A52B3}" destId="{3C196F91-C936-4E7E-9B1E-A9FCE2DA8FBC}" srcOrd="2" destOrd="0" presId="urn:microsoft.com/office/officeart/2005/8/layout/vList2"/>
    <dgm:cxn modelId="{D7AB97DC-89AE-4E10-9203-F362B177988F}" type="presParOf" srcId="{71AE30A5-574B-4564-8963-5DE0DE7A52B3}" destId="{C45FDBB7-7B5F-408A-9696-2346D12539C9}" srcOrd="3" destOrd="0" presId="urn:microsoft.com/office/officeart/2005/8/layout/vList2"/>
    <dgm:cxn modelId="{D13A2F55-A437-420F-8C2F-E32D830D791B}" type="presParOf" srcId="{71AE30A5-574B-4564-8963-5DE0DE7A52B3}" destId="{8D6854AB-0BCD-4D0F-B111-A6B122885FB2}" srcOrd="4" destOrd="0" presId="urn:microsoft.com/office/officeart/2005/8/layout/vList2"/>
    <dgm:cxn modelId="{4DCEDFCD-8BA4-4556-90C7-09FB27E2A09B}" type="presParOf" srcId="{71AE30A5-574B-4564-8963-5DE0DE7A52B3}" destId="{26513634-6FCC-471D-9D32-EB13DA9CD777}" srcOrd="5" destOrd="0" presId="urn:microsoft.com/office/officeart/2005/8/layout/vList2"/>
    <dgm:cxn modelId="{8A4E70E9-5AAA-40ED-8FC5-923B5DF5B98E}" type="presParOf" srcId="{71AE30A5-574B-4564-8963-5DE0DE7A52B3}" destId="{F583EB31-A82F-4714-A2D2-3471A4AEA98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33E624-7DF6-4E60-AEAD-2A9C8C72AA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7661D5F3-E334-4AA1-B63C-8FB0B22ECE7A}">
      <dgm:prSet/>
      <dgm:spPr/>
      <dgm:t>
        <a:bodyPr/>
        <a:lstStyle/>
        <a:p>
          <a:r>
            <a:rPr lang="ms-MY" dirty="0"/>
            <a:t>5. Ma’lumotlarni vizuallashtirish. Bu tartib foydalanuvchiga jadval koʻrinishidagi ma’lumotlarni har хil koʻrinishda koʻrsatish imkoniyatini beradi. Misol uchun, belgilar, diagramma, rang berilgan maydon va chiziqli obyekt va boshqalarni masshtablangan usulda koʻrish mumkin. Kartada ma’lumotlarni tasvirlashda foydalanuvchi raqam koʻrinishidagi ma’lumotlarni emas, balki uning orqasida turgan kartani koʻradi. </a:t>
          </a:r>
          <a:endParaRPr lang="ru-RU" dirty="0"/>
        </a:p>
      </dgm:t>
    </dgm:pt>
    <dgm:pt modelId="{FCC7153D-2562-45C7-ACF8-D7CF9F060355}" type="parTrans" cxnId="{CE155F66-DC3F-45B7-AC9D-16CCE8EC3EEC}">
      <dgm:prSet/>
      <dgm:spPr/>
      <dgm:t>
        <a:bodyPr/>
        <a:lstStyle/>
        <a:p>
          <a:endParaRPr lang="ru-RU"/>
        </a:p>
      </dgm:t>
    </dgm:pt>
    <dgm:pt modelId="{955282E1-CBD6-4DDE-AC73-50A875663791}" type="sibTrans" cxnId="{CE155F66-DC3F-45B7-AC9D-16CCE8EC3EEC}">
      <dgm:prSet/>
      <dgm:spPr/>
      <dgm:t>
        <a:bodyPr/>
        <a:lstStyle/>
        <a:p>
          <a:endParaRPr lang="ru-RU"/>
        </a:p>
      </dgm:t>
    </dgm:pt>
    <dgm:pt modelId="{AA201731-416B-43AB-8427-6885544B660F}">
      <dgm:prSet/>
      <dgm:spPr/>
      <dgm:t>
        <a:bodyPr/>
        <a:lstStyle/>
        <a:p>
          <a:r>
            <a:rPr lang="ms-MY" dirty="0"/>
            <a:t>6. Geоinfоrmаtsiоn tahlil vositalari. ArcView dasturida bufer (loyihalashtirilayotgan) chegarani hosil qilish, ishlab chiqarish obyektlarini shakllantirish, obyektlarni hosil qilish va oʻzgartirish, grafik tahrirlash va boshqa imkoniyatlarni beradi. Foydalanuvchi mavzuli kartalarni hosil qilish, yaratish va saqlash, rang berish va parametrlarga bogʻliq holda geografik obyektlarni rasmiylashtirish imkoniyatiga ega. </a:t>
          </a:r>
          <a:endParaRPr lang="ru-RU" dirty="0"/>
        </a:p>
      </dgm:t>
    </dgm:pt>
    <dgm:pt modelId="{A93EE6FF-E12C-42D4-892B-02C33DBF7733}" type="parTrans" cxnId="{7727EAD7-4DA4-410E-8F0E-592A2518B28A}">
      <dgm:prSet/>
      <dgm:spPr/>
      <dgm:t>
        <a:bodyPr/>
        <a:lstStyle/>
        <a:p>
          <a:endParaRPr lang="ru-RU"/>
        </a:p>
      </dgm:t>
    </dgm:pt>
    <dgm:pt modelId="{72D0A0CB-C68B-4DC9-8387-4EB5F2AB4FC6}" type="sibTrans" cxnId="{7727EAD7-4DA4-410E-8F0E-592A2518B28A}">
      <dgm:prSet/>
      <dgm:spPr/>
      <dgm:t>
        <a:bodyPr/>
        <a:lstStyle/>
        <a:p>
          <a:endParaRPr lang="ru-RU"/>
        </a:p>
      </dgm:t>
    </dgm:pt>
    <dgm:pt modelId="{34ADE9BA-1F45-45D4-976C-3D768721CC76}">
      <dgm:prSet/>
      <dgm:spPr/>
      <dgm:t>
        <a:bodyPr/>
        <a:lstStyle/>
        <a:p>
          <a:r>
            <a:rPr lang="ms-MY"/>
            <a:t>7. Geografik obyektlarni guruhlashtirish. Bu vositalar turli vaziyatlarni tezkor tahlil va prognoz qilish imkoniyatiga ega. 8. Hisobotlar va nashrlar hosil qilish. ArcView dasturida turli koʻrinishdagi printer qurilmalaridan karta boʻlagi, jadval, grafik va yozuv koʻrinishidagi hisobotlar hosil qilish va nashrga berish mumkin. Standart drayverlari orqali хulosa nashrga beriladi.</a:t>
          </a:r>
          <a:endParaRPr lang="ru-RU"/>
        </a:p>
      </dgm:t>
    </dgm:pt>
    <dgm:pt modelId="{15B90740-ED13-4C26-83BF-44B0FDAEB475}" type="parTrans" cxnId="{068C1725-7822-461F-B5F1-88F4A5954744}">
      <dgm:prSet/>
      <dgm:spPr/>
      <dgm:t>
        <a:bodyPr/>
        <a:lstStyle/>
        <a:p>
          <a:endParaRPr lang="ru-RU"/>
        </a:p>
      </dgm:t>
    </dgm:pt>
    <dgm:pt modelId="{0FC2FEC7-242C-4105-BBCD-D9E502597A23}" type="sibTrans" cxnId="{068C1725-7822-461F-B5F1-88F4A5954744}">
      <dgm:prSet/>
      <dgm:spPr/>
      <dgm:t>
        <a:bodyPr/>
        <a:lstStyle/>
        <a:p>
          <a:endParaRPr lang="ru-RU"/>
        </a:p>
      </dgm:t>
    </dgm:pt>
    <dgm:pt modelId="{93F49594-6807-4EE7-A484-AA20A5717A76}" type="pres">
      <dgm:prSet presAssocID="{4633E624-7DF6-4E60-AEAD-2A9C8C72AA18}" presName="linear" presStyleCnt="0">
        <dgm:presLayoutVars>
          <dgm:animLvl val="lvl"/>
          <dgm:resizeHandles val="exact"/>
        </dgm:presLayoutVars>
      </dgm:prSet>
      <dgm:spPr/>
    </dgm:pt>
    <dgm:pt modelId="{0EB5B212-D760-4F6B-BD04-A12483C9898A}" type="pres">
      <dgm:prSet presAssocID="{7661D5F3-E334-4AA1-B63C-8FB0B22ECE7A}" presName="parentText" presStyleLbl="node1" presStyleIdx="0" presStyleCnt="3">
        <dgm:presLayoutVars>
          <dgm:chMax val="0"/>
          <dgm:bulletEnabled val="1"/>
        </dgm:presLayoutVars>
      </dgm:prSet>
      <dgm:spPr/>
    </dgm:pt>
    <dgm:pt modelId="{1BE0D38C-8CC7-45C4-86D9-398F004CACCE}" type="pres">
      <dgm:prSet presAssocID="{955282E1-CBD6-4DDE-AC73-50A875663791}" presName="spacer" presStyleCnt="0"/>
      <dgm:spPr/>
    </dgm:pt>
    <dgm:pt modelId="{B524B1F7-9152-4073-8EDA-84C3DFAA2A0B}" type="pres">
      <dgm:prSet presAssocID="{AA201731-416B-43AB-8427-6885544B660F}" presName="parentText" presStyleLbl="node1" presStyleIdx="1" presStyleCnt="3">
        <dgm:presLayoutVars>
          <dgm:chMax val="0"/>
          <dgm:bulletEnabled val="1"/>
        </dgm:presLayoutVars>
      </dgm:prSet>
      <dgm:spPr/>
    </dgm:pt>
    <dgm:pt modelId="{00B2926A-2A6E-4BA5-91D6-9FEF624314FD}" type="pres">
      <dgm:prSet presAssocID="{72D0A0CB-C68B-4DC9-8387-4EB5F2AB4FC6}" presName="spacer" presStyleCnt="0"/>
      <dgm:spPr/>
    </dgm:pt>
    <dgm:pt modelId="{F6A347C6-12D3-4C97-8306-91FCBB087480}" type="pres">
      <dgm:prSet presAssocID="{34ADE9BA-1F45-45D4-976C-3D768721CC76}" presName="parentText" presStyleLbl="node1" presStyleIdx="2" presStyleCnt="3">
        <dgm:presLayoutVars>
          <dgm:chMax val="0"/>
          <dgm:bulletEnabled val="1"/>
        </dgm:presLayoutVars>
      </dgm:prSet>
      <dgm:spPr/>
    </dgm:pt>
  </dgm:ptLst>
  <dgm:cxnLst>
    <dgm:cxn modelId="{DFB98714-95F4-4D99-BC6E-2C893AA31D9A}" type="presOf" srcId="{AA201731-416B-43AB-8427-6885544B660F}" destId="{B524B1F7-9152-4073-8EDA-84C3DFAA2A0B}" srcOrd="0" destOrd="0" presId="urn:microsoft.com/office/officeart/2005/8/layout/vList2"/>
    <dgm:cxn modelId="{E898A616-3182-4CB0-8FEF-166D0801260C}" type="presOf" srcId="{34ADE9BA-1F45-45D4-976C-3D768721CC76}" destId="{F6A347C6-12D3-4C97-8306-91FCBB087480}" srcOrd="0" destOrd="0" presId="urn:microsoft.com/office/officeart/2005/8/layout/vList2"/>
    <dgm:cxn modelId="{068C1725-7822-461F-B5F1-88F4A5954744}" srcId="{4633E624-7DF6-4E60-AEAD-2A9C8C72AA18}" destId="{34ADE9BA-1F45-45D4-976C-3D768721CC76}" srcOrd="2" destOrd="0" parTransId="{15B90740-ED13-4C26-83BF-44B0FDAEB475}" sibTransId="{0FC2FEC7-242C-4105-BBCD-D9E502597A23}"/>
    <dgm:cxn modelId="{774A1531-D4EC-4CA1-8D9B-7AD8499A257C}" type="presOf" srcId="{7661D5F3-E334-4AA1-B63C-8FB0B22ECE7A}" destId="{0EB5B212-D760-4F6B-BD04-A12483C9898A}" srcOrd="0" destOrd="0" presId="urn:microsoft.com/office/officeart/2005/8/layout/vList2"/>
    <dgm:cxn modelId="{CE155F66-DC3F-45B7-AC9D-16CCE8EC3EEC}" srcId="{4633E624-7DF6-4E60-AEAD-2A9C8C72AA18}" destId="{7661D5F3-E334-4AA1-B63C-8FB0B22ECE7A}" srcOrd="0" destOrd="0" parTransId="{FCC7153D-2562-45C7-ACF8-D7CF9F060355}" sibTransId="{955282E1-CBD6-4DDE-AC73-50A875663791}"/>
    <dgm:cxn modelId="{EFC6B584-BA54-4157-9A6A-41C203C6D61B}" type="presOf" srcId="{4633E624-7DF6-4E60-AEAD-2A9C8C72AA18}" destId="{93F49594-6807-4EE7-A484-AA20A5717A76}" srcOrd="0" destOrd="0" presId="urn:microsoft.com/office/officeart/2005/8/layout/vList2"/>
    <dgm:cxn modelId="{7727EAD7-4DA4-410E-8F0E-592A2518B28A}" srcId="{4633E624-7DF6-4E60-AEAD-2A9C8C72AA18}" destId="{AA201731-416B-43AB-8427-6885544B660F}" srcOrd="1" destOrd="0" parTransId="{A93EE6FF-E12C-42D4-892B-02C33DBF7733}" sibTransId="{72D0A0CB-C68B-4DC9-8387-4EB5F2AB4FC6}"/>
    <dgm:cxn modelId="{E23A4F81-5584-4EB4-A2AB-FA9B2B65084D}" type="presParOf" srcId="{93F49594-6807-4EE7-A484-AA20A5717A76}" destId="{0EB5B212-D760-4F6B-BD04-A12483C9898A}" srcOrd="0" destOrd="0" presId="urn:microsoft.com/office/officeart/2005/8/layout/vList2"/>
    <dgm:cxn modelId="{41036B85-FFF5-48B6-8099-1CC5D9358052}" type="presParOf" srcId="{93F49594-6807-4EE7-A484-AA20A5717A76}" destId="{1BE0D38C-8CC7-45C4-86D9-398F004CACCE}" srcOrd="1" destOrd="0" presId="urn:microsoft.com/office/officeart/2005/8/layout/vList2"/>
    <dgm:cxn modelId="{4FEC45E0-B21D-4F74-976C-AFF0456441C8}" type="presParOf" srcId="{93F49594-6807-4EE7-A484-AA20A5717A76}" destId="{B524B1F7-9152-4073-8EDA-84C3DFAA2A0B}" srcOrd="2" destOrd="0" presId="urn:microsoft.com/office/officeart/2005/8/layout/vList2"/>
    <dgm:cxn modelId="{C834E5B9-7C18-49B3-A11C-40410371522F}" type="presParOf" srcId="{93F49594-6807-4EE7-A484-AA20A5717A76}" destId="{00B2926A-2A6E-4BA5-91D6-9FEF624314FD}" srcOrd="3" destOrd="0" presId="urn:microsoft.com/office/officeart/2005/8/layout/vList2"/>
    <dgm:cxn modelId="{5940C4E0-D996-4F4F-86EC-E39A33E46A83}" type="presParOf" srcId="{93F49594-6807-4EE7-A484-AA20A5717A76}" destId="{F6A347C6-12D3-4C97-8306-91FCBB08748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B386EDF-C777-4962-9D56-F24DC9885F8B}"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ru-RU"/>
        </a:p>
      </dgm:t>
    </dgm:pt>
    <dgm:pt modelId="{FEF04125-5F45-41FC-B368-B1D91BB99F8F}">
      <dgm:prSet custT="1"/>
      <dgm:spPr/>
      <dgm:t>
        <a:bodyPr/>
        <a:lstStyle/>
        <a:p>
          <a:r>
            <a:rPr lang="ms-MY" sz="1800">
              <a:solidFill>
                <a:schemeClr val="tx1"/>
              </a:solidFill>
              <a:latin typeface="Times New Roman" panose="02020603050405020304" pitchFamily="18" charset="0"/>
              <a:cs typeface="Times New Roman" panose="02020603050405020304" pitchFamily="18" charset="0"/>
            </a:rPr>
            <a:t>kartalarni kiritish, tahrir qilish va bosmaga chiqarish;</a:t>
          </a:r>
          <a:endParaRPr lang="ru-RU" sz="1800">
            <a:solidFill>
              <a:schemeClr val="tx1"/>
            </a:solidFill>
            <a:latin typeface="Times New Roman" panose="02020603050405020304" pitchFamily="18" charset="0"/>
            <a:cs typeface="Times New Roman" panose="02020603050405020304" pitchFamily="18" charset="0"/>
          </a:endParaRPr>
        </a:p>
      </dgm:t>
    </dgm:pt>
    <dgm:pt modelId="{656251EE-3258-42F1-9531-E4B57E4717F5}" type="parTrans" cxnId="{14B0A74F-4F35-453B-A0E4-FB91A285706A}">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CF9A2244-CD88-4694-8A48-7D4E1B05EC72}" type="sibTrans" cxnId="{14B0A74F-4F35-453B-A0E4-FB91A285706A}">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6D52D11D-0410-4AE5-A6E0-A16447A5CED1}">
      <dgm:prSet custT="1"/>
      <dgm:spPr/>
      <dgm:t>
        <a:bodyPr/>
        <a:lstStyle/>
        <a:p>
          <a:r>
            <a:rPr lang="ms-MY" sz="1800">
              <a:solidFill>
                <a:schemeClr val="tx1"/>
              </a:solidFill>
              <a:latin typeface="Times New Roman" panose="02020603050405020304" pitchFamily="18" charset="0"/>
              <a:cs typeface="Times New Roman" panose="02020603050405020304" pitchFamily="18" charset="0"/>
            </a:rPr>
            <a:t>tasvirlash vositalarini rivojlantirish: shtriх va ranglardan toʻlaligicha foydalanish, simvollarni yaratish va tahrir qilish, koʻp sonli qoʻyilmalar, mavzuli kartografiyalash;</a:t>
          </a:r>
          <a:endParaRPr lang="ru-RU" sz="1800">
            <a:solidFill>
              <a:schemeClr val="tx1"/>
            </a:solidFill>
            <a:latin typeface="Times New Roman" panose="02020603050405020304" pitchFamily="18" charset="0"/>
            <a:cs typeface="Times New Roman" panose="02020603050405020304" pitchFamily="18" charset="0"/>
          </a:endParaRPr>
        </a:p>
      </dgm:t>
    </dgm:pt>
    <dgm:pt modelId="{E25F4D23-74FF-4E4C-B125-F6A057067C9E}" type="parTrans" cxnId="{6BFA55FB-2C03-4B99-8358-32184DA50D5F}">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C494AC22-0A5A-4603-BE71-876526E60395}" type="sibTrans" cxnId="{6BFA55FB-2C03-4B99-8358-32184DA50D5F}">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5F92B3EA-2BEC-4139-8766-A7D2343124DE}">
      <dgm:prSet custT="1"/>
      <dgm:spPr/>
      <dgm:t>
        <a:bodyPr/>
        <a:lstStyle/>
        <a:p>
          <a:r>
            <a:rPr lang="ms-MY" sz="1800">
              <a:solidFill>
                <a:schemeClr val="tx1"/>
              </a:solidFill>
              <a:latin typeface="Times New Roman" panose="02020603050405020304" pitchFamily="18" charset="0"/>
              <a:cs typeface="Times New Roman" panose="02020603050405020304" pitchFamily="18" charset="0"/>
            </a:rPr>
            <a:t>ishchi grafika – doiraviy va chiziqli diagrammalar, grafiklar;</a:t>
          </a:r>
          <a:endParaRPr lang="ru-RU" sz="1800">
            <a:solidFill>
              <a:schemeClr val="tx1"/>
            </a:solidFill>
            <a:latin typeface="Times New Roman" panose="02020603050405020304" pitchFamily="18" charset="0"/>
            <a:cs typeface="Times New Roman" panose="02020603050405020304" pitchFamily="18" charset="0"/>
          </a:endParaRPr>
        </a:p>
      </dgm:t>
    </dgm:pt>
    <dgm:pt modelId="{515AF8AA-EFE2-47E7-A005-6693D1851B3F}" type="parTrans" cxnId="{93227D71-E238-47DE-AE88-78BF4C1B8304}">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6CDF3C3B-DBDE-4C62-9968-9A8332B38FD6}" type="sibTrans" cxnId="{93227D71-E238-47DE-AE88-78BF4C1B8304}">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09D9FB49-6755-4635-B562-A08F9F98E325}">
      <dgm:prSet custT="1"/>
      <dgm:spPr/>
      <dgm:t>
        <a:bodyPr/>
        <a:lstStyle/>
        <a:p>
          <a:r>
            <a:rPr lang="ms-MY" sz="1800">
              <a:solidFill>
                <a:schemeClr val="tx1"/>
              </a:solidFill>
              <a:latin typeface="Times New Roman" panose="02020603050405020304" pitchFamily="18" charset="0"/>
              <a:cs typeface="Times New Roman" panose="02020603050405020304" pitchFamily="18" charset="0"/>
            </a:rPr>
            <a:t>Atlas Ware GIS/S/VB yordamida amaliy masalalarni yaratish imkoniyati (S++ va MS Visual Basic);</a:t>
          </a:r>
          <a:endParaRPr lang="ru-RU" sz="1800">
            <a:solidFill>
              <a:schemeClr val="tx1"/>
            </a:solidFill>
            <a:latin typeface="Times New Roman" panose="02020603050405020304" pitchFamily="18" charset="0"/>
            <a:cs typeface="Times New Roman" panose="02020603050405020304" pitchFamily="18" charset="0"/>
          </a:endParaRPr>
        </a:p>
      </dgm:t>
    </dgm:pt>
    <dgm:pt modelId="{1D81287C-D907-4D9F-89D0-C81B4633E541}" type="parTrans" cxnId="{8C48596D-9D95-4342-88A8-3D567051C2C2}">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9FC22BB9-DF69-44CF-9B73-34A54973B3CF}" type="sibTrans" cxnId="{8C48596D-9D95-4342-88A8-3D567051C2C2}">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5A06B131-49A3-4ACD-95BF-23D2A403E183}">
      <dgm:prSet custT="1"/>
      <dgm:spPr/>
      <dgm:t>
        <a:bodyPr/>
        <a:lstStyle/>
        <a:p>
          <a:r>
            <a:rPr lang="ms-MY" sz="1800">
              <a:solidFill>
                <a:schemeClr val="tx1"/>
              </a:solidFill>
              <a:latin typeface="Times New Roman" panose="02020603050405020304" pitchFamily="18" charset="0"/>
              <a:cs typeface="Times New Roman" panose="02020603050405020304" pitchFamily="18" charset="0"/>
            </a:rPr>
            <a:t>rastr loyihalar bilan ishlash;</a:t>
          </a:r>
          <a:endParaRPr lang="ru-RU" sz="1800">
            <a:solidFill>
              <a:schemeClr val="tx1"/>
            </a:solidFill>
            <a:latin typeface="Times New Roman" panose="02020603050405020304" pitchFamily="18" charset="0"/>
            <a:cs typeface="Times New Roman" panose="02020603050405020304" pitchFamily="18" charset="0"/>
          </a:endParaRPr>
        </a:p>
      </dgm:t>
    </dgm:pt>
    <dgm:pt modelId="{80F1FF5F-7A8E-47CD-9718-D16ED3130FAB}" type="parTrans" cxnId="{0CBDB5AD-FABC-49E9-A18D-B44E0FE2ECD2}">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612296EB-6356-459F-8CC8-6E5228BF61D8}" type="sibTrans" cxnId="{0CBDB5AD-FABC-49E9-A18D-B44E0FE2ECD2}">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EB444B94-E433-4E6A-83AD-E8C842216188}">
      <dgm:prSet custT="1"/>
      <dgm:spPr/>
      <dgm:t>
        <a:bodyPr/>
        <a:lstStyle/>
        <a:p>
          <a:r>
            <a:rPr lang="ms-MY" sz="1800">
              <a:solidFill>
                <a:schemeClr val="tx1"/>
              </a:solidFill>
              <a:latin typeface="Times New Roman" panose="02020603050405020304" pitchFamily="18" charset="0"/>
              <a:cs typeface="Times New Roman" panose="02020603050405020304" pitchFamily="18" charset="0"/>
            </a:rPr>
            <a:t>fazoviy qidiruv/tahlil – geografik obyektlarni birlashtirish, geografik belgilariga qarab ma’lumotlarni jamlash, bufer zonalarni yaratish;</a:t>
          </a:r>
          <a:endParaRPr lang="ru-RU" sz="1800">
            <a:solidFill>
              <a:schemeClr val="tx1"/>
            </a:solidFill>
            <a:latin typeface="Times New Roman" panose="02020603050405020304" pitchFamily="18" charset="0"/>
            <a:cs typeface="Times New Roman" panose="02020603050405020304" pitchFamily="18" charset="0"/>
          </a:endParaRPr>
        </a:p>
      </dgm:t>
    </dgm:pt>
    <dgm:pt modelId="{A072A596-6422-46AA-AA21-F3B8E8936DFA}" type="parTrans" cxnId="{D1872F15-8D35-4FC4-B304-288A562684FB}">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F528653A-7E57-40EE-A044-CEA45BA60E48}" type="sibTrans" cxnId="{D1872F15-8D35-4FC4-B304-288A562684FB}">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AD7A698D-FF09-4D64-A997-13406C056D38}">
      <dgm:prSet custT="1"/>
      <dgm:spPr/>
      <dgm:t>
        <a:bodyPr/>
        <a:lstStyle/>
        <a:p>
          <a:r>
            <a:rPr lang="ms-MY" sz="1800">
              <a:solidFill>
                <a:schemeClr val="tx1"/>
              </a:solidFill>
              <a:latin typeface="Times New Roman" panose="02020603050405020304" pitchFamily="18" charset="0"/>
              <a:cs typeface="Times New Roman" panose="02020603050405020304" pitchFamily="18" charset="0"/>
            </a:rPr>
            <a:t>geokodlash – pochta manzili va indeksi boʻyicha izlash, bunda manzil nomi toʻliq yoki qisman kiritiladi;</a:t>
          </a:r>
          <a:endParaRPr lang="ru-RU" sz="1800">
            <a:solidFill>
              <a:schemeClr val="tx1"/>
            </a:solidFill>
            <a:latin typeface="Times New Roman" panose="02020603050405020304" pitchFamily="18" charset="0"/>
            <a:cs typeface="Times New Roman" panose="02020603050405020304" pitchFamily="18" charset="0"/>
          </a:endParaRPr>
        </a:p>
      </dgm:t>
    </dgm:pt>
    <dgm:pt modelId="{B271CABF-4063-4598-A282-A83A5F63C279}" type="parTrans" cxnId="{491F4911-C474-4690-B1B3-7684C17AC494}">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324EA48B-95C4-4B01-8981-D971CD795590}" type="sibTrans" cxnId="{491F4911-C474-4690-B1B3-7684C17AC494}">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6932D6FF-C98B-4F0E-825B-CE10743F37A6}">
      <dgm:prSet custT="1"/>
      <dgm:spPr/>
      <dgm:t>
        <a:bodyPr/>
        <a:lstStyle/>
        <a:p>
          <a:r>
            <a:rPr lang="ms-MY" sz="1800">
              <a:solidFill>
                <a:schemeClr val="tx1"/>
              </a:solidFill>
              <a:latin typeface="Times New Roman" panose="02020603050405020304" pitchFamily="18" charset="0"/>
              <a:cs typeface="Times New Roman" panose="02020603050405020304" pitchFamily="18" charset="0"/>
            </a:rPr>
            <a:t>maхsus oʻrnatilgan funksiya va operatorlar yordamida ma’lumotlarni qayta ishlovchi vositalar (59 funksiya va 22 operator);</a:t>
          </a:r>
          <a:endParaRPr lang="ru-RU" sz="1800">
            <a:solidFill>
              <a:schemeClr val="tx1"/>
            </a:solidFill>
            <a:latin typeface="Times New Roman" panose="02020603050405020304" pitchFamily="18" charset="0"/>
            <a:cs typeface="Times New Roman" panose="02020603050405020304" pitchFamily="18" charset="0"/>
          </a:endParaRPr>
        </a:p>
      </dgm:t>
    </dgm:pt>
    <dgm:pt modelId="{7A14CE4C-8EC0-45D3-8275-ED0F2AD080B4}" type="parTrans" cxnId="{1F10A9B2-06B9-4505-9617-D76F57A2E1ED}">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FD229BBC-8BC2-44C6-84DE-7A33FE12ABC1}" type="sibTrans" cxnId="{1F10A9B2-06B9-4505-9617-D76F57A2E1ED}">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317D3B18-83BD-4F9E-9CEC-7ED86213D685}" type="pres">
      <dgm:prSet presAssocID="{FB386EDF-C777-4962-9D56-F24DC9885F8B}" presName="linear" presStyleCnt="0">
        <dgm:presLayoutVars>
          <dgm:animLvl val="lvl"/>
          <dgm:resizeHandles val="exact"/>
        </dgm:presLayoutVars>
      </dgm:prSet>
      <dgm:spPr/>
    </dgm:pt>
    <dgm:pt modelId="{76EF594B-BBBE-4875-930B-2C8773FCD7DC}" type="pres">
      <dgm:prSet presAssocID="{FEF04125-5F45-41FC-B368-B1D91BB99F8F}" presName="parentText" presStyleLbl="node1" presStyleIdx="0" presStyleCnt="8">
        <dgm:presLayoutVars>
          <dgm:chMax val="0"/>
          <dgm:bulletEnabled val="1"/>
        </dgm:presLayoutVars>
      </dgm:prSet>
      <dgm:spPr/>
    </dgm:pt>
    <dgm:pt modelId="{325ABEAB-5113-434F-BDC6-5769A362B592}" type="pres">
      <dgm:prSet presAssocID="{CF9A2244-CD88-4694-8A48-7D4E1B05EC72}" presName="spacer" presStyleCnt="0"/>
      <dgm:spPr/>
    </dgm:pt>
    <dgm:pt modelId="{5EBA1B9E-99FD-4148-9450-CFF87439FC21}" type="pres">
      <dgm:prSet presAssocID="{6D52D11D-0410-4AE5-A6E0-A16447A5CED1}" presName="parentText" presStyleLbl="node1" presStyleIdx="1" presStyleCnt="8">
        <dgm:presLayoutVars>
          <dgm:chMax val="0"/>
          <dgm:bulletEnabled val="1"/>
        </dgm:presLayoutVars>
      </dgm:prSet>
      <dgm:spPr/>
    </dgm:pt>
    <dgm:pt modelId="{E4C2632B-B307-4C04-9EA3-0A7889021770}" type="pres">
      <dgm:prSet presAssocID="{C494AC22-0A5A-4603-BE71-876526E60395}" presName="spacer" presStyleCnt="0"/>
      <dgm:spPr/>
    </dgm:pt>
    <dgm:pt modelId="{97DAF771-FB25-467D-9D3A-5D1E812F4F54}" type="pres">
      <dgm:prSet presAssocID="{5F92B3EA-2BEC-4139-8766-A7D2343124DE}" presName="parentText" presStyleLbl="node1" presStyleIdx="2" presStyleCnt="8">
        <dgm:presLayoutVars>
          <dgm:chMax val="0"/>
          <dgm:bulletEnabled val="1"/>
        </dgm:presLayoutVars>
      </dgm:prSet>
      <dgm:spPr/>
    </dgm:pt>
    <dgm:pt modelId="{340BC219-ED5F-4A75-96F8-4444A61C3E66}" type="pres">
      <dgm:prSet presAssocID="{6CDF3C3B-DBDE-4C62-9968-9A8332B38FD6}" presName="spacer" presStyleCnt="0"/>
      <dgm:spPr/>
    </dgm:pt>
    <dgm:pt modelId="{BBA8BC7F-4C8F-4008-84DD-FF9195EE0649}" type="pres">
      <dgm:prSet presAssocID="{09D9FB49-6755-4635-B562-A08F9F98E325}" presName="parentText" presStyleLbl="node1" presStyleIdx="3" presStyleCnt="8">
        <dgm:presLayoutVars>
          <dgm:chMax val="0"/>
          <dgm:bulletEnabled val="1"/>
        </dgm:presLayoutVars>
      </dgm:prSet>
      <dgm:spPr/>
    </dgm:pt>
    <dgm:pt modelId="{4A37F6C4-F2EE-45AF-9E10-F7641976E7B7}" type="pres">
      <dgm:prSet presAssocID="{9FC22BB9-DF69-44CF-9B73-34A54973B3CF}" presName="spacer" presStyleCnt="0"/>
      <dgm:spPr/>
    </dgm:pt>
    <dgm:pt modelId="{DA5BFEF4-1571-4CB3-ACCA-7C8658A7C856}" type="pres">
      <dgm:prSet presAssocID="{5A06B131-49A3-4ACD-95BF-23D2A403E183}" presName="parentText" presStyleLbl="node1" presStyleIdx="4" presStyleCnt="8">
        <dgm:presLayoutVars>
          <dgm:chMax val="0"/>
          <dgm:bulletEnabled val="1"/>
        </dgm:presLayoutVars>
      </dgm:prSet>
      <dgm:spPr/>
    </dgm:pt>
    <dgm:pt modelId="{331D553F-BC1E-4688-A177-C8803A0D751B}" type="pres">
      <dgm:prSet presAssocID="{612296EB-6356-459F-8CC8-6E5228BF61D8}" presName="spacer" presStyleCnt="0"/>
      <dgm:spPr/>
    </dgm:pt>
    <dgm:pt modelId="{0D1449C4-0F62-4011-9561-22C1754DF5A1}" type="pres">
      <dgm:prSet presAssocID="{EB444B94-E433-4E6A-83AD-E8C842216188}" presName="parentText" presStyleLbl="node1" presStyleIdx="5" presStyleCnt="8">
        <dgm:presLayoutVars>
          <dgm:chMax val="0"/>
          <dgm:bulletEnabled val="1"/>
        </dgm:presLayoutVars>
      </dgm:prSet>
      <dgm:spPr/>
    </dgm:pt>
    <dgm:pt modelId="{785EB6F6-A912-4688-8C18-A91FDA6E46C7}" type="pres">
      <dgm:prSet presAssocID="{F528653A-7E57-40EE-A044-CEA45BA60E48}" presName="spacer" presStyleCnt="0"/>
      <dgm:spPr/>
    </dgm:pt>
    <dgm:pt modelId="{1D512C5E-38FD-4385-B8B4-57939CD69308}" type="pres">
      <dgm:prSet presAssocID="{AD7A698D-FF09-4D64-A997-13406C056D38}" presName="parentText" presStyleLbl="node1" presStyleIdx="6" presStyleCnt="8">
        <dgm:presLayoutVars>
          <dgm:chMax val="0"/>
          <dgm:bulletEnabled val="1"/>
        </dgm:presLayoutVars>
      </dgm:prSet>
      <dgm:spPr/>
    </dgm:pt>
    <dgm:pt modelId="{F92C4CAE-96EF-4BBE-B363-9469462AC0AB}" type="pres">
      <dgm:prSet presAssocID="{324EA48B-95C4-4B01-8981-D971CD795590}" presName="spacer" presStyleCnt="0"/>
      <dgm:spPr/>
    </dgm:pt>
    <dgm:pt modelId="{28FA2809-2AC0-4CE3-A82F-E6E7BBF43F55}" type="pres">
      <dgm:prSet presAssocID="{6932D6FF-C98B-4F0E-825B-CE10743F37A6}" presName="parentText" presStyleLbl="node1" presStyleIdx="7" presStyleCnt="8">
        <dgm:presLayoutVars>
          <dgm:chMax val="0"/>
          <dgm:bulletEnabled val="1"/>
        </dgm:presLayoutVars>
      </dgm:prSet>
      <dgm:spPr/>
    </dgm:pt>
  </dgm:ptLst>
  <dgm:cxnLst>
    <dgm:cxn modelId="{86090406-C381-4E1F-A7B0-BEA770AFDA5A}" type="presOf" srcId="{6D52D11D-0410-4AE5-A6E0-A16447A5CED1}" destId="{5EBA1B9E-99FD-4148-9450-CFF87439FC21}" srcOrd="0" destOrd="0" presId="urn:microsoft.com/office/officeart/2005/8/layout/vList2"/>
    <dgm:cxn modelId="{491F4911-C474-4690-B1B3-7684C17AC494}" srcId="{FB386EDF-C777-4962-9D56-F24DC9885F8B}" destId="{AD7A698D-FF09-4D64-A997-13406C056D38}" srcOrd="6" destOrd="0" parTransId="{B271CABF-4063-4598-A282-A83A5F63C279}" sibTransId="{324EA48B-95C4-4B01-8981-D971CD795590}"/>
    <dgm:cxn modelId="{D1872F15-8D35-4FC4-B304-288A562684FB}" srcId="{FB386EDF-C777-4962-9D56-F24DC9885F8B}" destId="{EB444B94-E433-4E6A-83AD-E8C842216188}" srcOrd="5" destOrd="0" parTransId="{A072A596-6422-46AA-AA21-F3B8E8936DFA}" sibTransId="{F528653A-7E57-40EE-A044-CEA45BA60E48}"/>
    <dgm:cxn modelId="{B8A7595D-9882-4BE6-B466-8757ECCB692A}" type="presOf" srcId="{5A06B131-49A3-4ACD-95BF-23D2A403E183}" destId="{DA5BFEF4-1571-4CB3-ACCA-7C8658A7C856}" srcOrd="0" destOrd="0" presId="urn:microsoft.com/office/officeart/2005/8/layout/vList2"/>
    <dgm:cxn modelId="{4EAFCD48-8A0F-4C71-BC9E-43A11FB49240}" type="presOf" srcId="{5F92B3EA-2BEC-4139-8766-A7D2343124DE}" destId="{97DAF771-FB25-467D-9D3A-5D1E812F4F54}" srcOrd="0" destOrd="0" presId="urn:microsoft.com/office/officeart/2005/8/layout/vList2"/>
    <dgm:cxn modelId="{8C48596D-9D95-4342-88A8-3D567051C2C2}" srcId="{FB386EDF-C777-4962-9D56-F24DC9885F8B}" destId="{09D9FB49-6755-4635-B562-A08F9F98E325}" srcOrd="3" destOrd="0" parTransId="{1D81287C-D907-4D9F-89D0-C81B4633E541}" sibTransId="{9FC22BB9-DF69-44CF-9B73-34A54973B3CF}"/>
    <dgm:cxn modelId="{6DEF1E6F-EF9C-403A-9D78-057103002DE4}" type="presOf" srcId="{FB386EDF-C777-4962-9D56-F24DC9885F8B}" destId="{317D3B18-83BD-4F9E-9CEC-7ED86213D685}" srcOrd="0" destOrd="0" presId="urn:microsoft.com/office/officeart/2005/8/layout/vList2"/>
    <dgm:cxn modelId="{14B0A74F-4F35-453B-A0E4-FB91A285706A}" srcId="{FB386EDF-C777-4962-9D56-F24DC9885F8B}" destId="{FEF04125-5F45-41FC-B368-B1D91BB99F8F}" srcOrd="0" destOrd="0" parTransId="{656251EE-3258-42F1-9531-E4B57E4717F5}" sibTransId="{CF9A2244-CD88-4694-8A48-7D4E1B05EC72}"/>
    <dgm:cxn modelId="{93227D71-E238-47DE-AE88-78BF4C1B8304}" srcId="{FB386EDF-C777-4962-9D56-F24DC9885F8B}" destId="{5F92B3EA-2BEC-4139-8766-A7D2343124DE}" srcOrd="2" destOrd="0" parTransId="{515AF8AA-EFE2-47E7-A005-6693D1851B3F}" sibTransId="{6CDF3C3B-DBDE-4C62-9968-9A8332B38FD6}"/>
    <dgm:cxn modelId="{5BA73274-679B-4EC9-B4D1-438D0B6A289E}" type="presOf" srcId="{09D9FB49-6755-4635-B562-A08F9F98E325}" destId="{BBA8BC7F-4C8F-4008-84DD-FF9195EE0649}" srcOrd="0" destOrd="0" presId="urn:microsoft.com/office/officeart/2005/8/layout/vList2"/>
    <dgm:cxn modelId="{0CBDB5AD-FABC-49E9-A18D-B44E0FE2ECD2}" srcId="{FB386EDF-C777-4962-9D56-F24DC9885F8B}" destId="{5A06B131-49A3-4ACD-95BF-23D2A403E183}" srcOrd="4" destOrd="0" parTransId="{80F1FF5F-7A8E-47CD-9718-D16ED3130FAB}" sibTransId="{612296EB-6356-459F-8CC8-6E5228BF61D8}"/>
    <dgm:cxn modelId="{1F10A9B2-06B9-4505-9617-D76F57A2E1ED}" srcId="{FB386EDF-C777-4962-9D56-F24DC9885F8B}" destId="{6932D6FF-C98B-4F0E-825B-CE10743F37A6}" srcOrd="7" destOrd="0" parTransId="{7A14CE4C-8EC0-45D3-8275-ED0F2AD080B4}" sibTransId="{FD229BBC-8BC2-44C6-84DE-7A33FE12ABC1}"/>
    <dgm:cxn modelId="{0CB9E0B2-C72E-4BDE-8590-9DDE18317F6B}" type="presOf" srcId="{AD7A698D-FF09-4D64-A997-13406C056D38}" destId="{1D512C5E-38FD-4385-B8B4-57939CD69308}" srcOrd="0" destOrd="0" presId="urn:microsoft.com/office/officeart/2005/8/layout/vList2"/>
    <dgm:cxn modelId="{4DEEF7E6-67A6-4690-A464-7A1C0B4A4229}" type="presOf" srcId="{EB444B94-E433-4E6A-83AD-E8C842216188}" destId="{0D1449C4-0F62-4011-9561-22C1754DF5A1}" srcOrd="0" destOrd="0" presId="urn:microsoft.com/office/officeart/2005/8/layout/vList2"/>
    <dgm:cxn modelId="{D7F701EC-FAC8-45EC-BEE9-32B5914A11E6}" type="presOf" srcId="{FEF04125-5F45-41FC-B368-B1D91BB99F8F}" destId="{76EF594B-BBBE-4875-930B-2C8773FCD7DC}" srcOrd="0" destOrd="0" presId="urn:microsoft.com/office/officeart/2005/8/layout/vList2"/>
    <dgm:cxn modelId="{FE3779F5-C2C8-4316-BDE3-20EBCD56649C}" type="presOf" srcId="{6932D6FF-C98B-4F0E-825B-CE10743F37A6}" destId="{28FA2809-2AC0-4CE3-A82F-E6E7BBF43F55}" srcOrd="0" destOrd="0" presId="urn:microsoft.com/office/officeart/2005/8/layout/vList2"/>
    <dgm:cxn modelId="{6BFA55FB-2C03-4B99-8358-32184DA50D5F}" srcId="{FB386EDF-C777-4962-9D56-F24DC9885F8B}" destId="{6D52D11D-0410-4AE5-A6E0-A16447A5CED1}" srcOrd="1" destOrd="0" parTransId="{E25F4D23-74FF-4E4C-B125-F6A057067C9E}" sibTransId="{C494AC22-0A5A-4603-BE71-876526E60395}"/>
    <dgm:cxn modelId="{A27574C5-7AB5-4BEE-98C4-6CD28D1CDB88}" type="presParOf" srcId="{317D3B18-83BD-4F9E-9CEC-7ED86213D685}" destId="{76EF594B-BBBE-4875-930B-2C8773FCD7DC}" srcOrd="0" destOrd="0" presId="urn:microsoft.com/office/officeart/2005/8/layout/vList2"/>
    <dgm:cxn modelId="{086CB3FB-D40B-4E1B-A965-BA918F49AD0F}" type="presParOf" srcId="{317D3B18-83BD-4F9E-9CEC-7ED86213D685}" destId="{325ABEAB-5113-434F-BDC6-5769A362B592}" srcOrd="1" destOrd="0" presId="urn:microsoft.com/office/officeart/2005/8/layout/vList2"/>
    <dgm:cxn modelId="{BEB160E8-F698-4E7F-BAE8-CB100EA34CE2}" type="presParOf" srcId="{317D3B18-83BD-4F9E-9CEC-7ED86213D685}" destId="{5EBA1B9E-99FD-4148-9450-CFF87439FC21}" srcOrd="2" destOrd="0" presId="urn:microsoft.com/office/officeart/2005/8/layout/vList2"/>
    <dgm:cxn modelId="{ED8EA935-5077-45E6-B3C6-FF2C5AD8D3B1}" type="presParOf" srcId="{317D3B18-83BD-4F9E-9CEC-7ED86213D685}" destId="{E4C2632B-B307-4C04-9EA3-0A7889021770}" srcOrd="3" destOrd="0" presId="urn:microsoft.com/office/officeart/2005/8/layout/vList2"/>
    <dgm:cxn modelId="{ADF5D3F8-7349-41EF-B459-AD9A8BA147E2}" type="presParOf" srcId="{317D3B18-83BD-4F9E-9CEC-7ED86213D685}" destId="{97DAF771-FB25-467D-9D3A-5D1E812F4F54}" srcOrd="4" destOrd="0" presId="urn:microsoft.com/office/officeart/2005/8/layout/vList2"/>
    <dgm:cxn modelId="{B673DA1B-A4D9-4115-80A6-B95AF8CC1543}" type="presParOf" srcId="{317D3B18-83BD-4F9E-9CEC-7ED86213D685}" destId="{340BC219-ED5F-4A75-96F8-4444A61C3E66}" srcOrd="5" destOrd="0" presId="urn:microsoft.com/office/officeart/2005/8/layout/vList2"/>
    <dgm:cxn modelId="{44622036-A04E-4C65-BDA4-F46CE489A717}" type="presParOf" srcId="{317D3B18-83BD-4F9E-9CEC-7ED86213D685}" destId="{BBA8BC7F-4C8F-4008-84DD-FF9195EE0649}" srcOrd="6" destOrd="0" presId="urn:microsoft.com/office/officeart/2005/8/layout/vList2"/>
    <dgm:cxn modelId="{127B5559-D991-42C7-BD28-EC017BD2E364}" type="presParOf" srcId="{317D3B18-83BD-4F9E-9CEC-7ED86213D685}" destId="{4A37F6C4-F2EE-45AF-9E10-F7641976E7B7}" srcOrd="7" destOrd="0" presId="urn:microsoft.com/office/officeart/2005/8/layout/vList2"/>
    <dgm:cxn modelId="{C10FE8FD-2D0E-4963-ABC7-D65B76EE584B}" type="presParOf" srcId="{317D3B18-83BD-4F9E-9CEC-7ED86213D685}" destId="{DA5BFEF4-1571-4CB3-ACCA-7C8658A7C856}" srcOrd="8" destOrd="0" presId="urn:microsoft.com/office/officeart/2005/8/layout/vList2"/>
    <dgm:cxn modelId="{66457A26-3C57-486C-9C8B-A4BAA0C64E75}" type="presParOf" srcId="{317D3B18-83BD-4F9E-9CEC-7ED86213D685}" destId="{331D553F-BC1E-4688-A177-C8803A0D751B}" srcOrd="9" destOrd="0" presId="urn:microsoft.com/office/officeart/2005/8/layout/vList2"/>
    <dgm:cxn modelId="{340FBC6E-C7A0-40CB-859A-A57100AB6B8D}" type="presParOf" srcId="{317D3B18-83BD-4F9E-9CEC-7ED86213D685}" destId="{0D1449C4-0F62-4011-9561-22C1754DF5A1}" srcOrd="10" destOrd="0" presId="urn:microsoft.com/office/officeart/2005/8/layout/vList2"/>
    <dgm:cxn modelId="{62FBCD9F-B898-426C-B074-6B583B4686B6}" type="presParOf" srcId="{317D3B18-83BD-4F9E-9CEC-7ED86213D685}" destId="{785EB6F6-A912-4688-8C18-A91FDA6E46C7}" srcOrd="11" destOrd="0" presId="urn:microsoft.com/office/officeart/2005/8/layout/vList2"/>
    <dgm:cxn modelId="{08E1C6E0-9C21-4A4B-A704-27785D548563}" type="presParOf" srcId="{317D3B18-83BD-4F9E-9CEC-7ED86213D685}" destId="{1D512C5E-38FD-4385-B8B4-57939CD69308}" srcOrd="12" destOrd="0" presId="urn:microsoft.com/office/officeart/2005/8/layout/vList2"/>
    <dgm:cxn modelId="{E0F214BC-EC97-4A9F-9F97-7BD5642B45B1}" type="presParOf" srcId="{317D3B18-83BD-4F9E-9CEC-7ED86213D685}" destId="{F92C4CAE-96EF-4BBE-B363-9469462AC0AB}" srcOrd="13" destOrd="0" presId="urn:microsoft.com/office/officeart/2005/8/layout/vList2"/>
    <dgm:cxn modelId="{AE704B1E-85B7-451E-93DA-9E9D0B6F74D7}" type="presParOf" srcId="{317D3B18-83BD-4F9E-9CEC-7ED86213D685}" destId="{28FA2809-2AC0-4CE3-A82F-E6E7BBF43F55}"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69BBF5A-9844-41A8-B6A5-09DC6B32EC9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ru-RU"/>
        </a:p>
      </dgm:t>
    </dgm:pt>
    <dgm:pt modelId="{A9A5EB61-F4C9-4D5A-A497-7FDFCF679E6D}">
      <dgm:prSet/>
      <dgm:spPr/>
      <dgm:t>
        <a:bodyPr/>
        <a:lstStyle/>
        <a:p>
          <a:r>
            <a:rPr lang="ms-MY">
              <a:solidFill>
                <a:schemeClr val="tx1"/>
              </a:solidFill>
              <a:latin typeface="Times New Roman" panose="02020603050405020304" pitchFamily="18" charset="0"/>
              <a:cs typeface="Times New Roman" panose="02020603050405020304" pitchFamily="18" charset="0"/>
            </a:rPr>
            <a:t>SQL serverlarga va tarmoqda ishlashga qulay boʻlishi uchun ichki oʻrnatilgan SQL ta’minoti;</a:t>
          </a:r>
          <a:endParaRPr lang="ru-RU">
            <a:solidFill>
              <a:schemeClr val="tx1"/>
            </a:solidFill>
            <a:latin typeface="Times New Roman" panose="02020603050405020304" pitchFamily="18" charset="0"/>
            <a:cs typeface="Times New Roman" panose="02020603050405020304" pitchFamily="18" charset="0"/>
          </a:endParaRPr>
        </a:p>
      </dgm:t>
    </dgm:pt>
    <dgm:pt modelId="{AC9C6727-9701-46B0-8ABC-5A51FC2F7D4F}" type="parTrans" cxnId="{A1A69D35-DA99-4F3D-84A7-2D7D074C8395}">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143B5DD0-4953-4C4B-A9B8-EFFB07CAD8FE}" type="sibTrans" cxnId="{A1A69D35-DA99-4F3D-84A7-2D7D074C8395}">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3507878C-311A-4FA5-A52E-8450D9107C12}">
      <dgm:prSet/>
      <dgm:spPr/>
      <dgm:t>
        <a:bodyPr/>
        <a:lstStyle/>
        <a:p>
          <a:r>
            <a:rPr lang="ms-MY">
              <a:solidFill>
                <a:schemeClr val="tx1"/>
              </a:solidFill>
              <a:latin typeface="Times New Roman" panose="02020603050405020304" pitchFamily="18" charset="0"/>
              <a:cs typeface="Times New Roman" panose="02020603050405020304" pitchFamily="18" charset="0"/>
            </a:rPr>
            <a:t>geografik obyektlarni multimedia vositalari bilan birlashtiruvchi Application Linking tizimi;</a:t>
          </a:r>
          <a:endParaRPr lang="ru-RU">
            <a:solidFill>
              <a:schemeClr val="tx1"/>
            </a:solidFill>
            <a:latin typeface="Times New Roman" panose="02020603050405020304" pitchFamily="18" charset="0"/>
            <a:cs typeface="Times New Roman" panose="02020603050405020304" pitchFamily="18" charset="0"/>
          </a:endParaRPr>
        </a:p>
      </dgm:t>
    </dgm:pt>
    <dgm:pt modelId="{D915F70E-9ACE-4E60-8368-C4BD49B52608}" type="parTrans" cxnId="{92F308AA-879C-40A7-A6F0-8C4497C70D9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85E1A78C-FD03-47E5-811A-BA1C371EC119}" type="sibTrans" cxnId="{92F308AA-879C-40A7-A6F0-8C4497C70D9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D166754A-96D5-41CA-84C9-DC3F8F697641}">
      <dgm:prSet/>
      <dgm:spPr/>
      <dgm:t>
        <a:bodyPr/>
        <a:lstStyle/>
        <a:p>
          <a:r>
            <a:rPr lang="ms-MY">
              <a:solidFill>
                <a:schemeClr val="tx1"/>
              </a:solidFill>
              <a:latin typeface="Times New Roman" panose="02020603050405020304" pitchFamily="18" charset="0"/>
              <a:cs typeface="Times New Roman" panose="02020603050405020304" pitchFamily="18" charset="0"/>
            </a:rPr>
            <a:t>raqamlashtirishda qoʻllaniladigan barcha digitayzerlar bilan birga ishlash imkoniyati;</a:t>
          </a:r>
          <a:endParaRPr lang="ru-RU">
            <a:solidFill>
              <a:schemeClr val="tx1"/>
            </a:solidFill>
            <a:latin typeface="Times New Roman" panose="02020603050405020304" pitchFamily="18" charset="0"/>
            <a:cs typeface="Times New Roman" panose="02020603050405020304" pitchFamily="18" charset="0"/>
          </a:endParaRPr>
        </a:p>
      </dgm:t>
    </dgm:pt>
    <dgm:pt modelId="{7CA7EE56-C874-4F70-B509-1680F3DDBDBC}" type="parTrans" cxnId="{0F5591CA-3745-4593-A1CB-CFCFC758545A}">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7C9300BA-F791-4F0F-BB6D-4E736019958B}" type="sibTrans" cxnId="{0F5591CA-3745-4593-A1CB-CFCFC758545A}">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CA2EF3AE-C642-4CC8-B08B-70A190BBA0D1}">
      <dgm:prSet/>
      <dgm:spPr/>
      <dgm:t>
        <a:bodyPr/>
        <a:lstStyle/>
        <a:p>
          <a:r>
            <a:rPr lang="ms-MY">
              <a:solidFill>
                <a:schemeClr val="tx1"/>
              </a:solidFill>
              <a:latin typeface="Times New Roman" panose="02020603050405020304" pitchFamily="18" charset="0"/>
              <a:cs typeface="Times New Roman" panose="02020603050405020304" pitchFamily="18" charset="0"/>
            </a:rPr>
            <a:t>rastr va vektor tasvirlar bilan ishlash imkoniyati</a:t>
          </a:r>
          <a:endParaRPr lang="ru-RU">
            <a:solidFill>
              <a:schemeClr val="tx1"/>
            </a:solidFill>
            <a:latin typeface="Times New Roman" panose="02020603050405020304" pitchFamily="18" charset="0"/>
            <a:cs typeface="Times New Roman" panose="02020603050405020304" pitchFamily="18" charset="0"/>
          </a:endParaRPr>
        </a:p>
      </dgm:t>
    </dgm:pt>
    <dgm:pt modelId="{1B37DB5C-5600-43DC-8251-187F6DF9466C}" type="parTrans" cxnId="{726015A9-71B9-4837-BC53-8FFFB6C6A4A5}">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6E376C66-8A57-4CFF-A8B2-8A3CC1AD1783}" type="sibTrans" cxnId="{726015A9-71B9-4837-BC53-8FFFB6C6A4A5}">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F80E8815-ABD5-4112-8AD8-FA1FAA65E0E3}">
      <dgm:prSet/>
      <dgm:spPr/>
      <dgm:t>
        <a:bodyPr/>
        <a:lstStyle/>
        <a:p>
          <a:r>
            <a:rPr lang="ms-MY">
              <a:solidFill>
                <a:schemeClr val="tx1"/>
              </a:solidFill>
              <a:latin typeface="Times New Roman" panose="02020603050405020304" pitchFamily="18" charset="0"/>
              <a:cs typeface="Times New Roman" panose="02020603050405020304" pitchFamily="18" charset="0"/>
            </a:rPr>
            <a:t>bir qismi rastr va bir qismi vektordan tashkil topgan  va soni 250 tagacha boʻlgan qatlamlar bilan ishlash imkoniyatlari.</a:t>
          </a:r>
          <a:endParaRPr lang="ru-RU">
            <a:solidFill>
              <a:schemeClr val="tx1"/>
            </a:solidFill>
            <a:latin typeface="Times New Roman" panose="02020603050405020304" pitchFamily="18" charset="0"/>
            <a:cs typeface="Times New Roman" panose="02020603050405020304" pitchFamily="18" charset="0"/>
          </a:endParaRPr>
        </a:p>
      </dgm:t>
    </dgm:pt>
    <dgm:pt modelId="{D930BB0C-165D-4D0A-B3B8-F3B88EA794D6}" type="parTrans" cxnId="{9292C0C2-A58B-48D6-A35E-4891C7BFF562}">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37CB9E49-30D3-4A86-94CA-06514E6D4FC1}" type="sibTrans" cxnId="{9292C0C2-A58B-48D6-A35E-4891C7BFF562}">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21155377-116D-440F-8622-451899A29A28}" type="pres">
      <dgm:prSet presAssocID="{E69BBF5A-9844-41A8-B6A5-09DC6B32EC93}" presName="linear" presStyleCnt="0">
        <dgm:presLayoutVars>
          <dgm:animLvl val="lvl"/>
          <dgm:resizeHandles val="exact"/>
        </dgm:presLayoutVars>
      </dgm:prSet>
      <dgm:spPr/>
    </dgm:pt>
    <dgm:pt modelId="{0446EAFE-4A4C-4383-AB01-6FFA262BE35C}" type="pres">
      <dgm:prSet presAssocID="{A9A5EB61-F4C9-4D5A-A497-7FDFCF679E6D}" presName="parentText" presStyleLbl="node1" presStyleIdx="0" presStyleCnt="5">
        <dgm:presLayoutVars>
          <dgm:chMax val="0"/>
          <dgm:bulletEnabled val="1"/>
        </dgm:presLayoutVars>
      </dgm:prSet>
      <dgm:spPr/>
    </dgm:pt>
    <dgm:pt modelId="{14D75810-EB96-45F6-84E5-BCF194E473D6}" type="pres">
      <dgm:prSet presAssocID="{143B5DD0-4953-4C4B-A9B8-EFFB07CAD8FE}" presName="spacer" presStyleCnt="0"/>
      <dgm:spPr/>
    </dgm:pt>
    <dgm:pt modelId="{622C74F6-925F-4488-99BC-7B5F188E157C}" type="pres">
      <dgm:prSet presAssocID="{3507878C-311A-4FA5-A52E-8450D9107C12}" presName="parentText" presStyleLbl="node1" presStyleIdx="1" presStyleCnt="5">
        <dgm:presLayoutVars>
          <dgm:chMax val="0"/>
          <dgm:bulletEnabled val="1"/>
        </dgm:presLayoutVars>
      </dgm:prSet>
      <dgm:spPr/>
    </dgm:pt>
    <dgm:pt modelId="{B951B952-DF39-4FD8-A8C7-721F90CE2390}" type="pres">
      <dgm:prSet presAssocID="{85E1A78C-FD03-47E5-811A-BA1C371EC119}" presName="spacer" presStyleCnt="0"/>
      <dgm:spPr/>
    </dgm:pt>
    <dgm:pt modelId="{E6BAAD2C-A541-41A6-B4A1-6EC894491B36}" type="pres">
      <dgm:prSet presAssocID="{D166754A-96D5-41CA-84C9-DC3F8F697641}" presName="parentText" presStyleLbl="node1" presStyleIdx="2" presStyleCnt="5">
        <dgm:presLayoutVars>
          <dgm:chMax val="0"/>
          <dgm:bulletEnabled val="1"/>
        </dgm:presLayoutVars>
      </dgm:prSet>
      <dgm:spPr/>
    </dgm:pt>
    <dgm:pt modelId="{6CB0C1D4-DD02-4768-8A73-02A718153E88}" type="pres">
      <dgm:prSet presAssocID="{7C9300BA-F791-4F0F-BB6D-4E736019958B}" presName="spacer" presStyleCnt="0"/>
      <dgm:spPr/>
    </dgm:pt>
    <dgm:pt modelId="{2528D370-3B29-41D7-8407-A06BAA3EF222}" type="pres">
      <dgm:prSet presAssocID="{CA2EF3AE-C642-4CC8-B08B-70A190BBA0D1}" presName="parentText" presStyleLbl="node1" presStyleIdx="3" presStyleCnt="5">
        <dgm:presLayoutVars>
          <dgm:chMax val="0"/>
          <dgm:bulletEnabled val="1"/>
        </dgm:presLayoutVars>
      </dgm:prSet>
      <dgm:spPr/>
    </dgm:pt>
    <dgm:pt modelId="{40331ABE-8329-4E63-9CFF-29AF208A1860}" type="pres">
      <dgm:prSet presAssocID="{6E376C66-8A57-4CFF-A8B2-8A3CC1AD1783}" presName="spacer" presStyleCnt="0"/>
      <dgm:spPr/>
    </dgm:pt>
    <dgm:pt modelId="{B233DAB9-A2B3-4EFF-916E-43FCE5046A26}" type="pres">
      <dgm:prSet presAssocID="{F80E8815-ABD5-4112-8AD8-FA1FAA65E0E3}" presName="parentText" presStyleLbl="node1" presStyleIdx="4" presStyleCnt="5">
        <dgm:presLayoutVars>
          <dgm:chMax val="0"/>
          <dgm:bulletEnabled val="1"/>
        </dgm:presLayoutVars>
      </dgm:prSet>
      <dgm:spPr/>
    </dgm:pt>
  </dgm:ptLst>
  <dgm:cxnLst>
    <dgm:cxn modelId="{A1A69D35-DA99-4F3D-84A7-2D7D074C8395}" srcId="{E69BBF5A-9844-41A8-B6A5-09DC6B32EC93}" destId="{A9A5EB61-F4C9-4D5A-A497-7FDFCF679E6D}" srcOrd="0" destOrd="0" parTransId="{AC9C6727-9701-46B0-8ABC-5A51FC2F7D4F}" sibTransId="{143B5DD0-4953-4C4B-A9B8-EFFB07CAD8FE}"/>
    <dgm:cxn modelId="{6D428150-9612-4695-8B26-697C101E8C6E}" type="presOf" srcId="{F80E8815-ABD5-4112-8AD8-FA1FAA65E0E3}" destId="{B233DAB9-A2B3-4EFF-916E-43FCE5046A26}" srcOrd="0" destOrd="0" presId="urn:microsoft.com/office/officeart/2005/8/layout/vList2"/>
    <dgm:cxn modelId="{D81DB776-3CFA-468F-B030-CEC13CF4EB2D}" type="presOf" srcId="{A9A5EB61-F4C9-4D5A-A497-7FDFCF679E6D}" destId="{0446EAFE-4A4C-4383-AB01-6FFA262BE35C}" srcOrd="0" destOrd="0" presId="urn:microsoft.com/office/officeart/2005/8/layout/vList2"/>
    <dgm:cxn modelId="{588ED894-6FC7-41A0-B196-1E7F4B51CFCC}" type="presOf" srcId="{CA2EF3AE-C642-4CC8-B08B-70A190BBA0D1}" destId="{2528D370-3B29-41D7-8407-A06BAA3EF222}" srcOrd="0" destOrd="0" presId="urn:microsoft.com/office/officeart/2005/8/layout/vList2"/>
    <dgm:cxn modelId="{726015A9-71B9-4837-BC53-8FFFB6C6A4A5}" srcId="{E69BBF5A-9844-41A8-B6A5-09DC6B32EC93}" destId="{CA2EF3AE-C642-4CC8-B08B-70A190BBA0D1}" srcOrd="3" destOrd="0" parTransId="{1B37DB5C-5600-43DC-8251-187F6DF9466C}" sibTransId="{6E376C66-8A57-4CFF-A8B2-8A3CC1AD1783}"/>
    <dgm:cxn modelId="{92F308AA-879C-40A7-A6F0-8C4497C70D94}" srcId="{E69BBF5A-9844-41A8-B6A5-09DC6B32EC93}" destId="{3507878C-311A-4FA5-A52E-8450D9107C12}" srcOrd="1" destOrd="0" parTransId="{D915F70E-9ACE-4E60-8368-C4BD49B52608}" sibTransId="{85E1A78C-FD03-47E5-811A-BA1C371EC119}"/>
    <dgm:cxn modelId="{B4F0C5B6-4B20-4276-83B3-B6D48688C988}" type="presOf" srcId="{3507878C-311A-4FA5-A52E-8450D9107C12}" destId="{622C74F6-925F-4488-99BC-7B5F188E157C}" srcOrd="0" destOrd="0" presId="urn:microsoft.com/office/officeart/2005/8/layout/vList2"/>
    <dgm:cxn modelId="{9292C0C2-A58B-48D6-A35E-4891C7BFF562}" srcId="{E69BBF5A-9844-41A8-B6A5-09DC6B32EC93}" destId="{F80E8815-ABD5-4112-8AD8-FA1FAA65E0E3}" srcOrd="4" destOrd="0" parTransId="{D930BB0C-165D-4D0A-B3B8-F3B88EA794D6}" sibTransId="{37CB9E49-30D3-4A86-94CA-06514E6D4FC1}"/>
    <dgm:cxn modelId="{0F5591CA-3745-4593-A1CB-CFCFC758545A}" srcId="{E69BBF5A-9844-41A8-B6A5-09DC6B32EC93}" destId="{D166754A-96D5-41CA-84C9-DC3F8F697641}" srcOrd="2" destOrd="0" parTransId="{7CA7EE56-C874-4F70-B509-1680F3DDBDBC}" sibTransId="{7C9300BA-F791-4F0F-BB6D-4E736019958B}"/>
    <dgm:cxn modelId="{100A35DA-75F6-424D-95AA-3604891BB08A}" type="presOf" srcId="{E69BBF5A-9844-41A8-B6A5-09DC6B32EC93}" destId="{21155377-116D-440F-8622-451899A29A28}" srcOrd="0" destOrd="0" presId="urn:microsoft.com/office/officeart/2005/8/layout/vList2"/>
    <dgm:cxn modelId="{2CC617F4-6791-4163-8819-D2577D47C907}" type="presOf" srcId="{D166754A-96D5-41CA-84C9-DC3F8F697641}" destId="{E6BAAD2C-A541-41A6-B4A1-6EC894491B36}" srcOrd="0" destOrd="0" presId="urn:microsoft.com/office/officeart/2005/8/layout/vList2"/>
    <dgm:cxn modelId="{2DA56106-36C0-473E-B7E1-4C87AFC7FB1C}" type="presParOf" srcId="{21155377-116D-440F-8622-451899A29A28}" destId="{0446EAFE-4A4C-4383-AB01-6FFA262BE35C}" srcOrd="0" destOrd="0" presId="urn:microsoft.com/office/officeart/2005/8/layout/vList2"/>
    <dgm:cxn modelId="{4739EAC3-C9FD-4BBD-B437-7B821682AF9D}" type="presParOf" srcId="{21155377-116D-440F-8622-451899A29A28}" destId="{14D75810-EB96-45F6-84E5-BCF194E473D6}" srcOrd="1" destOrd="0" presId="urn:microsoft.com/office/officeart/2005/8/layout/vList2"/>
    <dgm:cxn modelId="{DBE6271B-BF7B-45A1-B7CC-F7DAE8FF4BAB}" type="presParOf" srcId="{21155377-116D-440F-8622-451899A29A28}" destId="{622C74F6-925F-4488-99BC-7B5F188E157C}" srcOrd="2" destOrd="0" presId="urn:microsoft.com/office/officeart/2005/8/layout/vList2"/>
    <dgm:cxn modelId="{3629284F-EC61-4630-91D5-16EA6263365E}" type="presParOf" srcId="{21155377-116D-440F-8622-451899A29A28}" destId="{B951B952-DF39-4FD8-A8C7-721F90CE2390}" srcOrd="3" destOrd="0" presId="urn:microsoft.com/office/officeart/2005/8/layout/vList2"/>
    <dgm:cxn modelId="{A18C2955-40AA-4B7B-A4D4-4D836BDA2795}" type="presParOf" srcId="{21155377-116D-440F-8622-451899A29A28}" destId="{E6BAAD2C-A541-41A6-B4A1-6EC894491B36}" srcOrd="4" destOrd="0" presId="urn:microsoft.com/office/officeart/2005/8/layout/vList2"/>
    <dgm:cxn modelId="{EC83A335-43D3-41AB-96AA-0CDEEFF50531}" type="presParOf" srcId="{21155377-116D-440F-8622-451899A29A28}" destId="{6CB0C1D4-DD02-4768-8A73-02A718153E88}" srcOrd="5" destOrd="0" presId="urn:microsoft.com/office/officeart/2005/8/layout/vList2"/>
    <dgm:cxn modelId="{FCF2EDEF-CAF9-499E-BEBB-D5B4F024EE27}" type="presParOf" srcId="{21155377-116D-440F-8622-451899A29A28}" destId="{2528D370-3B29-41D7-8407-A06BAA3EF222}" srcOrd="6" destOrd="0" presId="urn:microsoft.com/office/officeart/2005/8/layout/vList2"/>
    <dgm:cxn modelId="{200B5ED0-3853-41DF-9363-F7CABB79E223}" type="presParOf" srcId="{21155377-116D-440F-8622-451899A29A28}" destId="{40331ABE-8329-4E63-9CFF-29AF208A1860}" srcOrd="7" destOrd="0" presId="urn:microsoft.com/office/officeart/2005/8/layout/vList2"/>
    <dgm:cxn modelId="{DD6B2FEA-1AE3-4657-A28D-77F824FB1308}" type="presParOf" srcId="{21155377-116D-440F-8622-451899A29A28}" destId="{B233DAB9-A2B3-4EFF-916E-43FCE5046A2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6597E7D-4C65-42BC-A813-8C2FD73335DB}"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ru-RU"/>
        </a:p>
      </dgm:t>
    </dgm:pt>
    <dgm:pt modelId="{ACA92769-39CE-437D-A2A9-1A3156D64BB9}">
      <dgm:prSet custT="1"/>
      <dgm:spPr/>
      <dgm:t>
        <a:bodyPr/>
        <a:lstStyle/>
        <a:p>
          <a:pPr algn="ctr"/>
          <a:r>
            <a:rPr lang="ms-MY" sz="2400">
              <a:latin typeface="Times New Roman" panose="02020603050405020304" pitchFamily="18" charset="0"/>
              <a:cs typeface="Times New Roman" panose="02020603050405020304" pitchFamily="18" charset="0"/>
            </a:rPr>
            <a:t>Tizim doirasiga quyidagi imkoniyatlar kiritilgan: </a:t>
          </a:r>
          <a:endParaRPr lang="ru-RU" sz="2400">
            <a:latin typeface="Times New Roman" panose="02020603050405020304" pitchFamily="18" charset="0"/>
            <a:cs typeface="Times New Roman" panose="02020603050405020304" pitchFamily="18" charset="0"/>
          </a:endParaRPr>
        </a:p>
      </dgm:t>
    </dgm:pt>
    <dgm:pt modelId="{8909608D-291E-46A1-9F47-5F802943CBF7}" type="parTrans" cxnId="{CA20457B-533A-4056-B480-65819186CF18}">
      <dgm:prSet/>
      <dgm:spPr/>
      <dgm:t>
        <a:bodyPr/>
        <a:lstStyle/>
        <a:p>
          <a:pPr algn="ctr"/>
          <a:endParaRPr lang="ru-RU">
            <a:solidFill>
              <a:schemeClr val="tx1"/>
            </a:solidFill>
            <a:latin typeface="Times New Roman" panose="02020603050405020304" pitchFamily="18" charset="0"/>
            <a:cs typeface="Times New Roman" panose="02020603050405020304" pitchFamily="18" charset="0"/>
          </a:endParaRPr>
        </a:p>
      </dgm:t>
    </dgm:pt>
    <dgm:pt modelId="{69C7CD4F-5F1C-4AC1-888E-B6F2561104D0}" type="sibTrans" cxnId="{CA20457B-533A-4056-B480-65819186CF18}">
      <dgm:prSet/>
      <dgm:spPr/>
      <dgm:t>
        <a:bodyPr/>
        <a:lstStyle/>
        <a:p>
          <a:pPr algn="ctr"/>
          <a:endParaRPr lang="ru-RU">
            <a:solidFill>
              <a:schemeClr val="tx1"/>
            </a:solidFill>
            <a:latin typeface="Times New Roman" panose="02020603050405020304" pitchFamily="18" charset="0"/>
            <a:cs typeface="Times New Roman" panose="02020603050405020304" pitchFamily="18" charset="0"/>
          </a:endParaRPr>
        </a:p>
      </dgm:t>
    </dgm:pt>
    <dgm:pt modelId="{EF7C5D8C-B3E7-4CA1-8B9A-F0437519E0BD}" type="pres">
      <dgm:prSet presAssocID="{26597E7D-4C65-42BC-A813-8C2FD73335DB}" presName="linear" presStyleCnt="0">
        <dgm:presLayoutVars>
          <dgm:animLvl val="lvl"/>
          <dgm:resizeHandles val="exact"/>
        </dgm:presLayoutVars>
      </dgm:prSet>
      <dgm:spPr/>
    </dgm:pt>
    <dgm:pt modelId="{D1D8FFB1-F9DF-4993-A503-C47026035637}" type="pres">
      <dgm:prSet presAssocID="{ACA92769-39CE-437D-A2A9-1A3156D64BB9}" presName="parentText" presStyleLbl="node1" presStyleIdx="0" presStyleCnt="1">
        <dgm:presLayoutVars>
          <dgm:chMax val="0"/>
          <dgm:bulletEnabled val="1"/>
        </dgm:presLayoutVars>
      </dgm:prSet>
      <dgm:spPr/>
    </dgm:pt>
  </dgm:ptLst>
  <dgm:cxnLst>
    <dgm:cxn modelId="{44B6D72D-4D68-4EBD-B8A1-CAFB18448943}" type="presOf" srcId="{ACA92769-39CE-437D-A2A9-1A3156D64BB9}" destId="{D1D8FFB1-F9DF-4993-A503-C47026035637}" srcOrd="0" destOrd="0" presId="urn:microsoft.com/office/officeart/2005/8/layout/vList2"/>
    <dgm:cxn modelId="{CA20457B-533A-4056-B480-65819186CF18}" srcId="{26597E7D-4C65-42BC-A813-8C2FD73335DB}" destId="{ACA92769-39CE-437D-A2A9-1A3156D64BB9}" srcOrd="0" destOrd="0" parTransId="{8909608D-291E-46A1-9F47-5F802943CBF7}" sibTransId="{69C7CD4F-5F1C-4AC1-888E-B6F2561104D0}"/>
    <dgm:cxn modelId="{E73AFC9D-9D0B-44D8-90F6-F3836EE28EF2}" type="presOf" srcId="{26597E7D-4C65-42BC-A813-8C2FD73335DB}" destId="{EF7C5D8C-B3E7-4CA1-8B9A-F0437519E0BD}" srcOrd="0" destOrd="0" presId="urn:microsoft.com/office/officeart/2005/8/layout/vList2"/>
    <dgm:cxn modelId="{FEA29C50-F975-4CF1-9493-53D8B48CC94F}" type="presParOf" srcId="{EF7C5D8C-B3E7-4CA1-8B9A-F0437519E0BD}" destId="{D1D8FFB1-F9DF-4993-A503-C4702603563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C775B1C-C240-43B4-87B7-176013105D9A}"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ru-RU"/>
        </a:p>
      </dgm:t>
    </dgm:pt>
    <dgm:pt modelId="{AFF08AD2-F260-4962-B498-3F9C1D215B00}">
      <dgm:prSet custT="1"/>
      <dgm:spPr/>
      <dgm:t>
        <a:bodyPr/>
        <a:lstStyle/>
        <a:p>
          <a:r>
            <a:rPr lang="ms-MY" sz="1400">
              <a:solidFill>
                <a:schemeClr val="tx1"/>
              </a:solidFill>
              <a:latin typeface="Times New Roman" panose="02020603050405020304" pitchFamily="18" charset="0"/>
              <a:cs typeface="Times New Roman" panose="02020603050405020304" pitchFamily="18" charset="0"/>
            </a:rPr>
            <a:t>ma’lumotlar bazasi ma’lumotlarini tahlil qilish usullari;</a:t>
          </a:r>
          <a:endParaRPr lang="ru-RU" sz="1400">
            <a:solidFill>
              <a:schemeClr val="tx1"/>
            </a:solidFill>
            <a:latin typeface="Times New Roman" panose="02020603050405020304" pitchFamily="18" charset="0"/>
            <a:cs typeface="Times New Roman" panose="02020603050405020304" pitchFamily="18" charset="0"/>
          </a:endParaRPr>
        </a:p>
      </dgm:t>
    </dgm:pt>
    <dgm:pt modelId="{F674A5A9-FAFA-48DF-842E-7E30454CFADA}" type="parTrans" cxnId="{06390DC1-C239-4289-AB24-E6DA93604AA3}">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5A9B7B49-8475-4A19-908B-9C1C538784B1}" type="sibTrans" cxnId="{06390DC1-C239-4289-AB24-E6DA93604AA3}">
      <dgm:prSet custT="1"/>
      <dgm:spPr/>
      <dgm:t>
        <a:bodyPr/>
        <a:lstStyle/>
        <a:p>
          <a:endParaRPr lang="ru-RU" sz="1050">
            <a:solidFill>
              <a:schemeClr val="tx1"/>
            </a:solidFill>
            <a:latin typeface="Times New Roman" panose="02020603050405020304" pitchFamily="18" charset="0"/>
            <a:cs typeface="Times New Roman" panose="02020603050405020304" pitchFamily="18" charset="0"/>
          </a:endParaRPr>
        </a:p>
      </dgm:t>
    </dgm:pt>
    <dgm:pt modelId="{EF196841-F240-4474-8603-41F8E98727C9}">
      <dgm:prSet custT="1"/>
      <dgm:spPr/>
      <dgm:t>
        <a:bodyPr/>
        <a:lstStyle/>
        <a:p>
          <a:r>
            <a:rPr lang="ms-MY" sz="1400">
              <a:solidFill>
                <a:schemeClr val="tx1"/>
              </a:solidFill>
              <a:latin typeface="Times New Roman" panose="02020603050405020304" pitchFamily="18" charset="0"/>
              <a:cs typeface="Times New Roman" panose="02020603050405020304" pitchFamily="18" charset="0"/>
            </a:rPr>
            <a:t>geografik obyektlarni izlash;</a:t>
          </a:r>
          <a:endParaRPr lang="ru-RU" sz="1400">
            <a:solidFill>
              <a:schemeClr val="tx1"/>
            </a:solidFill>
            <a:latin typeface="Times New Roman" panose="02020603050405020304" pitchFamily="18" charset="0"/>
            <a:cs typeface="Times New Roman" panose="02020603050405020304" pitchFamily="18" charset="0"/>
          </a:endParaRPr>
        </a:p>
      </dgm:t>
    </dgm:pt>
    <dgm:pt modelId="{71A25365-E9C5-47E3-8184-E083A2EA6A46}" type="parTrans" cxnId="{49719ED3-28D3-40C2-BD87-90B1EA3B80EF}">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30CEEAE6-2964-40CE-9F06-C8F99C2D1184}" type="sibTrans" cxnId="{49719ED3-28D3-40C2-BD87-90B1EA3B80EF}">
      <dgm:prSet custT="1"/>
      <dgm:spPr/>
      <dgm:t>
        <a:bodyPr/>
        <a:lstStyle/>
        <a:p>
          <a:endParaRPr lang="ru-RU" sz="1050">
            <a:solidFill>
              <a:schemeClr val="tx1"/>
            </a:solidFill>
            <a:latin typeface="Times New Roman" panose="02020603050405020304" pitchFamily="18" charset="0"/>
            <a:cs typeface="Times New Roman" panose="02020603050405020304" pitchFamily="18" charset="0"/>
          </a:endParaRPr>
        </a:p>
      </dgm:t>
    </dgm:pt>
    <dgm:pt modelId="{50F8EC42-046A-41F8-9069-D52D1486ACAB}">
      <dgm:prSet custT="1"/>
      <dgm:spPr/>
      <dgm:t>
        <a:bodyPr/>
        <a:lstStyle/>
        <a:p>
          <a:r>
            <a:rPr lang="ms-MY" sz="1400">
              <a:solidFill>
                <a:schemeClr val="tx1"/>
              </a:solidFill>
              <a:latin typeface="Times New Roman" panose="02020603050405020304" pitchFamily="18" charset="0"/>
              <a:cs typeface="Times New Roman" panose="02020603050405020304" pitchFamily="18" charset="0"/>
            </a:rPr>
            <a:t>kartalarga mavzuli sayqal berish usullari;</a:t>
          </a:r>
          <a:endParaRPr lang="ru-RU" sz="1400">
            <a:solidFill>
              <a:schemeClr val="tx1"/>
            </a:solidFill>
            <a:latin typeface="Times New Roman" panose="02020603050405020304" pitchFamily="18" charset="0"/>
            <a:cs typeface="Times New Roman" panose="02020603050405020304" pitchFamily="18" charset="0"/>
          </a:endParaRPr>
        </a:p>
      </dgm:t>
    </dgm:pt>
    <dgm:pt modelId="{8C60BB7D-F447-4702-8635-00A8E8E78923}" type="parTrans" cxnId="{764AFA1F-3603-44FC-AFAB-1C3A7A41E206}">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10F22AFF-4755-4433-A93F-997C73B7EC30}" type="sibTrans" cxnId="{764AFA1F-3603-44FC-AFAB-1C3A7A41E206}">
      <dgm:prSet custT="1"/>
      <dgm:spPr/>
      <dgm:t>
        <a:bodyPr/>
        <a:lstStyle/>
        <a:p>
          <a:endParaRPr lang="ru-RU" sz="1050">
            <a:solidFill>
              <a:schemeClr val="tx1"/>
            </a:solidFill>
            <a:latin typeface="Times New Roman" panose="02020603050405020304" pitchFamily="18" charset="0"/>
            <a:cs typeface="Times New Roman" panose="02020603050405020304" pitchFamily="18" charset="0"/>
          </a:endParaRPr>
        </a:p>
      </dgm:t>
    </dgm:pt>
    <dgm:pt modelId="{DD20C475-CE5D-4513-93BB-52BB1B5F35AC}">
      <dgm:prSet custT="1"/>
      <dgm:spPr/>
      <dgm:t>
        <a:bodyPr/>
        <a:lstStyle/>
        <a:p>
          <a:r>
            <a:rPr lang="ms-MY" sz="1400">
              <a:solidFill>
                <a:schemeClr val="tx1"/>
              </a:solidFill>
              <a:latin typeface="Times New Roman" panose="02020603050405020304" pitchFamily="18" charset="0"/>
              <a:cs typeface="Times New Roman" panose="02020603050405020304" pitchFamily="18" charset="0"/>
            </a:rPr>
            <a:t>shartli belgilarni yaratish va tahlil qilish usullari;</a:t>
          </a:r>
          <a:endParaRPr lang="ru-RU" sz="1400">
            <a:solidFill>
              <a:schemeClr val="tx1"/>
            </a:solidFill>
            <a:latin typeface="Times New Roman" panose="02020603050405020304" pitchFamily="18" charset="0"/>
            <a:cs typeface="Times New Roman" panose="02020603050405020304" pitchFamily="18" charset="0"/>
          </a:endParaRPr>
        </a:p>
      </dgm:t>
    </dgm:pt>
    <dgm:pt modelId="{920C7C7A-F7CA-4461-94DF-A00F147A6205}" type="parTrans" cxnId="{62CFC16C-B9EA-41EA-BA2C-E09A2D5EE09D}">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FA8A155E-E779-4782-8313-80D69347F0DD}" type="sibTrans" cxnId="{62CFC16C-B9EA-41EA-BA2C-E09A2D5EE09D}">
      <dgm:prSet custT="1"/>
      <dgm:spPr/>
      <dgm:t>
        <a:bodyPr/>
        <a:lstStyle/>
        <a:p>
          <a:endParaRPr lang="ru-RU" sz="1050">
            <a:solidFill>
              <a:schemeClr val="tx1"/>
            </a:solidFill>
            <a:latin typeface="Times New Roman" panose="02020603050405020304" pitchFamily="18" charset="0"/>
            <a:cs typeface="Times New Roman" panose="02020603050405020304" pitchFamily="18" charset="0"/>
          </a:endParaRPr>
        </a:p>
      </dgm:t>
    </dgm:pt>
    <dgm:pt modelId="{CD381EF0-BC39-4D3B-B70F-9A0919787574}">
      <dgm:prSet custT="1"/>
      <dgm:spPr/>
      <dgm:t>
        <a:bodyPr/>
        <a:lstStyle/>
        <a:p>
          <a:r>
            <a:rPr lang="ms-MY" sz="1400">
              <a:solidFill>
                <a:schemeClr val="tx1"/>
              </a:solidFill>
              <a:latin typeface="Times New Roman" panose="02020603050405020304" pitchFamily="18" charset="0"/>
              <a:cs typeface="Times New Roman" panose="02020603050405020304" pitchFamily="18" charset="0"/>
            </a:rPr>
            <a:t>keng qamrovli ma’lumotlar formatining mavjudligi;</a:t>
          </a:r>
          <a:endParaRPr lang="ru-RU" sz="1400">
            <a:solidFill>
              <a:schemeClr val="tx1"/>
            </a:solidFill>
            <a:latin typeface="Times New Roman" panose="02020603050405020304" pitchFamily="18" charset="0"/>
            <a:cs typeface="Times New Roman" panose="02020603050405020304" pitchFamily="18" charset="0"/>
          </a:endParaRPr>
        </a:p>
      </dgm:t>
    </dgm:pt>
    <dgm:pt modelId="{07F66227-C061-4AD7-9F47-FEE57BFDA2DC}" type="parTrans" cxnId="{96D79EB9-A0E6-46DE-8CA9-C341F1F48DDE}">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AB91EB72-8F37-487F-ADEB-C009BA922BBA}" type="sibTrans" cxnId="{96D79EB9-A0E6-46DE-8CA9-C341F1F48DDE}">
      <dgm:prSet custT="1"/>
      <dgm:spPr/>
      <dgm:t>
        <a:bodyPr/>
        <a:lstStyle/>
        <a:p>
          <a:endParaRPr lang="ru-RU" sz="1050">
            <a:solidFill>
              <a:schemeClr val="tx1"/>
            </a:solidFill>
            <a:latin typeface="Times New Roman" panose="02020603050405020304" pitchFamily="18" charset="0"/>
            <a:cs typeface="Times New Roman" panose="02020603050405020304" pitchFamily="18" charset="0"/>
          </a:endParaRPr>
        </a:p>
      </dgm:t>
    </dgm:pt>
    <dgm:pt modelId="{0735DEEE-3B72-46A9-8B1D-8AB9BB85B345}">
      <dgm:prSet custT="1"/>
      <dgm:spPr/>
      <dgm:t>
        <a:bodyPr/>
        <a:lstStyle/>
        <a:p>
          <a:r>
            <a:rPr lang="ms-MY" sz="1400">
              <a:solidFill>
                <a:schemeClr val="tx1"/>
              </a:solidFill>
              <a:latin typeface="Times New Roman" panose="02020603050405020304" pitchFamily="18" charset="0"/>
              <a:cs typeface="Times New Roman" panose="02020603050405020304" pitchFamily="18" charset="0"/>
            </a:rPr>
            <a:t>masofadan turib ma’lumotlar bazasiga kirish va ma’lumotlarni tarqoq holda qayta ishlash.</a:t>
          </a:r>
          <a:endParaRPr lang="ru-RU" sz="1400">
            <a:solidFill>
              <a:schemeClr val="tx1"/>
            </a:solidFill>
            <a:latin typeface="Times New Roman" panose="02020603050405020304" pitchFamily="18" charset="0"/>
            <a:cs typeface="Times New Roman" panose="02020603050405020304" pitchFamily="18" charset="0"/>
          </a:endParaRPr>
        </a:p>
      </dgm:t>
    </dgm:pt>
    <dgm:pt modelId="{2EADD35E-13BB-4C37-B50D-1D92167F6508}" type="parTrans" cxnId="{BAF3B40B-A3AC-4D2D-A558-855CF45C42B7}">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4969643F-E103-4FF1-88FF-3D77B65B55D2}" type="sibTrans" cxnId="{BAF3B40B-A3AC-4D2D-A558-855CF45C42B7}">
      <dgm:prSet custT="1"/>
      <dgm:spPr/>
      <dgm:t>
        <a:bodyPr/>
        <a:lstStyle/>
        <a:p>
          <a:endParaRPr lang="ru-RU" sz="1050">
            <a:solidFill>
              <a:schemeClr val="tx1"/>
            </a:solidFill>
            <a:latin typeface="Times New Roman" panose="02020603050405020304" pitchFamily="18" charset="0"/>
            <a:cs typeface="Times New Roman" panose="02020603050405020304" pitchFamily="18" charset="0"/>
          </a:endParaRPr>
        </a:p>
      </dgm:t>
    </dgm:pt>
    <dgm:pt modelId="{06AA3599-413D-43A7-8BB3-854F36B74EA7}" type="pres">
      <dgm:prSet presAssocID="{BC775B1C-C240-43B4-87B7-176013105D9A}" presName="cycle" presStyleCnt="0">
        <dgm:presLayoutVars>
          <dgm:dir/>
          <dgm:resizeHandles val="exact"/>
        </dgm:presLayoutVars>
      </dgm:prSet>
      <dgm:spPr/>
    </dgm:pt>
    <dgm:pt modelId="{E2EBA4A5-78EE-46C6-8BFB-DD67E0FE382C}" type="pres">
      <dgm:prSet presAssocID="{AFF08AD2-F260-4962-B498-3F9C1D215B00}" presName="node" presStyleLbl="node1" presStyleIdx="0" presStyleCnt="6" custScaleX="123524" custScaleY="120375">
        <dgm:presLayoutVars>
          <dgm:bulletEnabled val="1"/>
        </dgm:presLayoutVars>
      </dgm:prSet>
      <dgm:spPr/>
    </dgm:pt>
    <dgm:pt modelId="{E8495CD6-66D5-4A22-8984-2A86DD8D5888}" type="pres">
      <dgm:prSet presAssocID="{5A9B7B49-8475-4A19-908B-9C1C538784B1}" presName="sibTrans" presStyleLbl="sibTrans2D1" presStyleIdx="0" presStyleCnt="6"/>
      <dgm:spPr/>
    </dgm:pt>
    <dgm:pt modelId="{87CB63B3-B36B-40D9-8BD7-88D36EE314D6}" type="pres">
      <dgm:prSet presAssocID="{5A9B7B49-8475-4A19-908B-9C1C538784B1}" presName="connectorText" presStyleLbl="sibTrans2D1" presStyleIdx="0" presStyleCnt="6"/>
      <dgm:spPr/>
    </dgm:pt>
    <dgm:pt modelId="{1F46AFAD-6D5F-4827-AA4B-3D087B882BF2}" type="pres">
      <dgm:prSet presAssocID="{EF196841-F240-4474-8603-41F8E98727C9}" presName="node" presStyleLbl="node1" presStyleIdx="1" presStyleCnt="6">
        <dgm:presLayoutVars>
          <dgm:bulletEnabled val="1"/>
        </dgm:presLayoutVars>
      </dgm:prSet>
      <dgm:spPr/>
    </dgm:pt>
    <dgm:pt modelId="{6E6304C2-1FB2-4A3B-8B8F-31DD95867D27}" type="pres">
      <dgm:prSet presAssocID="{30CEEAE6-2964-40CE-9F06-C8F99C2D1184}" presName="sibTrans" presStyleLbl="sibTrans2D1" presStyleIdx="1" presStyleCnt="6"/>
      <dgm:spPr/>
    </dgm:pt>
    <dgm:pt modelId="{A0E4688D-4A18-4F3F-9E7F-5FD1EB82BB2B}" type="pres">
      <dgm:prSet presAssocID="{30CEEAE6-2964-40CE-9F06-C8F99C2D1184}" presName="connectorText" presStyleLbl="sibTrans2D1" presStyleIdx="1" presStyleCnt="6"/>
      <dgm:spPr/>
    </dgm:pt>
    <dgm:pt modelId="{1F6E291D-13CB-484E-B5C0-BA97A6FB2A80}" type="pres">
      <dgm:prSet presAssocID="{50F8EC42-046A-41F8-9069-D52D1486ACAB}" presName="node" presStyleLbl="node1" presStyleIdx="2" presStyleCnt="6">
        <dgm:presLayoutVars>
          <dgm:bulletEnabled val="1"/>
        </dgm:presLayoutVars>
      </dgm:prSet>
      <dgm:spPr/>
    </dgm:pt>
    <dgm:pt modelId="{40BD8F3C-0A28-42D7-9A87-A73E1FC50912}" type="pres">
      <dgm:prSet presAssocID="{10F22AFF-4755-4433-A93F-997C73B7EC30}" presName="sibTrans" presStyleLbl="sibTrans2D1" presStyleIdx="2" presStyleCnt="6"/>
      <dgm:spPr/>
    </dgm:pt>
    <dgm:pt modelId="{CDFDA2AE-070C-441C-8FB8-FF37FCB71C72}" type="pres">
      <dgm:prSet presAssocID="{10F22AFF-4755-4433-A93F-997C73B7EC30}" presName="connectorText" presStyleLbl="sibTrans2D1" presStyleIdx="2" presStyleCnt="6"/>
      <dgm:spPr/>
    </dgm:pt>
    <dgm:pt modelId="{53E51208-EAD1-43D6-9D9B-C91028D6A91D}" type="pres">
      <dgm:prSet presAssocID="{DD20C475-CE5D-4513-93BB-52BB1B5F35AC}" presName="node" presStyleLbl="node1" presStyleIdx="3" presStyleCnt="6">
        <dgm:presLayoutVars>
          <dgm:bulletEnabled val="1"/>
        </dgm:presLayoutVars>
      </dgm:prSet>
      <dgm:spPr/>
    </dgm:pt>
    <dgm:pt modelId="{7627366F-87AB-4B93-9760-A717A8D7ADCB}" type="pres">
      <dgm:prSet presAssocID="{FA8A155E-E779-4782-8313-80D69347F0DD}" presName="sibTrans" presStyleLbl="sibTrans2D1" presStyleIdx="3" presStyleCnt="6"/>
      <dgm:spPr/>
    </dgm:pt>
    <dgm:pt modelId="{9F186B56-E995-4C5B-B4C1-99BD76985382}" type="pres">
      <dgm:prSet presAssocID="{FA8A155E-E779-4782-8313-80D69347F0DD}" presName="connectorText" presStyleLbl="sibTrans2D1" presStyleIdx="3" presStyleCnt="6"/>
      <dgm:spPr/>
    </dgm:pt>
    <dgm:pt modelId="{EF417E3F-7976-4732-8612-118660EF78B4}" type="pres">
      <dgm:prSet presAssocID="{CD381EF0-BC39-4D3B-B70F-9A0919787574}" presName="node" presStyleLbl="node1" presStyleIdx="4" presStyleCnt="6">
        <dgm:presLayoutVars>
          <dgm:bulletEnabled val="1"/>
        </dgm:presLayoutVars>
      </dgm:prSet>
      <dgm:spPr/>
    </dgm:pt>
    <dgm:pt modelId="{8491B707-9498-4A6E-ABA4-9CEBA9FB9F41}" type="pres">
      <dgm:prSet presAssocID="{AB91EB72-8F37-487F-ADEB-C009BA922BBA}" presName="sibTrans" presStyleLbl="sibTrans2D1" presStyleIdx="4" presStyleCnt="6"/>
      <dgm:spPr/>
    </dgm:pt>
    <dgm:pt modelId="{4405FA37-8093-4D0D-B2E7-AF8F183E03CA}" type="pres">
      <dgm:prSet presAssocID="{AB91EB72-8F37-487F-ADEB-C009BA922BBA}" presName="connectorText" presStyleLbl="sibTrans2D1" presStyleIdx="4" presStyleCnt="6"/>
      <dgm:spPr/>
    </dgm:pt>
    <dgm:pt modelId="{54D019F4-6CC1-4008-90D7-7FCA4D59D940}" type="pres">
      <dgm:prSet presAssocID="{0735DEEE-3B72-46A9-8B1D-8AB9BB85B345}" presName="node" presStyleLbl="node1" presStyleIdx="5" presStyleCnt="6" custScaleX="129803" custScaleY="123311">
        <dgm:presLayoutVars>
          <dgm:bulletEnabled val="1"/>
        </dgm:presLayoutVars>
      </dgm:prSet>
      <dgm:spPr/>
    </dgm:pt>
    <dgm:pt modelId="{437A871C-6A98-4D7B-9385-8B8CD566FF27}" type="pres">
      <dgm:prSet presAssocID="{4969643F-E103-4FF1-88FF-3D77B65B55D2}" presName="sibTrans" presStyleLbl="sibTrans2D1" presStyleIdx="5" presStyleCnt="6"/>
      <dgm:spPr/>
    </dgm:pt>
    <dgm:pt modelId="{A0E4793D-9951-4BBE-8E08-6828E0C07524}" type="pres">
      <dgm:prSet presAssocID="{4969643F-E103-4FF1-88FF-3D77B65B55D2}" presName="connectorText" presStyleLbl="sibTrans2D1" presStyleIdx="5" presStyleCnt="6"/>
      <dgm:spPr/>
    </dgm:pt>
  </dgm:ptLst>
  <dgm:cxnLst>
    <dgm:cxn modelId="{0A8ECD07-AA67-4DDF-97DF-3AF41AB831BD}" type="presOf" srcId="{10F22AFF-4755-4433-A93F-997C73B7EC30}" destId="{CDFDA2AE-070C-441C-8FB8-FF37FCB71C72}" srcOrd="1" destOrd="0" presId="urn:microsoft.com/office/officeart/2005/8/layout/cycle2"/>
    <dgm:cxn modelId="{BAF3B40B-A3AC-4D2D-A558-855CF45C42B7}" srcId="{BC775B1C-C240-43B4-87B7-176013105D9A}" destId="{0735DEEE-3B72-46A9-8B1D-8AB9BB85B345}" srcOrd="5" destOrd="0" parTransId="{2EADD35E-13BB-4C37-B50D-1D92167F6508}" sibTransId="{4969643F-E103-4FF1-88FF-3D77B65B55D2}"/>
    <dgm:cxn modelId="{957A5B13-510D-4157-B9AD-083A73EC76DF}" type="presOf" srcId="{FA8A155E-E779-4782-8313-80D69347F0DD}" destId="{7627366F-87AB-4B93-9760-A717A8D7ADCB}" srcOrd="0" destOrd="0" presId="urn:microsoft.com/office/officeart/2005/8/layout/cycle2"/>
    <dgm:cxn modelId="{A7751514-3817-4E14-AB16-DFCE921EBA28}" type="presOf" srcId="{4969643F-E103-4FF1-88FF-3D77B65B55D2}" destId="{437A871C-6A98-4D7B-9385-8B8CD566FF27}" srcOrd="0" destOrd="0" presId="urn:microsoft.com/office/officeart/2005/8/layout/cycle2"/>
    <dgm:cxn modelId="{764AFA1F-3603-44FC-AFAB-1C3A7A41E206}" srcId="{BC775B1C-C240-43B4-87B7-176013105D9A}" destId="{50F8EC42-046A-41F8-9069-D52D1486ACAB}" srcOrd="2" destOrd="0" parTransId="{8C60BB7D-F447-4702-8635-00A8E8E78923}" sibTransId="{10F22AFF-4755-4433-A93F-997C73B7EC30}"/>
    <dgm:cxn modelId="{BEAE9B28-A451-4AD5-8FD8-CBE771FD42B1}" type="presOf" srcId="{AB91EB72-8F37-487F-ADEB-C009BA922BBA}" destId="{8491B707-9498-4A6E-ABA4-9CEBA9FB9F41}" srcOrd="0" destOrd="0" presId="urn:microsoft.com/office/officeart/2005/8/layout/cycle2"/>
    <dgm:cxn modelId="{12AE873D-A029-4E27-A497-44F44AFA5217}" type="presOf" srcId="{BC775B1C-C240-43B4-87B7-176013105D9A}" destId="{06AA3599-413D-43A7-8BB3-854F36B74EA7}" srcOrd="0" destOrd="0" presId="urn:microsoft.com/office/officeart/2005/8/layout/cycle2"/>
    <dgm:cxn modelId="{CBD0C840-EE0C-4C0E-BD8D-663B61604673}" type="presOf" srcId="{AB91EB72-8F37-487F-ADEB-C009BA922BBA}" destId="{4405FA37-8093-4D0D-B2E7-AF8F183E03CA}" srcOrd="1" destOrd="0" presId="urn:microsoft.com/office/officeart/2005/8/layout/cycle2"/>
    <dgm:cxn modelId="{DDA2F962-E118-4BBC-8C3B-2ED1BC081C6A}" type="presOf" srcId="{4969643F-E103-4FF1-88FF-3D77B65B55D2}" destId="{A0E4793D-9951-4BBE-8E08-6828E0C07524}" srcOrd="1" destOrd="0" presId="urn:microsoft.com/office/officeart/2005/8/layout/cycle2"/>
    <dgm:cxn modelId="{F72E6946-D9EC-4F45-809F-357D02244A0B}" type="presOf" srcId="{0735DEEE-3B72-46A9-8B1D-8AB9BB85B345}" destId="{54D019F4-6CC1-4008-90D7-7FCA4D59D940}" srcOrd="0" destOrd="0" presId="urn:microsoft.com/office/officeart/2005/8/layout/cycle2"/>
    <dgm:cxn modelId="{62CFC16C-B9EA-41EA-BA2C-E09A2D5EE09D}" srcId="{BC775B1C-C240-43B4-87B7-176013105D9A}" destId="{DD20C475-CE5D-4513-93BB-52BB1B5F35AC}" srcOrd="3" destOrd="0" parTransId="{920C7C7A-F7CA-4461-94DF-A00F147A6205}" sibTransId="{FA8A155E-E779-4782-8313-80D69347F0DD}"/>
    <dgm:cxn modelId="{1AEAD470-6D41-4480-A1F4-6A72AC983CD1}" type="presOf" srcId="{EF196841-F240-4474-8603-41F8E98727C9}" destId="{1F46AFAD-6D5F-4827-AA4B-3D087B882BF2}" srcOrd="0" destOrd="0" presId="urn:microsoft.com/office/officeart/2005/8/layout/cycle2"/>
    <dgm:cxn modelId="{D34F8E80-CF1E-4CDB-86FE-4F1685CBF913}" type="presOf" srcId="{CD381EF0-BC39-4D3B-B70F-9A0919787574}" destId="{EF417E3F-7976-4732-8612-118660EF78B4}" srcOrd="0" destOrd="0" presId="urn:microsoft.com/office/officeart/2005/8/layout/cycle2"/>
    <dgm:cxn modelId="{3FEBA786-9654-40CE-9A40-ADBB47E085B7}" type="presOf" srcId="{5A9B7B49-8475-4A19-908B-9C1C538784B1}" destId="{E8495CD6-66D5-4A22-8984-2A86DD8D5888}" srcOrd="0" destOrd="0" presId="urn:microsoft.com/office/officeart/2005/8/layout/cycle2"/>
    <dgm:cxn modelId="{EDB5ACB0-473D-4DD7-9148-29E1B8B0F71C}" type="presOf" srcId="{DD20C475-CE5D-4513-93BB-52BB1B5F35AC}" destId="{53E51208-EAD1-43D6-9D9B-C91028D6A91D}" srcOrd="0" destOrd="0" presId="urn:microsoft.com/office/officeart/2005/8/layout/cycle2"/>
    <dgm:cxn modelId="{96D79EB9-A0E6-46DE-8CA9-C341F1F48DDE}" srcId="{BC775B1C-C240-43B4-87B7-176013105D9A}" destId="{CD381EF0-BC39-4D3B-B70F-9A0919787574}" srcOrd="4" destOrd="0" parTransId="{07F66227-C061-4AD7-9F47-FEE57BFDA2DC}" sibTransId="{AB91EB72-8F37-487F-ADEB-C009BA922BBA}"/>
    <dgm:cxn modelId="{06390DC1-C239-4289-AB24-E6DA93604AA3}" srcId="{BC775B1C-C240-43B4-87B7-176013105D9A}" destId="{AFF08AD2-F260-4962-B498-3F9C1D215B00}" srcOrd="0" destOrd="0" parTransId="{F674A5A9-FAFA-48DF-842E-7E30454CFADA}" sibTransId="{5A9B7B49-8475-4A19-908B-9C1C538784B1}"/>
    <dgm:cxn modelId="{49719ED3-28D3-40C2-BD87-90B1EA3B80EF}" srcId="{BC775B1C-C240-43B4-87B7-176013105D9A}" destId="{EF196841-F240-4474-8603-41F8E98727C9}" srcOrd="1" destOrd="0" parTransId="{71A25365-E9C5-47E3-8184-E083A2EA6A46}" sibTransId="{30CEEAE6-2964-40CE-9F06-C8F99C2D1184}"/>
    <dgm:cxn modelId="{FC02A5D4-4B85-47F1-8349-924187D2C206}" type="presOf" srcId="{30CEEAE6-2964-40CE-9F06-C8F99C2D1184}" destId="{A0E4688D-4A18-4F3F-9E7F-5FD1EB82BB2B}" srcOrd="1" destOrd="0" presId="urn:microsoft.com/office/officeart/2005/8/layout/cycle2"/>
    <dgm:cxn modelId="{D8E6ADD6-68E4-4CBC-906B-E24F6FAFC7E8}" type="presOf" srcId="{FA8A155E-E779-4782-8313-80D69347F0DD}" destId="{9F186B56-E995-4C5B-B4C1-99BD76985382}" srcOrd="1" destOrd="0" presId="urn:microsoft.com/office/officeart/2005/8/layout/cycle2"/>
    <dgm:cxn modelId="{22EE83D8-B900-4E16-8D9E-9EFE2FACE211}" type="presOf" srcId="{AFF08AD2-F260-4962-B498-3F9C1D215B00}" destId="{E2EBA4A5-78EE-46C6-8BFB-DD67E0FE382C}" srcOrd="0" destOrd="0" presId="urn:microsoft.com/office/officeart/2005/8/layout/cycle2"/>
    <dgm:cxn modelId="{7813EEE5-7652-42C1-8245-1B85D0D5E06B}" type="presOf" srcId="{10F22AFF-4755-4433-A93F-997C73B7EC30}" destId="{40BD8F3C-0A28-42D7-9A87-A73E1FC50912}" srcOrd="0" destOrd="0" presId="urn:microsoft.com/office/officeart/2005/8/layout/cycle2"/>
    <dgm:cxn modelId="{7229EEED-1309-46A6-967B-2B53D62FE8FC}" type="presOf" srcId="{50F8EC42-046A-41F8-9069-D52D1486ACAB}" destId="{1F6E291D-13CB-484E-B5C0-BA97A6FB2A80}" srcOrd="0" destOrd="0" presId="urn:microsoft.com/office/officeart/2005/8/layout/cycle2"/>
    <dgm:cxn modelId="{BC5192EF-D3AB-4661-81E7-BAF090894C5D}" type="presOf" srcId="{5A9B7B49-8475-4A19-908B-9C1C538784B1}" destId="{87CB63B3-B36B-40D9-8BD7-88D36EE314D6}" srcOrd="1" destOrd="0" presId="urn:microsoft.com/office/officeart/2005/8/layout/cycle2"/>
    <dgm:cxn modelId="{45655BFB-BD7A-46C6-B2F5-A0E24A2EAC2A}" type="presOf" srcId="{30CEEAE6-2964-40CE-9F06-C8F99C2D1184}" destId="{6E6304C2-1FB2-4A3B-8B8F-31DD95867D27}" srcOrd="0" destOrd="0" presId="urn:microsoft.com/office/officeart/2005/8/layout/cycle2"/>
    <dgm:cxn modelId="{162431AF-E889-42AC-A91C-2C2F90EBE917}" type="presParOf" srcId="{06AA3599-413D-43A7-8BB3-854F36B74EA7}" destId="{E2EBA4A5-78EE-46C6-8BFB-DD67E0FE382C}" srcOrd="0" destOrd="0" presId="urn:microsoft.com/office/officeart/2005/8/layout/cycle2"/>
    <dgm:cxn modelId="{12994C97-1F05-4A08-84EE-ABD4021CDA7B}" type="presParOf" srcId="{06AA3599-413D-43A7-8BB3-854F36B74EA7}" destId="{E8495CD6-66D5-4A22-8984-2A86DD8D5888}" srcOrd="1" destOrd="0" presId="urn:microsoft.com/office/officeart/2005/8/layout/cycle2"/>
    <dgm:cxn modelId="{F1EB4CEF-213E-4A3D-836C-68B201E9F76B}" type="presParOf" srcId="{E8495CD6-66D5-4A22-8984-2A86DD8D5888}" destId="{87CB63B3-B36B-40D9-8BD7-88D36EE314D6}" srcOrd="0" destOrd="0" presId="urn:microsoft.com/office/officeart/2005/8/layout/cycle2"/>
    <dgm:cxn modelId="{B8A39956-3285-4796-855E-E350AB05327E}" type="presParOf" srcId="{06AA3599-413D-43A7-8BB3-854F36B74EA7}" destId="{1F46AFAD-6D5F-4827-AA4B-3D087B882BF2}" srcOrd="2" destOrd="0" presId="urn:microsoft.com/office/officeart/2005/8/layout/cycle2"/>
    <dgm:cxn modelId="{B3BFB422-EE74-4CF5-BA5E-0697C3EE2082}" type="presParOf" srcId="{06AA3599-413D-43A7-8BB3-854F36B74EA7}" destId="{6E6304C2-1FB2-4A3B-8B8F-31DD95867D27}" srcOrd="3" destOrd="0" presId="urn:microsoft.com/office/officeart/2005/8/layout/cycle2"/>
    <dgm:cxn modelId="{0C7DBED7-0401-41B5-AFC0-BDDB8C474EC9}" type="presParOf" srcId="{6E6304C2-1FB2-4A3B-8B8F-31DD95867D27}" destId="{A0E4688D-4A18-4F3F-9E7F-5FD1EB82BB2B}" srcOrd="0" destOrd="0" presId="urn:microsoft.com/office/officeart/2005/8/layout/cycle2"/>
    <dgm:cxn modelId="{3DC52F51-7B70-4820-870A-8BFDEDD9C6AD}" type="presParOf" srcId="{06AA3599-413D-43A7-8BB3-854F36B74EA7}" destId="{1F6E291D-13CB-484E-B5C0-BA97A6FB2A80}" srcOrd="4" destOrd="0" presId="urn:microsoft.com/office/officeart/2005/8/layout/cycle2"/>
    <dgm:cxn modelId="{DE76BBE2-951B-43B1-8F3D-1E92325F4A1D}" type="presParOf" srcId="{06AA3599-413D-43A7-8BB3-854F36B74EA7}" destId="{40BD8F3C-0A28-42D7-9A87-A73E1FC50912}" srcOrd="5" destOrd="0" presId="urn:microsoft.com/office/officeart/2005/8/layout/cycle2"/>
    <dgm:cxn modelId="{C2A0D6CC-73EB-4731-8773-2CC26795CC48}" type="presParOf" srcId="{40BD8F3C-0A28-42D7-9A87-A73E1FC50912}" destId="{CDFDA2AE-070C-441C-8FB8-FF37FCB71C72}" srcOrd="0" destOrd="0" presId="urn:microsoft.com/office/officeart/2005/8/layout/cycle2"/>
    <dgm:cxn modelId="{99143448-91B3-46BF-847F-78D2F5EC6397}" type="presParOf" srcId="{06AA3599-413D-43A7-8BB3-854F36B74EA7}" destId="{53E51208-EAD1-43D6-9D9B-C91028D6A91D}" srcOrd="6" destOrd="0" presId="urn:microsoft.com/office/officeart/2005/8/layout/cycle2"/>
    <dgm:cxn modelId="{9653CBEB-F360-48D2-9033-25C96E0DCA57}" type="presParOf" srcId="{06AA3599-413D-43A7-8BB3-854F36B74EA7}" destId="{7627366F-87AB-4B93-9760-A717A8D7ADCB}" srcOrd="7" destOrd="0" presId="urn:microsoft.com/office/officeart/2005/8/layout/cycle2"/>
    <dgm:cxn modelId="{86E85DA3-B575-4969-8B2B-A80851546A43}" type="presParOf" srcId="{7627366F-87AB-4B93-9760-A717A8D7ADCB}" destId="{9F186B56-E995-4C5B-B4C1-99BD76985382}" srcOrd="0" destOrd="0" presId="urn:microsoft.com/office/officeart/2005/8/layout/cycle2"/>
    <dgm:cxn modelId="{2D75548F-1F3B-4992-8C83-3E018DCC86C0}" type="presParOf" srcId="{06AA3599-413D-43A7-8BB3-854F36B74EA7}" destId="{EF417E3F-7976-4732-8612-118660EF78B4}" srcOrd="8" destOrd="0" presId="urn:microsoft.com/office/officeart/2005/8/layout/cycle2"/>
    <dgm:cxn modelId="{6B97526C-7C14-4BFF-A9B7-27BCB88578CD}" type="presParOf" srcId="{06AA3599-413D-43A7-8BB3-854F36B74EA7}" destId="{8491B707-9498-4A6E-ABA4-9CEBA9FB9F41}" srcOrd="9" destOrd="0" presId="urn:microsoft.com/office/officeart/2005/8/layout/cycle2"/>
    <dgm:cxn modelId="{6F38ED8C-4E88-4C05-964A-6F064FCF9977}" type="presParOf" srcId="{8491B707-9498-4A6E-ABA4-9CEBA9FB9F41}" destId="{4405FA37-8093-4D0D-B2E7-AF8F183E03CA}" srcOrd="0" destOrd="0" presId="urn:microsoft.com/office/officeart/2005/8/layout/cycle2"/>
    <dgm:cxn modelId="{FEF3FB71-64D4-412D-9F23-C4DD98C1D82C}" type="presParOf" srcId="{06AA3599-413D-43A7-8BB3-854F36B74EA7}" destId="{54D019F4-6CC1-4008-90D7-7FCA4D59D940}" srcOrd="10" destOrd="0" presId="urn:microsoft.com/office/officeart/2005/8/layout/cycle2"/>
    <dgm:cxn modelId="{BE36DB2E-C5DF-4CDC-AAE2-C06803248B39}" type="presParOf" srcId="{06AA3599-413D-43A7-8BB3-854F36B74EA7}" destId="{437A871C-6A98-4D7B-9385-8B8CD566FF27}" srcOrd="11" destOrd="0" presId="urn:microsoft.com/office/officeart/2005/8/layout/cycle2"/>
    <dgm:cxn modelId="{DD63267C-F401-4608-82F5-2AEAF48D75FF}" type="presParOf" srcId="{437A871C-6A98-4D7B-9385-8B8CD566FF27}" destId="{A0E4793D-9951-4BBE-8E08-6828E0C07524}"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40E55-4D64-4628-B570-220721959248}">
      <dsp:nvSpPr>
        <dsp:cNvPr id="0" name=""/>
        <dsp:cNvSpPr/>
      </dsp:nvSpPr>
      <dsp:spPr>
        <a:xfrm>
          <a:off x="793983" y="2047"/>
          <a:ext cx="8013232" cy="4196712"/>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ms-MY" sz="2000" kern="1200" dirty="0">
              <a:solidFill>
                <a:schemeClr val="tx1"/>
              </a:solidFill>
              <a:latin typeface="Times New Roman" panose="02020603050405020304" pitchFamily="18" charset="0"/>
              <a:cs typeface="Times New Roman" panose="02020603050405020304" pitchFamily="18" charset="0"/>
            </a:rPr>
            <a:t>Geоinfоrmаtsiоn tizimida qoʻllaniladigan maхsus dasturlar asosan ikki turga boʻlinadi va ular quyidagilardan iborat: 1. Pulli dasturlar. Ular jumlasiga hozirda mashhur boʻlgan ESRI kompaniyasining ArcView oilasidagi dasturlar, GIS MapInfo Professional, AutoCAD Map 3D, Geomedia Professional, Panorama, RemoteView, Bentley Map, Erdas Imagine kabilar kiradi. 2. Ochiq kodli dasturlar. Mazkur bepul Geоinfоrmаtsiоn tizimi dasturlariga Quantum GIS (QGIS), GRASS GIS, gvGIS, ILWIS, JUMP GIS, MapWindow GIS, SAGA GIS, Capaware, FalconView, Kalypso, TerraView, Whiteboх GIS kiradi.</a:t>
          </a:r>
          <a:endParaRPr lang="ru-RU" sz="2000" kern="1200" dirty="0">
            <a:solidFill>
              <a:schemeClr val="tx1"/>
            </a:solidFill>
            <a:latin typeface="Times New Roman" panose="02020603050405020304" pitchFamily="18" charset="0"/>
            <a:cs typeface="Times New Roman" panose="02020603050405020304" pitchFamily="18" charset="0"/>
          </a:endParaRPr>
        </a:p>
        <a:p>
          <a:pPr marL="0" lvl="0" indent="0" algn="ctr" defTabSz="889000">
            <a:lnSpc>
              <a:spcPct val="90000"/>
            </a:lnSpc>
            <a:spcBef>
              <a:spcPct val="0"/>
            </a:spcBef>
            <a:spcAft>
              <a:spcPct val="35000"/>
            </a:spcAft>
            <a:buNone/>
          </a:pPr>
          <a:r>
            <a:rPr lang="ms-MY" sz="2000" kern="1200" dirty="0">
              <a:solidFill>
                <a:schemeClr val="tx1"/>
              </a:solidFill>
              <a:latin typeface="Times New Roman" panose="02020603050405020304" pitchFamily="18" charset="0"/>
              <a:cs typeface="Times New Roman" panose="02020603050405020304" pitchFamily="18" charset="0"/>
            </a:rPr>
            <a:t>ArcView dasturiy tizimi. ArcView  ESRI  kompaniyasining dasturi boʻlib, bu dastur avlod sifatida bir necha seriyalar turkumida ishlab chiqiladi. ArcView dasturining ilk avlodi 1993-yili Arc/Info tizimi uchun qoʻshimcha sifatida yaratildi va bu dastur ommaviy ravishda foydalanuvchilar uchun moʻljallangan. </a:t>
          </a:r>
          <a:endParaRPr lang="ru-RU" sz="2000" kern="1200" dirty="0">
            <a:solidFill>
              <a:schemeClr val="tx1"/>
            </a:solidFill>
            <a:latin typeface="Times New Roman" panose="02020603050405020304" pitchFamily="18" charset="0"/>
            <a:cs typeface="Times New Roman" panose="02020603050405020304" pitchFamily="18" charset="0"/>
          </a:endParaRPr>
        </a:p>
      </dsp:txBody>
      <dsp:txXfrm>
        <a:off x="998850" y="206914"/>
        <a:ext cx="7603498" cy="378697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A12D3-FD56-4B8F-8863-719158560151}">
      <dsp:nvSpPr>
        <dsp:cNvPr id="0" name=""/>
        <dsp:cNvSpPr/>
      </dsp:nvSpPr>
      <dsp:spPr>
        <a:xfrm>
          <a:off x="0" y="55764"/>
          <a:ext cx="11080956" cy="1119690"/>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ms-MY" sz="2900" kern="1200">
              <a:solidFill>
                <a:schemeClr val="tx1"/>
              </a:solidFill>
              <a:latin typeface="Times New Roman" panose="02020603050405020304" pitchFamily="18" charset="0"/>
              <a:cs typeface="Times New Roman" panose="02020603050405020304" pitchFamily="18" charset="0"/>
            </a:rPr>
            <a:t>ArcCAD ham, Arc/Info ham AutoCAD tizimi orqali yaratilgan fayllarni oʻqiy oladi;</a:t>
          </a:r>
          <a:endParaRPr lang="ru-RU" sz="2900" kern="1200">
            <a:solidFill>
              <a:schemeClr val="tx1"/>
            </a:solidFill>
            <a:latin typeface="Times New Roman" panose="02020603050405020304" pitchFamily="18" charset="0"/>
            <a:cs typeface="Times New Roman" panose="02020603050405020304" pitchFamily="18" charset="0"/>
          </a:endParaRPr>
        </a:p>
      </dsp:txBody>
      <dsp:txXfrm>
        <a:off x="54659" y="110423"/>
        <a:ext cx="10971638" cy="1010372"/>
      </dsp:txXfrm>
    </dsp:sp>
    <dsp:sp modelId="{F2992921-CD86-4020-9EED-68B0B7DA86F0}">
      <dsp:nvSpPr>
        <dsp:cNvPr id="0" name=""/>
        <dsp:cNvSpPr/>
      </dsp:nvSpPr>
      <dsp:spPr>
        <a:xfrm>
          <a:off x="0" y="1258974"/>
          <a:ext cx="11080956" cy="1119690"/>
        </a:xfrm>
        <a:prstGeom prst="roundRect">
          <a:avLst/>
        </a:prstGeom>
        <a:solidFill>
          <a:schemeClr val="accent5">
            <a:hueOff val="-2483469"/>
            <a:satOff val="9953"/>
            <a:lumOff val="2157"/>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ms-MY" sz="2900" kern="1200">
              <a:solidFill>
                <a:schemeClr val="tx1"/>
              </a:solidFill>
              <a:latin typeface="Times New Roman" panose="02020603050405020304" pitchFamily="18" charset="0"/>
              <a:cs typeface="Times New Roman" panose="02020603050405020304" pitchFamily="18" charset="0"/>
            </a:rPr>
            <a:t>bu tizim orqali yaratilgan ma’lumotlar keyinchalik Arc/Info va AutoCAD ning kelgusi ma’lumot qayta ishlovida qoʻllanilishi mumkin;</a:t>
          </a:r>
          <a:endParaRPr lang="ru-RU" sz="2900" kern="1200">
            <a:solidFill>
              <a:schemeClr val="tx1"/>
            </a:solidFill>
            <a:latin typeface="Times New Roman" panose="02020603050405020304" pitchFamily="18" charset="0"/>
            <a:cs typeface="Times New Roman" panose="02020603050405020304" pitchFamily="18" charset="0"/>
          </a:endParaRPr>
        </a:p>
      </dsp:txBody>
      <dsp:txXfrm>
        <a:off x="54659" y="1313633"/>
        <a:ext cx="10971638" cy="1010372"/>
      </dsp:txXfrm>
    </dsp:sp>
    <dsp:sp modelId="{646ABA2D-7CB1-4FF4-8D0E-2B6105C1D78E}">
      <dsp:nvSpPr>
        <dsp:cNvPr id="0" name=""/>
        <dsp:cNvSpPr/>
      </dsp:nvSpPr>
      <dsp:spPr>
        <a:xfrm>
          <a:off x="0" y="2462184"/>
          <a:ext cx="11080956" cy="1119690"/>
        </a:xfrm>
        <a:prstGeom prst="roundRect">
          <a:avLst/>
        </a:prstGeom>
        <a:solidFill>
          <a:schemeClr val="accent5">
            <a:hueOff val="-4966938"/>
            <a:satOff val="19906"/>
            <a:lumOff val="4314"/>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ms-MY" sz="2900" kern="1200">
              <a:solidFill>
                <a:schemeClr val="tx1"/>
              </a:solidFill>
              <a:latin typeface="Times New Roman" panose="02020603050405020304" pitchFamily="18" charset="0"/>
              <a:cs typeface="Times New Roman" panose="02020603050405020304" pitchFamily="18" charset="0"/>
            </a:rPr>
            <a:t>ArcView dasturi orqali ArcCAD ma’lumotlarini koʻrish, ekranda tasvirlash va tahlil qilish mumkin;</a:t>
          </a:r>
          <a:endParaRPr lang="ru-RU" sz="2900" kern="1200">
            <a:solidFill>
              <a:schemeClr val="tx1"/>
            </a:solidFill>
            <a:latin typeface="Times New Roman" panose="02020603050405020304" pitchFamily="18" charset="0"/>
            <a:cs typeface="Times New Roman" panose="02020603050405020304" pitchFamily="18" charset="0"/>
          </a:endParaRPr>
        </a:p>
      </dsp:txBody>
      <dsp:txXfrm>
        <a:off x="54659" y="2516843"/>
        <a:ext cx="10971638" cy="1010372"/>
      </dsp:txXfrm>
    </dsp:sp>
    <dsp:sp modelId="{C9CA1661-42B1-4127-869C-E3AD1C7638C9}">
      <dsp:nvSpPr>
        <dsp:cNvPr id="0" name=""/>
        <dsp:cNvSpPr/>
      </dsp:nvSpPr>
      <dsp:spPr>
        <a:xfrm>
          <a:off x="0" y="3665394"/>
          <a:ext cx="11080956" cy="1119690"/>
        </a:xfrm>
        <a:prstGeom prst="roundRect">
          <a:avLst/>
        </a:prstGeom>
        <a:solidFill>
          <a:schemeClr val="accent5">
            <a:hueOff val="-7450407"/>
            <a:satOff val="29858"/>
            <a:lumOff val="647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ms-MY" sz="2900" kern="1200">
              <a:solidFill>
                <a:schemeClr val="tx1"/>
              </a:solidFill>
              <a:latin typeface="Times New Roman" panose="02020603050405020304" pitchFamily="18" charset="0"/>
              <a:cs typeface="Times New Roman" panose="02020603050405020304" pitchFamily="18" charset="0"/>
            </a:rPr>
            <a:t>ArcCAD dBASE turkumidagi fayllar boʻlmish DХF, ASCII, IGES formatdagi ma’lumotlarni ham oʻqiy olishi mumkin;</a:t>
          </a:r>
          <a:endParaRPr lang="ru-RU" sz="2900" kern="1200">
            <a:solidFill>
              <a:schemeClr val="tx1"/>
            </a:solidFill>
            <a:latin typeface="Times New Roman" panose="02020603050405020304" pitchFamily="18" charset="0"/>
            <a:cs typeface="Times New Roman" panose="02020603050405020304" pitchFamily="18" charset="0"/>
          </a:endParaRPr>
        </a:p>
      </dsp:txBody>
      <dsp:txXfrm>
        <a:off x="54659" y="3720053"/>
        <a:ext cx="10971638" cy="1010372"/>
      </dsp:txXfrm>
    </dsp:sp>
    <dsp:sp modelId="{C62D731F-ABEB-43FF-B340-AE4985BC3ADD}">
      <dsp:nvSpPr>
        <dsp:cNvPr id="0" name=""/>
        <dsp:cNvSpPr/>
      </dsp:nvSpPr>
      <dsp:spPr>
        <a:xfrm>
          <a:off x="0" y="4868604"/>
          <a:ext cx="11080956" cy="1119690"/>
        </a:xfrm>
        <a:prstGeom prst="roundRect">
          <a:avLst/>
        </a:prstGeom>
        <a:solidFill>
          <a:schemeClr val="accent5">
            <a:hueOff val="-9933876"/>
            <a:satOff val="39811"/>
            <a:lumOff val="8628"/>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ms-MY" sz="2900" kern="1200" dirty="0">
              <a:solidFill>
                <a:schemeClr val="tx1"/>
              </a:solidFill>
              <a:latin typeface="Times New Roman" panose="02020603050405020304" pitchFamily="18" charset="0"/>
              <a:cs typeface="Times New Roman" panose="02020603050405020304" pitchFamily="18" charset="0"/>
            </a:rPr>
            <a:t>ArcCAD orqali foydalanuchi Arc/Info dasturiga tegishli boʻlgan barcha qoʻshimcha хizmat turlaridan foydalanishi mumkin.</a:t>
          </a:r>
          <a:endParaRPr lang="ru-RU" sz="2900" kern="1200" dirty="0">
            <a:solidFill>
              <a:schemeClr val="tx1"/>
            </a:solidFill>
            <a:latin typeface="Times New Roman" panose="02020603050405020304" pitchFamily="18" charset="0"/>
            <a:cs typeface="Times New Roman" panose="02020603050405020304" pitchFamily="18" charset="0"/>
          </a:endParaRPr>
        </a:p>
      </dsp:txBody>
      <dsp:txXfrm>
        <a:off x="54659" y="4923263"/>
        <a:ext cx="10971638" cy="101037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7ED38-8B91-41FF-99EF-208A9421DF2A}">
      <dsp:nvSpPr>
        <dsp:cNvPr id="0" name=""/>
        <dsp:cNvSpPr/>
      </dsp:nvSpPr>
      <dsp:spPr>
        <a:xfrm>
          <a:off x="0" y="4396349"/>
          <a:ext cx="11110451" cy="1442980"/>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ms-MY" sz="2000" kern="1200">
              <a:latin typeface="Times New Roman" panose="02020603050405020304" pitchFamily="18" charset="0"/>
              <a:cs typeface="Times New Roman" panose="02020603050405020304" pitchFamily="18" charset="0"/>
            </a:rPr>
            <a:t>Tizim raqamli kartadagi har bir obyektning geofazoviy bogʻlanishlarini aniqlaydi, bu esa,  oʻz navbatida, bitta hududdan ikkinchi hududga oʻtish imkoniyatini beradi. Bu kabi pozitsion va fazoviy ma’lumotlarga bogʻliqlik ma’lumotlarni qoʻshish yoki kartografik хarakterlarni belgilash orqali yangi ma’lumotlar bazasini yaratish yoki yangilash imkoniyatini beradi. Bunday teхnologiya GISda fazoviy tahlil deb ataladi va koʻplab muhandislik va biznes ishlarida qoʻllaniladi.</a:t>
          </a:r>
          <a:endParaRPr lang="ru-RU" sz="2000" kern="1200">
            <a:latin typeface="Times New Roman" panose="02020603050405020304" pitchFamily="18" charset="0"/>
            <a:cs typeface="Times New Roman" panose="02020603050405020304" pitchFamily="18" charset="0"/>
          </a:endParaRPr>
        </a:p>
      </dsp:txBody>
      <dsp:txXfrm>
        <a:off x="0" y="4396349"/>
        <a:ext cx="11110451" cy="1442980"/>
      </dsp:txXfrm>
    </dsp:sp>
    <dsp:sp modelId="{550F7A4A-DD4C-43F6-AA4C-54D5704120E7}">
      <dsp:nvSpPr>
        <dsp:cNvPr id="0" name=""/>
        <dsp:cNvSpPr/>
      </dsp:nvSpPr>
      <dsp:spPr>
        <a:xfrm rot="10800000">
          <a:off x="0" y="2198690"/>
          <a:ext cx="11110451" cy="2219303"/>
        </a:xfrm>
        <a:prstGeom prst="upArrowCallout">
          <a:avLst/>
        </a:prstGeom>
        <a:solidFill>
          <a:schemeClr val="accent4">
            <a:hueOff val="-2232385"/>
            <a:satOff val="13449"/>
            <a:lumOff val="107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ms-MY" sz="2000" kern="1200">
              <a:latin typeface="Times New Roman" panose="02020603050405020304" pitchFamily="18" charset="0"/>
              <a:cs typeface="Times New Roman" panose="02020603050405020304" pitchFamily="18" charset="0"/>
            </a:rPr>
            <a:t>Bazasini boshqaruvchi tizim yaratiladi. Geоinfоrmаtsiоn ma’lumot bazasidan ma’lumot olinishi yoki kartaning oʻzida kerakli joyga buyruq berib ham olinishi mumkin. Bundan tashqari, toʻgʻridan toʻgʻri ma’lumot bazasining ichidan ham olinishi mumkin.</a:t>
          </a:r>
          <a:endParaRPr lang="ru-RU" sz="2000" kern="1200">
            <a:latin typeface="Times New Roman" panose="02020603050405020304" pitchFamily="18" charset="0"/>
            <a:cs typeface="Times New Roman" panose="02020603050405020304" pitchFamily="18" charset="0"/>
          </a:endParaRPr>
        </a:p>
      </dsp:txBody>
      <dsp:txXfrm rot="10800000">
        <a:off x="0" y="2198690"/>
        <a:ext cx="11110451" cy="1442037"/>
      </dsp:txXfrm>
    </dsp:sp>
    <dsp:sp modelId="{AE72ACF6-1EC5-4142-9ECB-2990222C0406}">
      <dsp:nvSpPr>
        <dsp:cNvPr id="0" name=""/>
        <dsp:cNvSpPr/>
      </dsp:nvSpPr>
      <dsp:spPr>
        <a:xfrm rot="10800000">
          <a:off x="0" y="0"/>
          <a:ext cx="11110451" cy="2219303"/>
        </a:xfrm>
        <a:prstGeom prst="upArrowCallout">
          <a:avLst/>
        </a:prstGeom>
        <a:solidFill>
          <a:schemeClr val="accent4">
            <a:hueOff val="-4464770"/>
            <a:satOff val="26899"/>
            <a:lumOff val="215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ms-MY" sz="2000" b="1" kern="1200">
              <a:latin typeface="Times New Roman" panose="02020603050405020304" pitchFamily="18" charset="0"/>
              <a:cs typeface="Times New Roman" panose="02020603050405020304" pitchFamily="18" charset="0"/>
            </a:rPr>
            <a:t>Geоinfоrmаtsiоn tizimining ilmiy asoslari</a:t>
          </a:r>
          <a:endParaRPr lang="ru-RU" sz="2000" kern="1200">
            <a:latin typeface="Times New Roman" panose="02020603050405020304" pitchFamily="18" charset="0"/>
            <a:cs typeface="Times New Roman" panose="02020603050405020304" pitchFamily="18" charset="0"/>
          </a:endParaRPr>
        </a:p>
      </dsp:txBody>
      <dsp:txXfrm rot="10800000">
        <a:off x="0" y="0"/>
        <a:ext cx="11110451" cy="144203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EECD6-909B-48D8-AD39-91EA1F39DC05}">
      <dsp:nvSpPr>
        <dsp:cNvPr id="0" name=""/>
        <dsp:cNvSpPr/>
      </dsp:nvSpPr>
      <dsp:spPr>
        <a:xfrm rot="16200000">
          <a:off x="2357437" y="-2357437"/>
          <a:ext cx="3881437" cy="8596312"/>
        </a:xfrm>
        <a:prstGeom prst="round2Diag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Times New Roman" panose="02020603050405020304" pitchFamily="18" charset="0"/>
              <a:cs typeface="Times New Roman" panose="02020603050405020304" pitchFamily="18" charset="0"/>
            </a:rPr>
            <a:t>E’TIBORINGIZ UCHUN RAXMAT!</a:t>
          </a:r>
          <a:endParaRPr lang="ru-RU" sz="6500" kern="1200" dirty="0">
            <a:latin typeface="Times New Roman" panose="02020603050405020304" pitchFamily="18" charset="0"/>
            <a:cs typeface="Times New Roman" panose="02020603050405020304" pitchFamily="18" charset="0"/>
          </a:endParaRPr>
        </a:p>
      </dsp:txBody>
      <dsp:txXfrm rot="5400000">
        <a:off x="189476" y="189476"/>
        <a:ext cx="8217360" cy="35024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73836-7101-49C1-856D-0EE89D6DB78F}">
      <dsp:nvSpPr>
        <dsp:cNvPr id="0" name=""/>
        <dsp:cNvSpPr/>
      </dsp:nvSpPr>
      <dsp:spPr>
        <a:xfrm>
          <a:off x="0" y="0"/>
          <a:ext cx="10693943" cy="4306237"/>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ms-MY" sz="2000" kern="1200" dirty="0">
              <a:solidFill>
                <a:schemeClr val="tx1"/>
              </a:solidFill>
              <a:latin typeface="Times New Roman" panose="02020603050405020304" pitchFamily="18" charset="0"/>
              <a:cs typeface="Times New Roman" panose="02020603050405020304" pitchFamily="18" charset="0"/>
            </a:rPr>
            <a:t>Ushbu dasturning keyingi avlodlari chiqishi bilan undagi funksiyalar ham tobora oshib boradi. Masalan, ikkinchi avlod vakilida geografik elektron jadvallar bilan ishlash, qaror qabul qilish va statistik ma’lumotlarni jadval koʻrinishida kiritish imkoniyatlari mavjud boʻlsa, uchinchi avlodida fazoviy tahlil va modellashtirish kabi funksiyalar bilan boyitilgan. Hozirgi kunda sanoatda va ishlab chiqarish sohasida ArcView dasturining toʻqqizinchi avlodi ishlatib kelinmoqda va u yuqoridagilardan koʻra koʻproq funksiyalar bilan toʻldirilgan hamda ishlash tezligi ham oshirilgan. </a:t>
          </a:r>
          <a:endParaRPr lang="ru-RU" sz="2000" kern="1200" dirty="0">
            <a:solidFill>
              <a:schemeClr val="tx1"/>
            </a:solidFill>
            <a:latin typeface="Times New Roman" panose="02020603050405020304" pitchFamily="18" charset="0"/>
            <a:cs typeface="Times New Roman" panose="02020603050405020304" pitchFamily="18" charset="0"/>
          </a:endParaRPr>
        </a:p>
      </dsp:txBody>
      <dsp:txXfrm>
        <a:off x="210213" y="210213"/>
        <a:ext cx="10273517" cy="38858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133687-4DE3-4758-B169-B41641490616}">
      <dsp:nvSpPr>
        <dsp:cNvPr id="0" name=""/>
        <dsp:cNvSpPr/>
      </dsp:nvSpPr>
      <dsp:spPr>
        <a:xfrm>
          <a:off x="0" y="0"/>
          <a:ext cx="11596914" cy="4720972"/>
        </a:xfrm>
        <a:prstGeom prst="roundRect">
          <a:avLst>
            <a:gd name="adj" fmla="val 8500"/>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2914545" numCol="1" spcCol="1270" anchor="t" anchorCtr="0">
          <a:noAutofit/>
        </a:bodyPr>
        <a:lstStyle/>
        <a:p>
          <a:pPr marL="0" lvl="0" indent="0" algn="l" defTabSz="2311400">
            <a:lnSpc>
              <a:spcPct val="90000"/>
            </a:lnSpc>
            <a:spcBef>
              <a:spcPct val="0"/>
            </a:spcBef>
            <a:spcAft>
              <a:spcPct val="35000"/>
            </a:spcAft>
            <a:buNone/>
          </a:pPr>
          <a:r>
            <a:rPr lang="ms-MY" sz="5200" kern="1200" dirty="0">
              <a:solidFill>
                <a:schemeClr val="tx1"/>
              </a:solidFill>
              <a:latin typeface="Times New Roman" panose="02020603050405020304" pitchFamily="18" charset="0"/>
              <a:cs typeface="Times New Roman" panose="02020603050405020304" pitchFamily="18" charset="0"/>
            </a:rPr>
            <a:t>ArcView dasturi quyidagi vazifalarni bajarish uchun moʻljallangan: </a:t>
          </a:r>
          <a:endParaRPr lang="ru-RU" sz="5200" kern="1200" dirty="0">
            <a:solidFill>
              <a:schemeClr val="tx1"/>
            </a:solidFill>
            <a:latin typeface="Times New Roman" panose="02020603050405020304" pitchFamily="18" charset="0"/>
            <a:cs typeface="Times New Roman" panose="02020603050405020304" pitchFamily="18" charset="0"/>
          </a:endParaRPr>
        </a:p>
      </dsp:txBody>
      <dsp:txXfrm>
        <a:off x="117532" y="117532"/>
        <a:ext cx="11361850" cy="4485908"/>
      </dsp:txXfrm>
    </dsp:sp>
    <dsp:sp modelId="{D388D20E-1662-4194-B883-C85D5FAF9549}">
      <dsp:nvSpPr>
        <dsp:cNvPr id="0" name=""/>
        <dsp:cNvSpPr/>
      </dsp:nvSpPr>
      <dsp:spPr>
        <a:xfrm>
          <a:off x="289922" y="2124437"/>
          <a:ext cx="1551964" cy="2124437"/>
        </a:xfrm>
        <a:prstGeom prst="roundRect">
          <a:avLst>
            <a:gd name="adj" fmla="val 10500"/>
          </a:avLst>
        </a:prstGeom>
        <a:solidFill>
          <a:schemeClr val="lt1">
            <a:alpha val="90000"/>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Symbol" panose="05050102010706020507" pitchFamily="18" charset="2"/>
            <a:buNone/>
          </a:pPr>
          <a:r>
            <a:rPr lang="ms-MY" sz="2000" kern="1200">
              <a:solidFill>
                <a:schemeClr val="tx1"/>
              </a:solidFill>
              <a:latin typeface="Times New Roman" panose="02020603050405020304" pitchFamily="18" charset="0"/>
              <a:cs typeface="Times New Roman" panose="02020603050405020304" pitchFamily="18" charset="0"/>
            </a:rPr>
            <a:t>kartalarni yaratish va tahrir qilish;</a:t>
          </a:r>
          <a:endParaRPr lang="ru-RU" sz="2000" kern="1200">
            <a:solidFill>
              <a:schemeClr val="tx1"/>
            </a:solidFill>
            <a:latin typeface="Times New Roman" panose="02020603050405020304" pitchFamily="18" charset="0"/>
            <a:cs typeface="Times New Roman" panose="02020603050405020304" pitchFamily="18" charset="0"/>
          </a:endParaRPr>
        </a:p>
      </dsp:txBody>
      <dsp:txXfrm>
        <a:off x="337650" y="2172165"/>
        <a:ext cx="1456508" cy="2028981"/>
      </dsp:txXfrm>
    </dsp:sp>
    <dsp:sp modelId="{D9D8865F-D5A1-4BFB-AB2C-2C386C2F96A8}">
      <dsp:nvSpPr>
        <dsp:cNvPr id="0" name=""/>
        <dsp:cNvSpPr/>
      </dsp:nvSpPr>
      <dsp:spPr>
        <a:xfrm>
          <a:off x="1866392" y="2124437"/>
          <a:ext cx="1551964" cy="2124437"/>
        </a:xfrm>
        <a:prstGeom prst="roundRect">
          <a:avLst>
            <a:gd name="adj" fmla="val 10500"/>
          </a:avLst>
        </a:prstGeom>
        <a:solidFill>
          <a:schemeClr val="lt1">
            <a:alpha val="90000"/>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Symbol" panose="05050102010706020507" pitchFamily="18" charset="2"/>
            <a:buNone/>
          </a:pPr>
          <a:r>
            <a:rPr lang="ms-MY" sz="2000" kern="1200">
              <a:solidFill>
                <a:schemeClr val="tx1"/>
              </a:solidFill>
              <a:latin typeface="Times New Roman" panose="02020603050405020304" pitchFamily="18" charset="0"/>
              <a:cs typeface="Times New Roman" panose="02020603050405020304" pitchFamily="18" charset="0"/>
            </a:rPr>
            <a:t>kartalarni vizuallashtirish va loyihalash;</a:t>
          </a:r>
          <a:endParaRPr lang="ru-RU" sz="2000" kern="1200">
            <a:solidFill>
              <a:schemeClr val="tx1"/>
            </a:solidFill>
            <a:latin typeface="Times New Roman" panose="02020603050405020304" pitchFamily="18" charset="0"/>
            <a:cs typeface="Times New Roman" panose="02020603050405020304" pitchFamily="18" charset="0"/>
          </a:endParaRPr>
        </a:p>
      </dsp:txBody>
      <dsp:txXfrm>
        <a:off x="1914120" y="2172165"/>
        <a:ext cx="1456508" cy="2028981"/>
      </dsp:txXfrm>
    </dsp:sp>
    <dsp:sp modelId="{D46A4661-5C91-48D5-8256-8752B7208051}">
      <dsp:nvSpPr>
        <dsp:cNvPr id="0" name=""/>
        <dsp:cNvSpPr/>
      </dsp:nvSpPr>
      <dsp:spPr>
        <a:xfrm>
          <a:off x="3442862" y="2124437"/>
          <a:ext cx="1551964" cy="2124437"/>
        </a:xfrm>
        <a:prstGeom prst="roundRect">
          <a:avLst>
            <a:gd name="adj" fmla="val 10500"/>
          </a:avLst>
        </a:prstGeom>
        <a:solidFill>
          <a:schemeClr val="lt1">
            <a:alpha val="90000"/>
            <a:hueOff val="0"/>
            <a:satOff val="0"/>
            <a:lumOff val="0"/>
            <a:alphaOff val="0"/>
          </a:schemeClr>
        </a:solidFill>
        <a:ln w="34925"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Symbol" panose="05050102010706020507" pitchFamily="18" charset="2"/>
            <a:buNone/>
          </a:pPr>
          <a:r>
            <a:rPr lang="ms-MY" sz="2000" kern="1200">
              <a:solidFill>
                <a:schemeClr val="tx1"/>
              </a:solidFill>
              <a:latin typeface="Times New Roman" panose="02020603050405020304" pitchFamily="18" charset="0"/>
              <a:cs typeface="Times New Roman" panose="02020603050405020304" pitchFamily="18" charset="0"/>
            </a:rPr>
            <a:t>mavzuli kartalar yaratish;</a:t>
          </a:r>
          <a:endParaRPr lang="ru-RU" sz="2000" kern="1200">
            <a:solidFill>
              <a:schemeClr val="tx1"/>
            </a:solidFill>
            <a:latin typeface="Times New Roman" panose="02020603050405020304" pitchFamily="18" charset="0"/>
            <a:cs typeface="Times New Roman" panose="02020603050405020304" pitchFamily="18" charset="0"/>
          </a:endParaRPr>
        </a:p>
      </dsp:txBody>
      <dsp:txXfrm>
        <a:off x="3490590" y="2172165"/>
        <a:ext cx="1456508" cy="2028981"/>
      </dsp:txXfrm>
    </dsp:sp>
    <dsp:sp modelId="{BACA58B8-979B-4C9E-A79A-DDF186819C2B}">
      <dsp:nvSpPr>
        <dsp:cNvPr id="0" name=""/>
        <dsp:cNvSpPr/>
      </dsp:nvSpPr>
      <dsp:spPr>
        <a:xfrm>
          <a:off x="5019331" y="2124437"/>
          <a:ext cx="1551964" cy="2124437"/>
        </a:xfrm>
        <a:prstGeom prst="roundRect">
          <a:avLst>
            <a:gd name="adj" fmla="val 10500"/>
          </a:avLst>
        </a:prstGeom>
        <a:solidFill>
          <a:schemeClr val="lt1">
            <a:alpha val="90000"/>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Symbol" panose="05050102010706020507" pitchFamily="18" charset="2"/>
            <a:buNone/>
          </a:pPr>
          <a:r>
            <a:rPr lang="ms-MY" sz="2000" kern="1200">
              <a:solidFill>
                <a:schemeClr val="tx1"/>
              </a:solidFill>
              <a:latin typeface="Times New Roman" panose="02020603050405020304" pitchFamily="18" charset="0"/>
              <a:cs typeface="Times New Roman" panose="02020603050405020304" pitchFamily="18" charset="0"/>
            </a:rPr>
            <a:t>geografik va semantik ma’lumotlarni fazoviy hamda statistik tahlil qilish;</a:t>
          </a:r>
          <a:endParaRPr lang="ru-RU" sz="2000" kern="1200">
            <a:solidFill>
              <a:schemeClr val="tx1"/>
            </a:solidFill>
            <a:latin typeface="Times New Roman" panose="02020603050405020304" pitchFamily="18" charset="0"/>
            <a:cs typeface="Times New Roman" panose="02020603050405020304" pitchFamily="18" charset="0"/>
          </a:endParaRPr>
        </a:p>
      </dsp:txBody>
      <dsp:txXfrm>
        <a:off x="5067059" y="2172165"/>
        <a:ext cx="1456508" cy="2028981"/>
      </dsp:txXfrm>
    </dsp:sp>
    <dsp:sp modelId="{1036127C-124E-4316-A1CB-9CB9AA2E1486}">
      <dsp:nvSpPr>
        <dsp:cNvPr id="0" name=""/>
        <dsp:cNvSpPr/>
      </dsp:nvSpPr>
      <dsp:spPr>
        <a:xfrm>
          <a:off x="6595801" y="2124437"/>
          <a:ext cx="1551964" cy="2124437"/>
        </a:xfrm>
        <a:prstGeom prst="roundRect">
          <a:avLst>
            <a:gd name="adj" fmla="val 10500"/>
          </a:avLst>
        </a:prstGeom>
        <a:solidFill>
          <a:schemeClr val="lt1">
            <a:alpha val="90000"/>
            <a:hueOff val="0"/>
            <a:satOff val="0"/>
            <a:lumOff val="0"/>
            <a:alphaOff val="0"/>
          </a:schemeClr>
        </a:solidFill>
        <a:ln w="34925" cap="flat" cmpd="sng" algn="in">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Symbol" panose="05050102010706020507" pitchFamily="18" charset="2"/>
            <a:buNone/>
          </a:pPr>
          <a:r>
            <a:rPr lang="ms-MY" sz="2000" kern="1200">
              <a:solidFill>
                <a:schemeClr val="tx1"/>
              </a:solidFill>
              <a:latin typeface="Times New Roman" panose="02020603050405020304" pitchFamily="18" charset="0"/>
              <a:cs typeface="Times New Roman" panose="02020603050405020304" pitchFamily="18" charset="0"/>
            </a:rPr>
            <a:t>geokodlash;</a:t>
          </a:r>
          <a:endParaRPr lang="ru-RU" sz="2000" kern="1200">
            <a:solidFill>
              <a:schemeClr val="tx1"/>
            </a:solidFill>
            <a:latin typeface="Times New Roman" panose="02020603050405020304" pitchFamily="18" charset="0"/>
            <a:cs typeface="Times New Roman" panose="02020603050405020304" pitchFamily="18" charset="0"/>
          </a:endParaRPr>
        </a:p>
      </dsp:txBody>
      <dsp:txXfrm>
        <a:off x="6643529" y="2172165"/>
        <a:ext cx="1456508" cy="2028981"/>
      </dsp:txXfrm>
    </dsp:sp>
    <dsp:sp modelId="{05023E01-7801-42C5-8240-8599BB0784D6}">
      <dsp:nvSpPr>
        <dsp:cNvPr id="0" name=""/>
        <dsp:cNvSpPr/>
      </dsp:nvSpPr>
      <dsp:spPr>
        <a:xfrm>
          <a:off x="8172271" y="2124437"/>
          <a:ext cx="1551964" cy="2124437"/>
        </a:xfrm>
        <a:prstGeom prst="roundRect">
          <a:avLst>
            <a:gd name="adj" fmla="val 10500"/>
          </a:avLst>
        </a:prstGeom>
        <a:solidFill>
          <a:schemeClr val="lt1">
            <a:alpha val="90000"/>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Symbol" panose="05050102010706020507" pitchFamily="18" charset="2"/>
            <a:buNone/>
          </a:pPr>
          <a:r>
            <a:rPr lang="ms-MY" sz="2000" kern="1200">
              <a:solidFill>
                <a:schemeClr val="tx1"/>
              </a:solidFill>
              <a:latin typeface="Times New Roman" panose="02020603050405020304" pitchFamily="18" charset="0"/>
              <a:cs typeface="Times New Roman" panose="02020603050405020304" pitchFamily="18" charset="0"/>
            </a:rPr>
            <a:t>ma’lumotlar bazasi bilan ishlash</a:t>
          </a:r>
          <a:endParaRPr lang="ru-RU" sz="2000" kern="1200">
            <a:solidFill>
              <a:schemeClr val="tx1"/>
            </a:solidFill>
            <a:latin typeface="Times New Roman" panose="02020603050405020304" pitchFamily="18" charset="0"/>
            <a:cs typeface="Times New Roman" panose="02020603050405020304" pitchFamily="18" charset="0"/>
          </a:endParaRPr>
        </a:p>
      </dsp:txBody>
      <dsp:txXfrm>
        <a:off x="8219999" y="2172165"/>
        <a:ext cx="1456508" cy="2028981"/>
      </dsp:txXfrm>
    </dsp:sp>
    <dsp:sp modelId="{EA0EC5F2-B3C4-4540-9D9D-468B2B717B26}">
      <dsp:nvSpPr>
        <dsp:cNvPr id="0" name=""/>
        <dsp:cNvSpPr/>
      </dsp:nvSpPr>
      <dsp:spPr>
        <a:xfrm>
          <a:off x="9748740" y="2124437"/>
          <a:ext cx="1551964" cy="2124437"/>
        </a:xfrm>
        <a:prstGeom prst="roundRect">
          <a:avLst>
            <a:gd name="adj" fmla="val 10500"/>
          </a:avLst>
        </a:prstGeom>
        <a:solidFill>
          <a:schemeClr val="lt1">
            <a:alpha val="90000"/>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Symbol" panose="05050102010706020507" pitchFamily="18" charset="2"/>
            <a:buNone/>
          </a:pPr>
          <a:r>
            <a:rPr lang="ms-MY" sz="2000" kern="1200">
              <a:solidFill>
                <a:schemeClr val="tx1"/>
              </a:solidFill>
              <a:latin typeface="Times New Roman" panose="02020603050405020304" pitchFamily="18" charset="0"/>
              <a:cs typeface="Times New Roman" panose="02020603050405020304" pitchFamily="18" charset="0"/>
            </a:rPr>
            <a:t>karta hisoboti va хulosalarini printer, plotter yoki grafik fayllarga oʻtkazish.</a:t>
          </a:r>
          <a:endParaRPr lang="ru-RU" sz="2000" kern="1200">
            <a:solidFill>
              <a:schemeClr val="tx1"/>
            </a:solidFill>
            <a:latin typeface="Times New Roman" panose="02020603050405020304" pitchFamily="18" charset="0"/>
            <a:cs typeface="Times New Roman" panose="02020603050405020304" pitchFamily="18" charset="0"/>
          </a:endParaRPr>
        </a:p>
      </dsp:txBody>
      <dsp:txXfrm>
        <a:off x="9796468" y="2172165"/>
        <a:ext cx="1456508" cy="20289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75030-1F2A-43B2-AB94-CE952896ABE8}">
      <dsp:nvSpPr>
        <dsp:cNvPr id="0" name=""/>
        <dsp:cNvSpPr/>
      </dsp:nvSpPr>
      <dsp:spPr>
        <a:xfrm>
          <a:off x="0" y="576250"/>
          <a:ext cx="11307777" cy="1221479"/>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ms-MY" sz="1800" kern="1200" dirty="0"/>
            <a:t>1. Oʻzlashtirilishi oddiy. ArcView dasturida foydalanuvchi uchun tushunarli va qulay interfeys yaratilgan hamda kartografik qayta oʻzgartirish berilgan boʻlsa ham u berkitilgan. Operatsiyalar tushunarli va oddiy boʻlib, bazaviy ma’lumotlar bilan ishlash imkoniyatiga ega. Kartografik ish stolini oʻzlashtirish uchun bazaviy ma’lumotlar bilan ishlash ish tajribasiga ega boʻlish lozim. </a:t>
          </a:r>
          <a:endParaRPr lang="ru-RU" sz="1800" kern="1200" dirty="0"/>
        </a:p>
      </dsp:txBody>
      <dsp:txXfrm>
        <a:off x="59628" y="635878"/>
        <a:ext cx="11188521" cy="1102223"/>
      </dsp:txXfrm>
    </dsp:sp>
    <dsp:sp modelId="{3C196F91-C936-4E7E-9B1E-A9FCE2DA8FBC}">
      <dsp:nvSpPr>
        <dsp:cNvPr id="0" name=""/>
        <dsp:cNvSpPr/>
      </dsp:nvSpPr>
      <dsp:spPr>
        <a:xfrm>
          <a:off x="0" y="1849570"/>
          <a:ext cx="11307777" cy="1221479"/>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ms-MY" sz="1800" kern="1200" dirty="0"/>
            <a:t>2. Ma’lumotlar oynasini 3 хil koʻrinishda va хohlagan miqdorda koʻrish mumkin: karta oynasi, roʻyхatlar va grafiklar.</a:t>
          </a:r>
        </a:p>
        <a:p>
          <a:pPr marL="0" lvl="0" indent="0" algn="l" defTabSz="800100">
            <a:lnSpc>
              <a:spcPct val="90000"/>
            </a:lnSpc>
            <a:spcBef>
              <a:spcPct val="0"/>
            </a:spcBef>
            <a:spcAft>
              <a:spcPct val="35000"/>
            </a:spcAft>
            <a:buNone/>
          </a:pPr>
          <a:r>
            <a:rPr lang="ms-MY" sz="1800" i="1" kern="1200" dirty="0"/>
            <a:t>Geоinfоrmаtsiоn tizimining ilmiy asoslari</a:t>
          </a:r>
          <a:endParaRPr lang="ru-RU" sz="1800" kern="1200" dirty="0"/>
        </a:p>
      </dsp:txBody>
      <dsp:txXfrm>
        <a:off x="59628" y="1909198"/>
        <a:ext cx="11188521" cy="1102223"/>
      </dsp:txXfrm>
    </dsp:sp>
    <dsp:sp modelId="{8D6854AB-0BCD-4D0F-B111-A6B122885FB2}">
      <dsp:nvSpPr>
        <dsp:cNvPr id="0" name=""/>
        <dsp:cNvSpPr/>
      </dsp:nvSpPr>
      <dsp:spPr>
        <a:xfrm>
          <a:off x="0" y="3122889"/>
          <a:ext cx="11307777" cy="1221479"/>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ms-MY" sz="1800" kern="1200"/>
            <a:t>3. Ma’lumotlarni sinхron teхnologiyada tasvirlash, bir vaqtning oʻzida tarkibida bir хil ma’lumotlarga ega bir nechta oynalarni ochish imkoniyati mavjud, hatto bir oynada ma’lumotlarni oʻzgartirish natijasida avtomatik ravishda boshqa oynalarda ham oʻzgarish kuzatiladi. </a:t>
          </a:r>
          <a:endParaRPr lang="ru-RU" sz="1800" kern="1200"/>
        </a:p>
      </dsp:txBody>
      <dsp:txXfrm>
        <a:off x="59628" y="3182517"/>
        <a:ext cx="11188521" cy="1102223"/>
      </dsp:txXfrm>
    </dsp:sp>
    <dsp:sp modelId="{F583EB31-A82F-4714-A2D2-3471A4AEA987}">
      <dsp:nvSpPr>
        <dsp:cNvPr id="0" name=""/>
        <dsp:cNvSpPr/>
      </dsp:nvSpPr>
      <dsp:spPr>
        <a:xfrm>
          <a:off x="0" y="4396209"/>
          <a:ext cx="11307777" cy="1221479"/>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ms-MY" sz="1800" kern="1200"/>
            <a:t>4. Rastr ma’lumoti bilan ishlash. Koʻrilayotgan dasturda rastr ma’lumotlarini ishga tushirish va geografik proyeksiyalarga bogʻlash yetarli darajada sodda keltirilgan. Muhim jihati shundaki, foydalanuvchi kamida 3 ta koordinata nuqtalarini bilishi lozim. Hozircha bu dasturda rastr ma’lumotlarini burish va choʻzish imkoniyati mavjud emas, ammo bu masalalar ushbu dastur foydalanuvchilari tomonidan yozilgan ilovalarda mavjud.</a:t>
          </a:r>
          <a:endParaRPr lang="ru-RU" sz="1800" kern="1200"/>
        </a:p>
      </dsp:txBody>
      <dsp:txXfrm>
        <a:off x="59628" y="4455837"/>
        <a:ext cx="11188521" cy="11022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B5B212-D760-4F6B-BD04-A12483C9898A}">
      <dsp:nvSpPr>
        <dsp:cNvPr id="0" name=""/>
        <dsp:cNvSpPr/>
      </dsp:nvSpPr>
      <dsp:spPr>
        <a:xfrm>
          <a:off x="0" y="43224"/>
          <a:ext cx="10683088" cy="171990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ms-MY" sz="2100" kern="1200" dirty="0"/>
            <a:t>5. Ma’lumotlarni vizuallashtirish. Bu tartib foydalanuvchiga jadval koʻrinishidagi ma’lumotlarni har хil koʻrinishda koʻrsatish imkoniyatini beradi. Misol uchun, belgilar, diagramma, rang berilgan maydon va chiziqli obyekt va boshqalarni masshtablangan usulda koʻrish mumkin. Kartada ma’lumotlarni tasvirlashda foydalanuvchi raqam koʻrinishidagi ma’lumotlarni emas, balki uning orqasida turgan kartani koʻradi. </a:t>
          </a:r>
          <a:endParaRPr lang="ru-RU" sz="2100" kern="1200" dirty="0"/>
        </a:p>
      </dsp:txBody>
      <dsp:txXfrm>
        <a:off x="83959" y="127183"/>
        <a:ext cx="10515170" cy="1551982"/>
      </dsp:txXfrm>
    </dsp:sp>
    <dsp:sp modelId="{B524B1F7-9152-4073-8EDA-84C3DFAA2A0B}">
      <dsp:nvSpPr>
        <dsp:cNvPr id="0" name=""/>
        <dsp:cNvSpPr/>
      </dsp:nvSpPr>
      <dsp:spPr>
        <a:xfrm>
          <a:off x="0" y="1823604"/>
          <a:ext cx="10683088" cy="171990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ms-MY" sz="2100" kern="1200" dirty="0"/>
            <a:t>6. Geоinfоrmаtsiоn tahlil vositalari. ArcView dasturida bufer (loyihalashtirilayotgan) chegarani hosil qilish, ishlab chiqarish obyektlarini shakllantirish, obyektlarni hosil qilish va oʻzgartirish, grafik tahrirlash va boshqa imkoniyatlarni beradi. Foydalanuvchi mavzuli kartalarni hosil qilish, yaratish va saqlash, rang berish va parametrlarga bogʻliq holda geografik obyektlarni rasmiylashtirish imkoniyatiga ega. </a:t>
          </a:r>
          <a:endParaRPr lang="ru-RU" sz="2100" kern="1200" dirty="0"/>
        </a:p>
      </dsp:txBody>
      <dsp:txXfrm>
        <a:off x="83959" y="1907563"/>
        <a:ext cx="10515170" cy="1551982"/>
      </dsp:txXfrm>
    </dsp:sp>
    <dsp:sp modelId="{F6A347C6-12D3-4C97-8306-91FCBB087480}">
      <dsp:nvSpPr>
        <dsp:cNvPr id="0" name=""/>
        <dsp:cNvSpPr/>
      </dsp:nvSpPr>
      <dsp:spPr>
        <a:xfrm>
          <a:off x="0" y="3603984"/>
          <a:ext cx="10683088" cy="171990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ms-MY" sz="2100" kern="1200"/>
            <a:t>7. Geografik obyektlarni guruhlashtirish. Bu vositalar turli vaziyatlarni tezkor tahlil va prognoz qilish imkoniyatiga ega. 8. Hisobotlar va nashrlar hosil qilish. ArcView dasturida turli koʻrinishdagi printer qurilmalaridan karta boʻlagi, jadval, grafik va yozuv koʻrinishidagi hisobotlar hosil qilish va nashrga berish mumkin. Standart drayverlari orqali хulosa nashrga beriladi.</a:t>
          </a:r>
          <a:endParaRPr lang="ru-RU" sz="2100" kern="1200"/>
        </a:p>
      </dsp:txBody>
      <dsp:txXfrm>
        <a:off x="83959" y="3687943"/>
        <a:ext cx="10515170" cy="15519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EF594B-BBBE-4875-930B-2C8773FCD7DC}">
      <dsp:nvSpPr>
        <dsp:cNvPr id="0" name=""/>
        <dsp:cNvSpPr/>
      </dsp:nvSpPr>
      <dsp:spPr>
        <a:xfrm>
          <a:off x="0" y="273"/>
          <a:ext cx="11110451" cy="566141"/>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ms-MY" sz="1800" kern="1200">
              <a:solidFill>
                <a:schemeClr val="tx1"/>
              </a:solidFill>
              <a:latin typeface="Times New Roman" panose="02020603050405020304" pitchFamily="18" charset="0"/>
              <a:cs typeface="Times New Roman" panose="02020603050405020304" pitchFamily="18" charset="0"/>
            </a:rPr>
            <a:t>kartalarni kiritish, tahrir qilish va bosmaga chiqarish;</a:t>
          </a:r>
          <a:endParaRPr lang="ru-RU" sz="1800" kern="1200">
            <a:solidFill>
              <a:schemeClr val="tx1"/>
            </a:solidFill>
            <a:latin typeface="Times New Roman" panose="02020603050405020304" pitchFamily="18" charset="0"/>
            <a:cs typeface="Times New Roman" panose="02020603050405020304" pitchFamily="18" charset="0"/>
          </a:endParaRPr>
        </a:p>
      </dsp:txBody>
      <dsp:txXfrm>
        <a:off x="27637" y="27910"/>
        <a:ext cx="11055177" cy="510867"/>
      </dsp:txXfrm>
    </dsp:sp>
    <dsp:sp modelId="{5EBA1B9E-99FD-4148-9450-CFF87439FC21}">
      <dsp:nvSpPr>
        <dsp:cNvPr id="0" name=""/>
        <dsp:cNvSpPr/>
      </dsp:nvSpPr>
      <dsp:spPr>
        <a:xfrm>
          <a:off x="0" y="578326"/>
          <a:ext cx="11110451" cy="566141"/>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ms-MY" sz="1800" kern="1200">
              <a:solidFill>
                <a:schemeClr val="tx1"/>
              </a:solidFill>
              <a:latin typeface="Times New Roman" panose="02020603050405020304" pitchFamily="18" charset="0"/>
              <a:cs typeface="Times New Roman" panose="02020603050405020304" pitchFamily="18" charset="0"/>
            </a:rPr>
            <a:t>tasvirlash vositalarini rivojlantirish: shtriх va ranglardan toʻlaligicha foydalanish, simvollarni yaratish va tahrir qilish, koʻp sonli qoʻyilmalar, mavzuli kartografiyalash;</a:t>
          </a:r>
          <a:endParaRPr lang="ru-RU" sz="1800" kern="1200">
            <a:solidFill>
              <a:schemeClr val="tx1"/>
            </a:solidFill>
            <a:latin typeface="Times New Roman" panose="02020603050405020304" pitchFamily="18" charset="0"/>
            <a:cs typeface="Times New Roman" panose="02020603050405020304" pitchFamily="18" charset="0"/>
          </a:endParaRPr>
        </a:p>
      </dsp:txBody>
      <dsp:txXfrm>
        <a:off x="27637" y="605963"/>
        <a:ext cx="11055177" cy="510867"/>
      </dsp:txXfrm>
    </dsp:sp>
    <dsp:sp modelId="{97DAF771-FB25-467D-9D3A-5D1E812F4F54}">
      <dsp:nvSpPr>
        <dsp:cNvPr id="0" name=""/>
        <dsp:cNvSpPr/>
      </dsp:nvSpPr>
      <dsp:spPr>
        <a:xfrm>
          <a:off x="0" y="1156379"/>
          <a:ext cx="11110451" cy="566141"/>
        </a:xfrm>
        <a:prstGeom prst="round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ms-MY" sz="1800" kern="1200">
              <a:solidFill>
                <a:schemeClr val="tx1"/>
              </a:solidFill>
              <a:latin typeface="Times New Roman" panose="02020603050405020304" pitchFamily="18" charset="0"/>
              <a:cs typeface="Times New Roman" panose="02020603050405020304" pitchFamily="18" charset="0"/>
            </a:rPr>
            <a:t>ishchi grafika – doiraviy va chiziqli diagrammalar, grafiklar;</a:t>
          </a:r>
          <a:endParaRPr lang="ru-RU" sz="1800" kern="1200">
            <a:solidFill>
              <a:schemeClr val="tx1"/>
            </a:solidFill>
            <a:latin typeface="Times New Roman" panose="02020603050405020304" pitchFamily="18" charset="0"/>
            <a:cs typeface="Times New Roman" panose="02020603050405020304" pitchFamily="18" charset="0"/>
          </a:endParaRPr>
        </a:p>
      </dsp:txBody>
      <dsp:txXfrm>
        <a:off x="27637" y="1184016"/>
        <a:ext cx="11055177" cy="510867"/>
      </dsp:txXfrm>
    </dsp:sp>
    <dsp:sp modelId="{BBA8BC7F-4C8F-4008-84DD-FF9195EE0649}">
      <dsp:nvSpPr>
        <dsp:cNvPr id="0" name=""/>
        <dsp:cNvSpPr/>
      </dsp:nvSpPr>
      <dsp:spPr>
        <a:xfrm>
          <a:off x="0" y="1734431"/>
          <a:ext cx="11110451" cy="566141"/>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ms-MY" sz="1800" kern="1200">
              <a:solidFill>
                <a:schemeClr val="tx1"/>
              </a:solidFill>
              <a:latin typeface="Times New Roman" panose="02020603050405020304" pitchFamily="18" charset="0"/>
              <a:cs typeface="Times New Roman" panose="02020603050405020304" pitchFamily="18" charset="0"/>
            </a:rPr>
            <a:t>Atlas Ware GIS/S/VB yordamida amaliy masalalarni yaratish imkoniyati (S++ va MS Visual Basic);</a:t>
          </a:r>
          <a:endParaRPr lang="ru-RU" sz="1800" kern="1200">
            <a:solidFill>
              <a:schemeClr val="tx1"/>
            </a:solidFill>
            <a:latin typeface="Times New Roman" panose="02020603050405020304" pitchFamily="18" charset="0"/>
            <a:cs typeface="Times New Roman" panose="02020603050405020304" pitchFamily="18" charset="0"/>
          </a:endParaRPr>
        </a:p>
      </dsp:txBody>
      <dsp:txXfrm>
        <a:off x="27637" y="1762068"/>
        <a:ext cx="11055177" cy="510867"/>
      </dsp:txXfrm>
    </dsp:sp>
    <dsp:sp modelId="{DA5BFEF4-1571-4CB3-ACCA-7C8658A7C856}">
      <dsp:nvSpPr>
        <dsp:cNvPr id="0" name=""/>
        <dsp:cNvSpPr/>
      </dsp:nvSpPr>
      <dsp:spPr>
        <a:xfrm>
          <a:off x="0" y="2312484"/>
          <a:ext cx="11110451" cy="566141"/>
        </a:xfrm>
        <a:prstGeom prst="roundRect">
          <a:avLst/>
        </a:prstGeom>
        <a:solidFill>
          <a:schemeClr val="accent6">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ms-MY" sz="1800" kern="1200">
              <a:solidFill>
                <a:schemeClr val="tx1"/>
              </a:solidFill>
              <a:latin typeface="Times New Roman" panose="02020603050405020304" pitchFamily="18" charset="0"/>
              <a:cs typeface="Times New Roman" panose="02020603050405020304" pitchFamily="18" charset="0"/>
            </a:rPr>
            <a:t>rastr loyihalar bilan ishlash;</a:t>
          </a:r>
          <a:endParaRPr lang="ru-RU" sz="1800" kern="1200">
            <a:solidFill>
              <a:schemeClr val="tx1"/>
            </a:solidFill>
            <a:latin typeface="Times New Roman" panose="02020603050405020304" pitchFamily="18" charset="0"/>
            <a:cs typeface="Times New Roman" panose="02020603050405020304" pitchFamily="18" charset="0"/>
          </a:endParaRPr>
        </a:p>
      </dsp:txBody>
      <dsp:txXfrm>
        <a:off x="27637" y="2340121"/>
        <a:ext cx="11055177" cy="510867"/>
      </dsp:txXfrm>
    </dsp:sp>
    <dsp:sp modelId="{0D1449C4-0F62-4011-9561-22C1754DF5A1}">
      <dsp:nvSpPr>
        <dsp:cNvPr id="0" name=""/>
        <dsp:cNvSpPr/>
      </dsp:nvSpPr>
      <dsp:spPr>
        <a:xfrm>
          <a:off x="0" y="2890537"/>
          <a:ext cx="11110451" cy="566141"/>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ms-MY" sz="1800" kern="1200">
              <a:solidFill>
                <a:schemeClr val="tx1"/>
              </a:solidFill>
              <a:latin typeface="Times New Roman" panose="02020603050405020304" pitchFamily="18" charset="0"/>
              <a:cs typeface="Times New Roman" panose="02020603050405020304" pitchFamily="18" charset="0"/>
            </a:rPr>
            <a:t>fazoviy qidiruv/tahlil – geografik obyektlarni birlashtirish, geografik belgilariga qarab ma’lumotlarni jamlash, bufer zonalarni yaratish;</a:t>
          </a:r>
          <a:endParaRPr lang="ru-RU" sz="1800" kern="1200">
            <a:solidFill>
              <a:schemeClr val="tx1"/>
            </a:solidFill>
            <a:latin typeface="Times New Roman" panose="02020603050405020304" pitchFamily="18" charset="0"/>
            <a:cs typeface="Times New Roman" panose="02020603050405020304" pitchFamily="18" charset="0"/>
          </a:endParaRPr>
        </a:p>
      </dsp:txBody>
      <dsp:txXfrm>
        <a:off x="27637" y="2918174"/>
        <a:ext cx="11055177" cy="510867"/>
      </dsp:txXfrm>
    </dsp:sp>
    <dsp:sp modelId="{1D512C5E-38FD-4385-B8B4-57939CD69308}">
      <dsp:nvSpPr>
        <dsp:cNvPr id="0" name=""/>
        <dsp:cNvSpPr/>
      </dsp:nvSpPr>
      <dsp:spPr>
        <a:xfrm>
          <a:off x="0" y="3468589"/>
          <a:ext cx="11110451" cy="566141"/>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ms-MY" sz="1800" kern="1200">
              <a:solidFill>
                <a:schemeClr val="tx1"/>
              </a:solidFill>
              <a:latin typeface="Times New Roman" panose="02020603050405020304" pitchFamily="18" charset="0"/>
              <a:cs typeface="Times New Roman" panose="02020603050405020304" pitchFamily="18" charset="0"/>
            </a:rPr>
            <a:t>geokodlash – pochta manzili va indeksi boʻyicha izlash, bunda manzil nomi toʻliq yoki qisman kiritiladi;</a:t>
          </a:r>
          <a:endParaRPr lang="ru-RU" sz="1800" kern="1200">
            <a:solidFill>
              <a:schemeClr val="tx1"/>
            </a:solidFill>
            <a:latin typeface="Times New Roman" panose="02020603050405020304" pitchFamily="18" charset="0"/>
            <a:cs typeface="Times New Roman" panose="02020603050405020304" pitchFamily="18" charset="0"/>
          </a:endParaRPr>
        </a:p>
      </dsp:txBody>
      <dsp:txXfrm>
        <a:off x="27637" y="3496226"/>
        <a:ext cx="11055177" cy="510867"/>
      </dsp:txXfrm>
    </dsp:sp>
    <dsp:sp modelId="{28FA2809-2AC0-4CE3-A82F-E6E7BBF43F55}">
      <dsp:nvSpPr>
        <dsp:cNvPr id="0" name=""/>
        <dsp:cNvSpPr/>
      </dsp:nvSpPr>
      <dsp:spPr>
        <a:xfrm>
          <a:off x="0" y="4046642"/>
          <a:ext cx="11110451" cy="566141"/>
        </a:xfrm>
        <a:prstGeom prst="round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ms-MY" sz="1800" kern="1200">
              <a:solidFill>
                <a:schemeClr val="tx1"/>
              </a:solidFill>
              <a:latin typeface="Times New Roman" panose="02020603050405020304" pitchFamily="18" charset="0"/>
              <a:cs typeface="Times New Roman" panose="02020603050405020304" pitchFamily="18" charset="0"/>
            </a:rPr>
            <a:t>maхsus oʻrnatilgan funksiya va operatorlar yordamida ma’lumotlarni qayta ishlovchi vositalar (59 funksiya va 22 operator);</a:t>
          </a:r>
          <a:endParaRPr lang="ru-RU" sz="1800" kern="1200">
            <a:solidFill>
              <a:schemeClr val="tx1"/>
            </a:solidFill>
            <a:latin typeface="Times New Roman" panose="02020603050405020304" pitchFamily="18" charset="0"/>
            <a:cs typeface="Times New Roman" panose="02020603050405020304" pitchFamily="18" charset="0"/>
          </a:endParaRPr>
        </a:p>
      </dsp:txBody>
      <dsp:txXfrm>
        <a:off x="27637" y="4074279"/>
        <a:ext cx="11055177" cy="5108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6EAFE-4A4C-4383-AB01-6FFA262BE35C}">
      <dsp:nvSpPr>
        <dsp:cNvPr id="0" name=""/>
        <dsp:cNvSpPr/>
      </dsp:nvSpPr>
      <dsp:spPr>
        <a:xfrm>
          <a:off x="0" y="39255"/>
          <a:ext cx="10766322" cy="926639"/>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ms-MY" sz="2400" kern="1200">
              <a:solidFill>
                <a:schemeClr val="tx1"/>
              </a:solidFill>
              <a:latin typeface="Times New Roman" panose="02020603050405020304" pitchFamily="18" charset="0"/>
              <a:cs typeface="Times New Roman" panose="02020603050405020304" pitchFamily="18" charset="0"/>
            </a:rPr>
            <a:t>SQL serverlarga va tarmoqda ishlashga qulay boʻlishi uchun ichki oʻrnatilgan SQL ta’minoti;</a:t>
          </a:r>
          <a:endParaRPr lang="ru-RU" sz="2400" kern="1200">
            <a:solidFill>
              <a:schemeClr val="tx1"/>
            </a:solidFill>
            <a:latin typeface="Times New Roman" panose="02020603050405020304" pitchFamily="18" charset="0"/>
            <a:cs typeface="Times New Roman" panose="02020603050405020304" pitchFamily="18" charset="0"/>
          </a:endParaRPr>
        </a:p>
      </dsp:txBody>
      <dsp:txXfrm>
        <a:off x="45235" y="84490"/>
        <a:ext cx="10675852" cy="836169"/>
      </dsp:txXfrm>
    </dsp:sp>
    <dsp:sp modelId="{622C74F6-925F-4488-99BC-7B5F188E157C}">
      <dsp:nvSpPr>
        <dsp:cNvPr id="0" name=""/>
        <dsp:cNvSpPr/>
      </dsp:nvSpPr>
      <dsp:spPr>
        <a:xfrm>
          <a:off x="0" y="1035015"/>
          <a:ext cx="10766322" cy="926639"/>
        </a:xfrm>
        <a:prstGeom prst="roundRect">
          <a:avLst/>
        </a:prstGeom>
        <a:solidFill>
          <a:schemeClr val="accent2">
            <a:hueOff val="1169551"/>
            <a:satOff val="-1493"/>
            <a:lumOff val="-3088"/>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ms-MY" sz="2400" kern="1200">
              <a:solidFill>
                <a:schemeClr val="tx1"/>
              </a:solidFill>
              <a:latin typeface="Times New Roman" panose="02020603050405020304" pitchFamily="18" charset="0"/>
              <a:cs typeface="Times New Roman" panose="02020603050405020304" pitchFamily="18" charset="0"/>
            </a:rPr>
            <a:t>geografik obyektlarni multimedia vositalari bilan birlashtiruvchi Application Linking tizimi;</a:t>
          </a:r>
          <a:endParaRPr lang="ru-RU" sz="2400" kern="1200">
            <a:solidFill>
              <a:schemeClr val="tx1"/>
            </a:solidFill>
            <a:latin typeface="Times New Roman" panose="02020603050405020304" pitchFamily="18" charset="0"/>
            <a:cs typeface="Times New Roman" panose="02020603050405020304" pitchFamily="18" charset="0"/>
          </a:endParaRPr>
        </a:p>
      </dsp:txBody>
      <dsp:txXfrm>
        <a:off x="45235" y="1080250"/>
        <a:ext cx="10675852" cy="836169"/>
      </dsp:txXfrm>
    </dsp:sp>
    <dsp:sp modelId="{E6BAAD2C-A541-41A6-B4A1-6EC894491B36}">
      <dsp:nvSpPr>
        <dsp:cNvPr id="0" name=""/>
        <dsp:cNvSpPr/>
      </dsp:nvSpPr>
      <dsp:spPr>
        <a:xfrm>
          <a:off x="0" y="2030775"/>
          <a:ext cx="10766322" cy="926639"/>
        </a:xfrm>
        <a:prstGeom prst="roundRect">
          <a:avLst/>
        </a:prstGeom>
        <a:solidFill>
          <a:schemeClr val="accent2">
            <a:hueOff val="2339103"/>
            <a:satOff val="-2986"/>
            <a:lumOff val="-6176"/>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ms-MY" sz="2400" kern="1200">
              <a:solidFill>
                <a:schemeClr val="tx1"/>
              </a:solidFill>
              <a:latin typeface="Times New Roman" panose="02020603050405020304" pitchFamily="18" charset="0"/>
              <a:cs typeface="Times New Roman" panose="02020603050405020304" pitchFamily="18" charset="0"/>
            </a:rPr>
            <a:t>raqamlashtirishda qoʻllaniladigan barcha digitayzerlar bilan birga ishlash imkoniyati;</a:t>
          </a:r>
          <a:endParaRPr lang="ru-RU" sz="2400" kern="1200">
            <a:solidFill>
              <a:schemeClr val="tx1"/>
            </a:solidFill>
            <a:latin typeface="Times New Roman" panose="02020603050405020304" pitchFamily="18" charset="0"/>
            <a:cs typeface="Times New Roman" panose="02020603050405020304" pitchFamily="18" charset="0"/>
          </a:endParaRPr>
        </a:p>
      </dsp:txBody>
      <dsp:txXfrm>
        <a:off x="45235" y="2076010"/>
        <a:ext cx="10675852" cy="836169"/>
      </dsp:txXfrm>
    </dsp:sp>
    <dsp:sp modelId="{2528D370-3B29-41D7-8407-A06BAA3EF222}">
      <dsp:nvSpPr>
        <dsp:cNvPr id="0" name=""/>
        <dsp:cNvSpPr/>
      </dsp:nvSpPr>
      <dsp:spPr>
        <a:xfrm>
          <a:off x="0" y="3026535"/>
          <a:ext cx="10766322" cy="926639"/>
        </a:xfrm>
        <a:prstGeom prst="roundRect">
          <a:avLst/>
        </a:prstGeom>
        <a:solidFill>
          <a:schemeClr val="accent2">
            <a:hueOff val="3508654"/>
            <a:satOff val="-4480"/>
            <a:lumOff val="-9264"/>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ms-MY" sz="2400" kern="1200">
              <a:solidFill>
                <a:schemeClr val="tx1"/>
              </a:solidFill>
              <a:latin typeface="Times New Roman" panose="02020603050405020304" pitchFamily="18" charset="0"/>
              <a:cs typeface="Times New Roman" panose="02020603050405020304" pitchFamily="18" charset="0"/>
            </a:rPr>
            <a:t>rastr va vektor tasvirlar bilan ishlash imkoniyati</a:t>
          </a:r>
          <a:endParaRPr lang="ru-RU" sz="2400" kern="1200">
            <a:solidFill>
              <a:schemeClr val="tx1"/>
            </a:solidFill>
            <a:latin typeface="Times New Roman" panose="02020603050405020304" pitchFamily="18" charset="0"/>
            <a:cs typeface="Times New Roman" panose="02020603050405020304" pitchFamily="18" charset="0"/>
          </a:endParaRPr>
        </a:p>
      </dsp:txBody>
      <dsp:txXfrm>
        <a:off x="45235" y="3071770"/>
        <a:ext cx="10675852" cy="836169"/>
      </dsp:txXfrm>
    </dsp:sp>
    <dsp:sp modelId="{B233DAB9-A2B3-4EFF-916E-43FCE5046A26}">
      <dsp:nvSpPr>
        <dsp:cNvPr id="0" name=""/>
        <dsp:cNvSpPr/>
      </dsp:nvSpPr>
      <dsp:spPr>
        <a:xfrm>
          <a:off x="0" y="4022295"/>
          <a:ext cx="10766322" cy="926639"/>
        </a:xfrm>
        <a:prstGeom prst="roundRect">
          <a:avLst/>
        </a:prstGeom>
        <a:solidFill>
          <a:schemeClr val="accent2">
            <a:hueOff val="4678205"/>
            <a:satOff val="-5973"/>
            <a:lumOff val="-1235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ms-MY" sz="2400" kern="1200">
              <a:solidFill>
                <a:schemeClr val="tx1"/>
              </a:solidFill>
              <a:latin typeface="Times New Roman" panose="02020603050405020304" pitchFamily="18" charset="0"/>
              <a:cs typeface="Times New Roman" panose="02020603050405020304" pitchFamily="18" charset="0"/>
            </a:rPr>
            <a:t>bir qismi rastr va bir qismi vektordan tashkil topgan  va soni 250 tagacha boʻlgan qatlamlar bilan ishlash imkoniyatlari.</a:t>
          </a:r>
          <a:endParaRPr lang="ru-RU" sz="2400" kern="1200">
            <a:solidFill>
              <a:schemeClr val="tx1"/>
            </a:solidFill>
            <a:latin typeface="Times New Roman" panose="02020603050405020304" pitchFamily="18" charset="0"/>
            <a:cs typeface="Times New Roman" panose="02020603050405020304" pitchFamily="18" charset="0"/>
          </a:endParaRPr>
        </a:p>
      </dsp:txBody>
      <dsp:txXfrm>
        <a:off x="45235" y="4067530"/>
        <a:ext cx="10675852" cy="8361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8FFB1-F9DF-4993-A503-C47026035637}">
      <dsp:nvSpPr>
        <dsp:cNvPr id="0" name=""/>
        <dsp:cNvSpPr/>
      </dsp:nvSpPr>
      <dsp:spPr>
        <a:xfrm>
          <a:off x="0" y="257"/>
          <a:ext cx="7334865" cy="462881"/>
        </a:xfrm>
        <a:prstGeom prst="roundRect">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ms-MY" sz="2400" kern="1200">
              <a:latin typeface="Times New Roman" panose="02020603050405020304" pitchFamily="18" charset="0"/>
              <a:cs typeface="Times New Roman" panose="02020603050405020304" pitchFamily="18" charset="0"/>
            </a:rPr>
            <a:t>Tizim doirasiga quyidagi imkoniyatlar kiritilgan: </a:t>
          </a:r>
          <a:endParaRPr lang="ru-RU" sz="2400" kern="1200">
            <a:latin typeface="Times New Roman" panose="02020603050405020304" pitchFamily="18" charset="0"/>
            <a:cs typeface="Times New Roman" panose="02020603050405020304" pitchFamily="18" charset="0"/>
          </a:endParaRPr>
        </a:p>
      </dsp:txBody>
      <dsp:txXfrm>
        <a:off x="22596" y="22853"/>
        <a:ext cx="7289673" cy="4176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EBA4A5-78EE-46C6-8BFB-DD67E0FE382C}">
      <dsp:nvSpPr>
        <dsp:cNvPr id="0" name=""/>
        <dsp:cNvSpPr/>
      </dsp:nvSpPr>
      <dsp:spPr>
        <a:xfrm>
          <a:off x="5174862" y="-69143"/>
          <a:ext cx="1737214" cy="1692927"/>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ms-MY" sz="1400" kern="1200">
              <a:solidFill>
                <a:schemeClr val="tx1"/>
              </a:solidFill>
              <a:latin typeface="Times New Roman" panose="02020603050405020304" pitchFamily="18" charset="0"/>
              <a:cs typeface="Times New Roman" panose="02020603050405020304" pitchFamily="18" charset="0"/>
            </a:rPr>
            <a:t>ma’lumotlar bazasi ma’lumotlarini tahlil qilish usullari;</a:t>
          </a:r>
          <a:endParaRPr lang="ru-RU" sz="1400" kern="1200">
            <a:solidFill>
              <a:schemeClr val="tx1"/>
            </a:solidFill>
            <a:latin typeface="Times New Roman" panose="02020603050405020304" pitchFamily="18" charset="0"/>
            <a:cs typeface="Times New Roman" panose="02020603050405020304" pitchFamily="18" charset="0"/>
          </a:endParaRPr>
        </a:p>
      </dsp:txBody>
      <dsp:txXfrm>
        <a:off x="5429271" y="178780"/>
        <a:ext cx="1228396" cy="1197081"/>
      </dsp:txXfrm>
    </dsp:sp>
    <dsp:sp modelId="{E8495CD6-66D5-4A22-8984-2A86DD8D5888}">
      <dsp:nvSpPr>
        <dsp:cNvPr id="0" name=""/>
        <dsp:cNvSpPr/>
      </dsp:nvSpPr>
      <dsp:spPr>
        <a:xfrm rot="1800000">
          <a:off x="6875614" y="1104168"/>
          <a:ext cx="290068" cy="47465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endParaRPr lang="ru-RU" sz="1050" kern="1200">
            <a:solidFill>
              <a:schemeClr val="tx1"/>
            </a:solidFill>
            <a:latin typeface="Times New Roman" panose="02020603050405020304" pitchFamily="18" charset="0"/>
            <a:cs typeface="Times New Roman" panose="02020603050405020304" pitchFamily="18" charset="0"/>
          </a:endParaRPr>
        </a:p>
      </dsp:txBody>
      <dsp:txXfrm>
        <a:off x="6881443" y="1177343"/>
        <a:ext cx="203048" cy="284792"/>
      </dsp:txXfrm>
    </dsp:sp>
    <dsp:sp modelId="{1F46AFAD-6D5F-4827-AA4B-3D087B882BF2}">
      <dsp:nvSpPr>
        <dsp:cNvPr id="0" name=""/>
        <dsp:cNvSpPr/>
      </dsp:nvSpPr>
      <dsp:spPr>
        <a:xfrm>
          <a:off x="7170536" y="1130829"/>
          <a:ext cx="1406377" cy="1406377"/>
        </a:xfrm>
        <a:prstGeom prst="ellipse">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ms-MY" sz="1400" kern="1200">
              <a:solidFill>
                <a:schemeClr val="tx1"/>
              </a:solidFill>
              <a:latin typeface="Times New Roman" panose="02020603050405020304" pitchFamily="18" charset="0"/>
              <a:cs typeface="Times New Roman" panose="02020603050405020304" pitchFamily="18" charset="0"/>
            </a:rPr>
            <a:t>geografik obyektlarni izlash;</a:t>
          </a:r>
          <a:endParaRPr lang="ru-RU" sz="1400" kern="1200">
            <a:solidFill>
              <a:schemeClr val="tx1"/>
            </a:solidFill>
            <a:latin typeface="Times New Roman" panose="02020603050405020304" pitchFamily="18" charset="0"/>
            <a:cs typeface="Times New Roman" panose="02020603050405020304" pitchFamily="18" charset="0"/>
          </a:endParaRPr>
        </a:p>
      </dsp:txBody>
      <dsp:txXfrm>
        <a:off x="7376495" y="1336788"/>
        <a:ext cx="994459" cy="994459"/>
      </dsp:txXfrm>
    </dsp:sp>
    <dsp:sp modelId="{6E6304C2-1FB2-4A3B-8B8F-31DD95867D27}">
      <dsp:nvSpPr>
        <dsp:cNvPr id="0" name=""/>
        <dsp:cNvSpPr/>
      </dsp:nvSpPr>
      <dsp:spPr>
        <a:xfrm rot="5400000">
          <a:off x="7686365" y="2642785"/>
          <a:ext cx="374720" cy="47465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endParaRPr lang="ru-RU" sz="1050" kern="1200">
            <a:solidFill>
              <a:schemeClr val="tx1"/>
            </a:solidFill>
            <a:latin typeface="Times New Roman" panose="02020603050405020304" pitchFamily="18" charset="0"/>
            <a:cs typeface="Times New Roman" panose="02020603050405020304" pitchFamily="18" charset="0"/>
          </a:endParaRPr>
        </a:p>
      </dsp:txBody>
      <dsp:txXfrm>
        <a:off x="7742573" y="2681507"/>
        <a:ext cx="262304" cy="284792"/>
      </dsp:txXfrm>
    </dsp:sp>
    <dsp:sp modelId="{1F6E291D-13CB-484E-B5C0-BA97A6FB2A80}">
      <dsp:nvSpPr>
        <dsp:cNvPr id="0" name=""/>
        <dsp:cNvSpPr/>
      </dsp:nvSpPr>
      <dsp:spPr>
        <a:xfrm>
          <a:off x="7170536" y="3244226"/>
          <a:ext cx="1406377" cy="1406377"/>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ms-MY" sz="1400" kern="1200">
              <a:solidFill>
                <a:schemeClr val="tx1"/>
              </a:solidFill>
              <a:latin typeface="Times New Roman" panose="02020603050405020304" pitchFamily="18" charset="0"/>
              <a:cs typeface="Times New Roman" panose="02020603050405020304" pitchFamily="18" charset="0"/>
            </a:rPr>
            <a:t>kartalarga mavzuli sayqal berish usullari;</a:t>
          </a:r>
          <a:endParaRPr lang="ru-RU" sz="1400" kern="1200">
            <a:solidFill>
              <a:schemeClr val="tx1"/>
            </a:solidFill>
            <a:latin typeface="Times New Roman" panose="02020603050405020304" pitchFamily="18" charset="0"/>
            <a:cs typeface="Times New Roman" panose="02020603050405020304" pitchFamily="18" charset="0"/>
          </a:endParaRPr>
        </a:p>
      </dsp:txBody>
      <dsp:txXfrm>
        <a:off x="7376495" y="3450185"/>
        <a:ext cx="994459" cy="994459"/>
      </dsp:txXfrm>
    </dsp:sp>
    <dsp:sp modelId="{40BD8F3C-0A28-42D7-9A87-A73E1FC50912}">
      <dsp:nvSpPr>
        <dsp:cNvPr id="0" name=""/>
        <dsp:cNvSpPr/>
      </dsp:nvSpPr>
      <dsp:spPr>
        <a:xfrm rot="9000000">
          <a:off x="6780421" y="4233135"/>
          <a:ext cx="374720" cy="47465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endParaRPr lang="ru-RU" sz="1050" kern="1200">
            <a:solidFill>
              <a:schemeClr val="tx1"/>
            </a:solidFill>
            <a:latin typeface="Times New Roman" panose="02020603050405020304" pitchFamily="18" charset="0"/>
            <a:cs typeface="Times New Roman" panose="02020603050405020304" pitchFamily="18" charset="0"/>
          </a:endParaRPr>
        </a:p>
      </dsp:txBody>
      <dsp:txXfrm rot="10800000">
        <a:off x="6885307" y="4299961"/>
        <a:ext cx="262304" cy="284792"/>
      </dsp:txXfrm>
    </dsp:sp>
    <dsp:sp modelId="{53E51208-EAD1-43D6-9D9B-C91028D6A91D}">
      <dsp:nvSpPr>
        <dsp:cNvPr id="0" name=""/>
        <dsp:cNvSpPr/>
      </dsp:nvSpPr>
      <dsp:spPr>
        <a:xfrm>
          <a:off x="5340280" y="4300924"/>
          <a:ext cx="1406377" cy="1406377"/>
        </a:xfrm>
        <a:prstGeom prst="ellipse">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ms-MY" sz="1400" kern="1200">
              <a:solidFill>
                <a:schemeClr val="tx1"/>
              </a:solidFill>
              <a:latin typeface="Times New Roman" panose="02020603050405020304" pitchFamily="18" charset="0"/>
              <a:cs typeface="Times New Roman" panose="02020603050405020304" pitchFamily="18" charset="0"/>
            </a:rPr>
            <a:t>shartli belgilarni yaratish va tahlil qilish usullari;</a:t>
          </a:r>
          <a:endParaRPr lang="ru-RU" sz="1400" kern="1200">
            <a:solidFill>
              <a:schemeClr val="tx1"/>
            </a:solidFill>
            <a:latin typeface="Times New Roman" panose="02020603050405020304" pitchFamily="18" charset="0"/>
            <a:cs typeface="Times New Roman" panose="02020603050405020304" pitchFamily="18" charset="0"/>
          </a:endParaRPr>
        </a:p>
      </dsp:txBody>
      <dsp:txXfrm>
        <a:off x="5546239" y="4506883"/>
        <a:ext cx="994459" cy="994459"/>
      </dsp:txXfrm>
    </dsp:sp>
    <dsp:sp modelId="{7627366F-87AB-4B93-9760-A717A8D7ADCB}">
      <dsp:nvSpPr>
        <dsp:cNvPr id="0" name=""/>
        <dsp:cNvSpPr/>
      </dsp:nvSpPr>
      <dsp:spPr>
        <a:xfrm rot="12600000">
          <a:off x="4950166" y="4243740"/>
          <a:ext cx="374720" cy="47465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endParaRPr lang="ru-RU" sz="1050" kern="1200">
            <a:solidFill>
              <a:schemeClr val="tx1"/>
            </a:solidFill>
            <a:latin typeface="Times New Roman" panose="02020603050405020304" pitchFamily="18" charset="0"/>
            <a:cs typeface="Times New Roman" panose="02020603050405020304" pitchFamily="18" charset="0"/>
          </a:endParaRPr>
        </a:p>
      </dsp:txBody>
      <dsp:txXfrm rot="10800000">
        <a:off x="5055052" y="4366774"/>
        <a:ext cx="262304" cy="284792"/>
      </dsp:txXfrm>
    </dsp:sp>
    <dsp:sp modelId="{EF417E3F-7976-4732-8612-118660EF78B4}">
      <dsp:nvSpPr>
        <dsp:cNvPr id="0" name=""/>
        <dsp:cNvSpPr/>
      </dsp:nvSpPr>
      <dsp:spPr>
        <a:xfrm>
          <a:off x="3510025" y="3244226"/>
          <a:ext cx="1406377" cy="1406377"/>
        </a:xfrm>
        <a:prstGeom prst="ellipse">
          <a:avLst/>
        </a:prstGeom>
        <a:solidFill>
          <a:schemeClr val="accent6">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ms-MY" sz="1400" kern="1200">
              <a:solidFill>
                <a:schemeClr val="tx1"/>
              </a:solidFill>
              <a:latin typeface="Times New Roman" panose="02020603050405020304" pitchFamily="18" charset="0"/>
              <a:cs typeface="Times New Roman" panose="02020603050405020304" pitchFamily="18" charset="0"/>
            </a:rPr>
            <a:t>keng qamrovli ma’lumotlar formatining mavjudligi;</a:t>
          </a:r>
          <a:endParaRPr lang="ru-RU" sz="1400" kern="1200">
            <a:solidFill>
              <a:schemeClr val="tx1"/>
            </a:solidFill>
            <a:latin typeface="Times New Roman" panose="02020603050405020304" pitchFamily="18" charset="0"/>
            <a:cs typeface="Times New Roman" panose="02020603050405020304" pitchFamily="18" charset="0"/>
          </a:endParaRPr>
        </a:p>
      </dsp:txBody>
      <dsp:txXfrm>
        <a:off x="3715984" y="3450185"/>
        <a:ext cx="994459" cy="994459"/>
      </dsp:txXfrm>
    </dsp:sp>
    <dsp:sp modelId="{8491B707-9498-4A6E-ABA4-9CEBA9FB9F41}">
      <dsp:nvSpPr>
        <dsp:cNvPr id="0" name=""/>
        <dsp:cNvSpPr/>
      </dsp:nvSpPr>
      <dsp:spPr>
        <a:xfrm rot="16200000">
          <a:off x="4069293" y="2743497"/>
          <a:ext cx="287842" cy="474652"/>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endParaRPr lang="ru-RU" sz="1050" kern="1200">
            <a:solidFill>
              <a:schemeClr val="tx1"/>
            </a:solidFill>
            <a:latin typeface="Times New Roman" panose="02020603050405020304" pitchFamily="18" charset="0"/>
            <a:cs typeface="Times New Roman" panose="02020603050405020304" pitchFamily="18" charset="0"/>
          </a:endParaRPr>
        </a:p>
      </dsp:txBody>
      <dsp:txXfrm>
        <a:off x="4112470" y="2881604"/>
        <a:ext cx="201489" cy="284792"/>
      </dsp:txXfrm>
    </dsp:sp>
    <dsp:sp modelId="{54D019F4-6CC1-4008-90D7-7FCA4D59D940}">
      <dsp:nvSpPr>
        <dsp:cNvPr id="0" name=""/>
        <dsp:cNvSpPr/>
      </dsp:nvSpPr>
      <dsp:spPr>
        <a:xfrm>
          <a:off x="3300454" y="966909"/>
          <a:ext cx="1825520" cy="1734218"/>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ms-MY" sz="1400" kern="1200">
              <a:solidFill>
                <a:schemeClr val="tx1"/>
              </a:solidFill>
              <a:latin typeface="Times New Roman" panose="02020603050405020304" pitchFamily="18" charset="0"/>
              <a:cs typeface="Times New Roman" panose="02020603050405020304" pitchFamily="18" charset="0"/>
            </a:rPr>
            <a:t>masofadan turib ma’lumotlar bazasiga kirish va ma’lumotlarni tarqoq holda qayta ishlash.</a:t>
          </a:r>
          <a:endParaRPr lang="ru-RU" sz="1400" kern="1200">
            <a:solidFill>
              <a:schemeClr val="tx1"/>
            </a:solidFill>
            <a:latin typeface="Times New Roman" panose="02020603050405020304" pitchFamily="18" charset="0"/>
            <a:cs typeface="Times New Roman" panose="02020603050405020304" pitchFamily="18" charset="0"/>
          </a:endParaRPr>
        </a:p>
      </dsp:txBody>
      <dsp:txXfrm>
        <a:off x="3567795" y="1220879"/>
        <a:ext cx="1290838" cy="1226278"/>
      </dsp:txXfrm>
    </dsp:sp>
    <dsp:sp modelId="{437A871C-6A98-4D7B-9385-8B8CD566FF27}">
      <dsp:nvSpPr>
        <dsp:cNvPr id="0" name=""/>
        <dsp:cNvSpPr/>
      </dsp:nvSpPr>
      <dsp:spPr>
        <a:xfrm rot="19800000">
          <a:off x="5047450" y="1061525"/>
          <a:ext cx="185401" cy="47465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endParaRPr lang="ru-RU" sz="1050" kern="1200">
            <a:solidFill>
              <a:schemeClr val="tx1"/>
            </a:solidFill>
            <a:latin typeface="Times New Roman" panose="02020603050405020304" pitchFamily="18" charset="0"/>
            <a:cs typeface="Times New Roman" panose="02020603050405020304" pitchFamily="18" charset="0"/>
          </a:endParaRPr>
        </a:p>
      </dsp:txBody>
      <dsp:txXfrm>
        <a:off x="5051176" y="1170360"/>
        <a:ext cx="129781" cy="28479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a:p>
        </p:txBody>
      </p:sp>
      <p:sp>
        <p:nvSpPr>
          <p:cNvPr id="3" name="Дата 2">
            <a:extLst>
              <a:ext uri="{FF2B5EF4-FFF2-40B4-BE49-F238E27FC236}">
                <a16:creationId xmlns:a16="http://schemas.microsoft.com/office/drawing/2014/main"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A7E2BDA-3A5B-40AE-81DE-66FA586B56D2}" type="datetime1">
              <a:rPr lang="ru-RU" smtClean="0"/>
              <a:t>07.10.2022</a:t>
            </a:fld>
            <a:endParaRPr lang="ru-RU"/>
          </a:p>
        </p:txBody>
      </p:sp>
      <p:sp>
        <p:nvSpPr>
          <p:cNvPr id="4" name="Нижний колонтитул 3">
            <a:extLst>
              <a:ext uri="{FF2B5EF4-FFF2-40B4-BE49-F238E27FC236}">
                <a16:creationId xmlns:a16="http://schemas.microsoft.com/office/drawing/2014/main"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a:p>
        </p:txBody>
      </p:sp>
      <p:sp>
        <p:nvSpPr>
          <p:cNvPr id="5" name="Номер слайда 4">
            <a:extLst>
              <a:ext uri="{FF2B5EF4-FFF2-40B4-BE49-F238E27FC236}">
                <a16:creationId xmlns:a16="http://schemas.microsoft.com/office/drawing/2014/main"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5FAA0D8-202C-4D3D-887A-429ECB6FFB65}" type="slidenum">
              <a:rPr lang="ru-RU" smtClean="0"/>
              <a:t>‹#›</a:t>
            </a:fld>
            <a:endParaRPr lang="ru-RU"/>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0"/>
          </a:p>
        </p:txBody>
      </p:sp>
      <p:sp>
        <p:nvSpPr>
          <p:cNvPr id="3" name="Дата 2"/>
          <p:cNvSpPr>
            <a:spLocks noGrp="1"/>
          </p:cNvSpPr>
          <p:nvPr>
            <p:ph type="dt" idx="1"/>
          </p:nvPr>
        </p:nvSpPr>
        <p:spPr>
          <a:xfrm>
            <a:off x="3884613" y="-10274"/>
            <a:ext cx="2971800" cy="458788"/>
          </a:xfrm>
          <a:prstGeom prst="rect">
            <a:avLst/>
          </a:prstGeom>
        </p:spPr>
        <p:txBody>
          <a:bodyPr vert="horz" lIns="91440" tIns="45720" rIns="91440" bIns="45720" rtlCol="0"/>
          <a:lstStyle>
            <a:lvl1pPr algn="r">
              <a:defRPr sz="1200"/>
            </a:lvl1pPr>
          </a:lstStyle>
          <a:p>
            <a:pPr rtl="0"/>
            <a:fld id="{5DDCF65D-63A1-490B-B302-902C46218B52}" type="datetime1">
              <a:rPr lang="ru-RU" noProof="0" smtClean="0"/>
              <a:t>07.10.2022</a:t>
            </a:fld>
            <a:endParaRPr lang="ru-RU" noProof="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B6E69F1-4ECE-4D08-92F0-C404CE0B9B92}" type="slidenum">
              <a:rPr lang="ru-RU" noProof="0" smtClean="0"/>
              <a:t>‹#›</a:t>
            </a:fld>
            <a:endParaRPr lang="ru-RU" noProof="0"/>
          </a:p>
        </p:txBody>
      </p:sp>
    </p:spTree>
    <p:extLst>
      <p:ext uri="{BB962C8B-B14F-4D97-AF65-F5344CB8AC3E}">
        <p14:creationId xmlns:p14="http://schemas.microsoft.com/office/powerpoint/2010/main" val="24671483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1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3916" indent="-286121">
              <a:spcBef>
                <a:spcPct val="30000"/>
              </a:spcBef>
              <a:defRPr sz="1200">
                <a:solidFill>
                  <a:schemeClr val="tx1"/>
                </a:solidFill>
                <a:latin typeface="Calibri" panose="020F0502020204030204" pitchFamily="34" charset="0"/>
              </a:defRPr>
            </a:lvl2pPr>
            <a:lvl3pPr marL="1144486" indent="-228897">
              <a:spcBef>
                <a:spcPct val="30000"/>
              </a:spcBef>
              <a:defRPr sz="1200">
                <a:solidFill>
                  <a:schemeClr val="tx1"/>
                </a:solidFill>
                <a:latin typeface="Calibri" panose="020F0502020204030204" pitchFamily="34" charset="0"/>
              </a:defRPr>
            </a:lvl3pPr>
            <a:lvl4pPr marL="1602280" indent="-228897">
              <a:spcBef>
                <a:spcPct val="30000"/>
              </a:spcBef>
              <a:defRPr sz="1200">
                <a:solidFill>
                  <a:schemeClr val="tx1"/>
                </a:solidFill>
                <a:latin typeface="Calibri" panose="020F0502020204030204" pitchFamily="34" charset="0"/>
              </a:defRPr>
            </a:lvl4pPr>
            <a:lvl5pPr marL="2060075" indent="-228897">
              <a:spcBef>
                <a:spcPct val="30000"/>
              </a:spcBef>
              <a:defRPr sz="1200">
                <a:solidFill>
                  <a:schemeClr val="tx1"/>
                </a:solidFill>
                <a:latin typeface="Calibri" panose="020F0502020204030204" pitchFamily="34" charset="0"/>
              </a:defRPr>
            </a:lvl5pPr>
            <a:lvl6pPr marL="2517869" indent="-228897" eaLnBrk="0" fontAlgn="base" hangingPunct="0">
              <a:spcBef>
                <a:spcPct val="30000"/>
              </a:spcBef>
              <a:spcAft>
                <a:spcPct val="0"/>
              </a:spcAft>
              <a:defRPr sz="1200">
                <a:solidFill>
                  <a:schemeClr val="tx1"/>
                </a:solidFill>
                <a:latin typeface="Calibri" panose="020F0502020204030204" pitchFamily="34" charset="0"/>
              </a:defRPr>
            </a:lvl6pPr>
            <a:lvl7pPr marL="2975663" indent="-228897" eaLnBrk="0" fontAlgn="base" hangingPunct="0">
              <a:spcBef>
                <a:spcPct val="30000"/>
              </a:spcBef>
              <a:spcAft>
                <a:spcPct val="0"/>
              </a:spcAft>
              <a:defRPr sz="1200">
                <a:solidFill>
                  <a:schemeClr val="tx1"/>
                </a:solidFill>
                <a:latin typeface="Calibri" panose="020F0502020204030204" pitchFamily="34" charset="0"/>
              </a:defRPr>
            </a:lvl7pPr>
            <a:lvl8pPr marL="3433458" indent="-228897" eaLnBrk="0" fontAlgn="base" hangingPunct="0">
              <a:spcBef>
                <a:spcPct val="30000"/>
              </a:spcBef>
              <a:spcAft>
                <a:spcPct val="0"/>
              </a:spcAft>
              <a:defRPr sz="1200">
                <a:solidFill>
                  <a:schemeClr val="tx1"/>
                </a:solidFill>
                <a:latin typeface="Calibri" panose="020F0502020204030204" pitchFamily="34" charset="0"/>
              </a:defRPr>
            </a:lvl8pPr>
            <a:lvl9pPr marL="3891252" indent="-22889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333334-DE10-43AB-A67B-EDC12FBD2C9C}" type="slidenum">
              <a:rPr lang="ru-RU" altLang="ru-RU" smtClean="0">
                <a:latin typeface="Times New Roman" panose="02020603050405020304" pitchFamily="18" charset="0"/>
              </a:rPr>
              <a:pPr>
                <a:spcBef>
                  <a:spcPct val="0"/>
                </a:spcBef>
              </a:pPr>
              <a:t>1</a:t>
            </a:fld>
            <a:endParaRPr lang="ru-RU" altLang="ru-RU">
              <a:latin typeface="Times New Roman" panose="02020603050405020304" pitchFamily="18" charset="0"/>
            </a:endParaRPr>
          </a:p>
        </p:txBody>
      </p:sp>
    </p:spTree>
    <p:extLst>
      <p:ext uri="{BB962C8B-B14F-4D97-AF65-F5344CB8AC3E}">
        <p14:creationId xmlns:p14="http://schemas.microsoft.com/office/powerpoint/2010/main" val="1757378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3B6E69F1-4ECE-4D08-92F0-C404CE0B9B92}" type="slidenum">
              <a:rPr lang="ru-RU" smtClean="0"/>
              <a:t>2</a:t>
            </a:fld>
            <a:endParaRPr lang="ru-RU"/>
          </a:p>
        </p:txBody>
      </p:sp>
    </p:spTree>
    <p:extLst>
      <p:ext uri="{BB962C8B-B14F-4D97-AF65-F5344CB8AC3E}">
        <p14:creationId xmlns:p14="http://schemas.microsoft.com/office/powerpoint/2010/main" val="3282123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1915128" y="1397977"/>
            <a:ext cx="8361229" cy="3007447"/>
          </a:xfrm>
        </p:spPr>
        <p:txBody>
          <a:bodyPr rtlCol="0" anchor="ctr" anchorCtr="0">
            <a:noAutofit/>
          </a:bodyPr>
          <a:lstStyle>
            <a:lvl1pPr algn="ctr">
              <a:defRPr sz="6600" cap="none" baseline="0">
                <a:solidFill>
                  <a:schemeClr val="tx2"/>
                </a:solidFill>
              </a:defRPr>
            </a:lvl1pPr>
          </a:lstStyle>
          <a:p>
            <a:pPr rtl="0"/>
            <a:r>
              <a:rPr lang="ru-RU" noProof="0"/>
              <a:t>Щелкните, чтобы изменить стиль образца заголовка</a:t>
            </a:r>
          </a:p>
        </p:txBody>
      </p:sp>
      <p:sp>
        <p:nvSpPr>
          <p:cNvPr id="3" name="Подзаголовок 2"/>
          <p:cNvSpPr>
            <a:spLocks noGrp="1"/>
          </p:cNvSpPr>
          <p:nvPr>
            <p:ph type="subTitle" idx="1"/>
          </p:nvPr>
        </p:nvSpPr>
        <p:spPr>
          <a:xfrm>
            <a:off x="2679906" y="4475023"/>
            <a:ext cx="6831673" cy="1086237"/>
          </a:xfrm>
        </p:spPr>
        <p:txBody>
          <a:bodyPr rtlCol="0">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a:t>Образец подзаголовка</a:t>
            </a:r>
          </a:p>
        </p:txBody>
      </p:sp>
      <p:sp>
        <p:nvSpPr>
          <p:cNvPr id="4" name="Дата 3"/>
          <p:cNvSpPr>
            <a:spLocks noGrp="1"/>
          </p:cNvSpPr>
          <p:nvPr>
            <p:ph type="dt" sz="half" idx="10"/>
          </p:nvPr>
        </p:nvSpPr>
        <p:spPr>
          <a:xfrm>
            <a:off x="752858" y="6453386"/>
            <a:ext cx="1607944" cy="404614"/>
          </a:xfrm>
        </p:spPr>
        <p:txBody>
          <a:bodyPr rtlCol="0"/>
          <a:lstStyle>
            <a:lvl1pPr>
              <a:defRPr baseline="0">
                <a:solidFill>
                  <a:schemeClr val="tx2"/>
                </a:solidFill>
              </a:defRPr>
            </a:lvl1pPr>
          </a:lstStyle>
          <a:p>
            <a:pPr rtl="0"/>
            <a:fld id="{0A230F30-F019-4D9C-B28C-E5E8902BB3C0}" type="datetime1">
              <a:rPr lang="ru-RU" noProof="0" smtClean="0"/>
              <a:t>07.10.2022</a:t>
            </a:fld>
            <a:endParaRPr lang="ru-RU" noProof="0"/>
          </a:p>
        </p:txBody>
      </p:sp>
      <p:sp>
        <p:nvSpPr>
          <p:cNvPr id="5" name="Нижний колонтитул 4"/>
          <p:cNvSpPr>
            <a:spLocks noGrp="1"/>
          </p:cNvSpPr>
          <p:nvPr>
            <p:ph type="ftr" sz="quarter" idx="11"/>
          </p:nvPr>
        </p:nvSpPr>
        <p:spPr>
          <a:xfrm>
            <a:off x="2584054" y="6453386"/>
            <a:ext cx="7023377" cy="404614"/>
          </a:xfrm>
        </p:spPr>
        <p:txBody>
          <a:bodyPr rtlCol="0"/>
          <a:lstStyle>
            <a:lvl1pPr algn="ctr">
              <a:defRPr baseline="0">
                <a:solidFill>
                  <a:schemeClr val="tx2"/>
                </a:solidFill>
              </a:defRPr>
            </a:lvl1pPr>
          </a:lstStyle>
          <a:p>
            <a:pPr rtl="0"/>
            <a:r>
              <a:rPr lang="ru-RU" noProof="0"/>
              <a:t>Добавить нижний колонтитул </a:t>
            </a:r>
          </a:p>
        </p:txBody>
      </p:sp>
      <p:sp>
        <p:nvSpPr>
          <p:cNvPr id="6" name="Номер слайда 5"/>
          <p:cNvSpPr>
            <a:spLocks noGrp="1"/>
          </p:cNvSpPr>
          <p:nvPr>
            <p:ph type="sldNum" sz="quarter" idx="12"/>
          </p:nvPr>
        </p:nvSpPr>
        <p:spPr>
          <a:xfrm>
            <a:off x="9830683" y="6453386"/>
            <a:ext cx="1596292" cy="404614"/>
          </a:xfrm>
        </p:spPr>
        <p:txBody>
          <a:bodyPr rtlCol="0"/>
          <a:lstStyle>
            <a:lvl1pPr>
              <a:defRPr baseline="0">
                <a:solidFill>
                  <a:schemeClr val="tx2"/>
                </a:solidFill>
              </a:defRPr>
            </a:lvl1pPr>
          </a:lstStyle>
          <a:p>
            <a:pPr rtl="0"/>
            <a:fld id="{B38049E5-7B53-4E85-8972-7D6C4BCE5BB9}" type="slidenum">
              <a:rPr lang="ru-RU" noProof="0" smtClean="0"/>
              <a:t>‹#›</a:t>
            </a:fld>
            <a:endParaRPr lang="ru-RU" noProof="0"/>
          </a:p>
        </p:txBody>
      </p:sp>
      <p:sp>
        <p:nvSpPr>
          <p:cNvPr id="13" name="Г-образная фигура 12">
            <a:extLst>
              <a:ext uri="{FF2B5EF4-FFF2-40B4-BE49-F238E27FC236}">
                <a16:creationId xmlns:a16="http://schemas.microsoft.com/office/drawing/2014/main" id="{79965FD7-DA9A-4AFB-B8C8-34AC1FEE9F72}"/>
              </a:ext>
            </a:extLst>
          </p:cNvPr>
          <p:cNvSpPr/>
          <p:nvPr userDrawn="1"/>
        </p:nvSpPr>
        <p:spPr>
          <a:xfrm flipV="1">
            <a:off x="887674" y="726883"/>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15" name="Г-образная фигура 14">
            <a:extLst>
              <a:ext uri="{FF2B5EF4-FFF2-40B4-BE49-F238E27FC236}">
                <a16:creationId xmlns:a16="http://schemas.microsoft.com/office/drawing/2014/main" id="{92465177-72B9-4DCF-8F98-0C79F3EE32EC}"/>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8" name="Г-образная фигура 7">
            <a:extLst>
              <a:ext uri="{FF2B5EF4-FFF2-40B4-BE49-F238E27FC236}">
                <a16:creationId xmlns:a16="http://schemas.microsoft.com/office/drawing/2014/main" id="{B5516E7A-AEB0-4772-8098-8B0F8B5F1126}"/>
              </a:ext>
            </a:extLst>
          </p:cNvPr>
          <p:cNvSpPr/>
          <p:nvPr userDrawn="1"/>
        </p:nvSpPr>
        <p:spPr>
          <a:xfrm flipV="1">
            <a:off x="752858" y="609652"/>
            <a:ext cx="3152309" cy="4408489"/>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12" name="Г-образная фигура 11">
            <a:extLst>
              <a:ext uri="{FF2B5EF4-FFF2-40B4-BE49-F238E27FC236}">
                <a16:creationId xmlns:a16="http://schemas.microsoft.com/office/drawing/2014/main" id="{E864F603-D3F0-4241-9005-3F6C3BD62BEF}"/>
              </a:ext>
            </a:extLst>
          </p:cNvPr>
          <p:cNvSpPr/>
          <p:nvPr userDrawn="1"/>
        </p:nvSpPr>
        <p:spPr>
          <a:xfrm flipH="1">
            <a:off x="8286318" y="1685652"/>
            <a:ext cx="3152309" cy="4408489"/>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Tree>
    <p:extLst>
      <p:ext uri="{BB962C8B-B14F-4D97-AF65-F5344CB8AC3E}">
        <p14:creationId xmlns:p14="http://schemas.microsoft.com/office/powerpoint/2010/main" val="9012958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71600" y="685800"/>
            <a:ext cx="9601200" cy="1485900"/>
          </a:xfrm>
        </p:spPr>
        <p:txBody>
          <a:bodyPr rtlCol="0">
            <a:normAutofit/>
          </a:bodyPr>
          <a:lstStyle>
            <a:lvl1pPr>
              <a:defRPr sz="4800">
                <a:solidFill>
                  <a:schemeClr val="tx2"/>
                </a:solidFill>
              </a:defRPr>
            </a:lvl1pPr>
          </a:lstStyle>
          <a:p>
            <a:pPr rtl="0"/>
            <a:r>
              <a:rPr lang="ru-RU" noProof="0"/>
              <a:t>Щелкните, чтобы изменить стиль образца заголовка</a:t>
            </a:r>
          </a:p>
        </p:txBody>
      </p:sp>
      <p:sp>
        <p:nvSpPr>
          <p:cNvPr id="3" name="Текст 2"/>
          <p:cNvSpPr>
            <a:spLocks noGrp="1"/>
          </p:cNvSpPr>
          <p:nvPr>
            <p:ph type="body" idx="1" hasCustomPrompt="1"/>
          </p:nvPr>
        </p:nvSpPr>
        <p:spPr>
          <a:xfrm>
            <a:off x="1371600"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 стили текста образца слайда</a:t>
            </a:r>
          </a:p>
        </p:txBody>
      </p:sp>
      <p:sp>
        <p:nvSpPr>
          <p:cNvPr id="4" name="Объект 3"/>
          <p:cNvSpPr>
            <a:spLocks noGrp="1"/>
          </p:cNvSpPr>
          <p:nvPr>
            <p:ph sz="half" idx="2" hasCustomPrompt="1"/>
          </p:nvPr>
        </p:nvSpPr>
        <p:spPr>
          <a:xfrm>
            <a:off x="1371600"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Текст 4"/>
          <p:cNvSpPr>
            <a:spLocks noGrp="1"/>
          </p:cNvSpPr>
          <p:nvPr>
            <p:ph type="body" sz="quarter" idx="3" hasCustomPrompt="1"/>
          </p:nvPr>
        </p:nvSpPr>
        <p:spPr>
          <a:xfrm>
            <a:off x="6525014"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 стили текста образца слайда</a:t>
            </a:r>
          </a:p>
        </p:txBody>
      </p:sp>
      <p:sp>
        <p:nvSpPr>
          <p:cNvPr id="6" name="Объект 5"/>
          <p:cNvSpPr>
            <a:spLocks noGrp="1"/>
          </p:cNvSpPr>
          <p:nvPr>
            <p:ph sz="quarter" idx="4" hasCustomPrompt="1"/>
          </p:nvPr>
        </p:nvSpPr>
        <p:spPr>
          <a:xfrm>
            <a:off x="6525014"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7" name="Дата 6"/>
          <p:cNvSpPr>
            <a:spLocks noGrp="1"/>
          </p:cNvSpPr>
          <p:nvPr>
            <p:ph type="dt" sz="half" idx="10"/>
          </p:nvPr>
        </p:nvSpPr>
        <p:spPr/>
        <p:txBody>
          <a:bodyPr rtlCol="0"/>
          <a:lstStyle/>
          <a:p>
            <a:pPr rtl="0"/>
            <a:fld id="{A4040EF8-BAA8-4664-90C7-EAC2C1C9128D}" type="datetime1">
              <a:rPr lang="ru-RU" noProof="0" smtClean="0"/>
              <a:t>07.10.2022</a:t>
            </a:fld>
            <a:endParaRPr lang="ru-RU" noProof="0"/>
          </a:p>
        </p:txBody>
      </p:sp>
      <p:sp>
        <p:nvSpPr>
          <p:cNvPr id="8" name="Нижний колонтитул 7"/>
          <p:cNvSpPr>
            <a:spLocks noGrp="1"/>
          </p:cNvSpPr>
          <p:nvPr>
            <p:ph type="ftr" sz="quarter" idx="11"/>
          </p:nvPr>
        </p:nvSpPr>
        <p:spPr/>
        <p:txBody>
          <a:bodyPr rtlCol="0"/>
          <a:lstStyle/>
          <a:p>
            <a:pPr rtl="0"/>
            <a:r>
              <a:rPr lang="ru-RU" noProof="0"/>
              <a:t>Добавить нижний колонтитул </a:t>
            </a:r>
          </a:p>
        </p:txBody>
      </p:sp>
      <p:sp>
        <p:nvSpPr>
          <p:cNvPr id="9" name="Номер слайда 8"/>
          <p:cNvSpPr>
            <a:spLocks noGrp="1"/>
          </p:cNvSpPr>
          <p:nvPr>
            <p:ph type="sldNum" sz="quarter" idx="12"/>
          </p:nvPr>
        </p:nvSpPr>
        <p:spPr/>
        <p:txBody>
          <a:bodyPr rtlCol="0"/>
          <a:lstStyle/>
          <a:p>
            <a:pPr rtl="0"/>
            <a:fld id="{B38049E5-7B53-4E85-8972-7D6C4BCE5BB9}" type="slidenum">
              <a:rPr lang="ru-RU" noProof="0" smtClean="0"/>
              <a:t>‹#›</a:t>
            </a:fld>
            <a:endParaRPr lang="ru-RU" noProof="0"/>
          </a:p>
        </p:txBody>
      </p:sp>
      <p:sp>
        <p:nvSpPr>
          <p:cNvPr id="11" name="Г-образная фигура 10">
            <a:extLst>
              <a:ext uri="{FF2B5EF4-FFF2-40B4-BE49-F238E27FC236}">
                <a16:creationId xmlns:a16="http://schemas.microsoft.com/office/drawing/2014/main" id="{91236E78-C797-4C31-BA0C-DB193BAF6D2D}"/>
              </a:ext>
            </a:extLst>
          </p:cNvPr>
          <p:cNvSpPr/>
          <p:nvPr userDrawn="1"/>
        </p:nvSpPr>
        <p:spPr>
          <a:xfrm rot="10800000" flipV="1">
            <a:off x="8391654" y="1873024"/>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10" name="Г-образная фигура 9">
            <a:extLst>
              <a:ext uri="{FF2B5EF4-FFF2-40B4-BE49-F238E27FC236}">
                <a16:creationId xmlns:a16="http://schemas.microsoft.com/office/drawing/2014/main" id="{BFA658F0-F295-40A9-8BA8-1F6CBDFBBE09}"/>
              </a:ext>
            </a:extLst>
          </p:cNvPr>
          <p:cNvSpPr/>
          <p:nvPr userDrawn="1"/>
        </p:nvSpPr>
        <p:spPr>
          <a:xfrm flipH="1">
            <a:off x="8152968" y="1752327"/>
            <a:ext cx="3152309" cy="4408489"/>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Tree>
    <p:extLst>
      <p:ext uri="{BB962C8B-B14F-4D97-AF65-F5344CB8AC3E}">
        <p14:creationId xmlns:p14="http://schemas.microsoft.com/office/powerpoint/2010/main" val="274007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rtlCol="0">
            <a:normAutofit/>
          </a:bodyPr>
          <a:lstStyle>
            <a:lvl1pPr>
              <a:defRPr sz="4800"/>
            </a:lvl1pPr>
          </a:lstStyle>
          <a:p>
            <a:pPr rtl="0"/>
            <a:r>
              <a:rPr lang="ru-RU" noProof="0"/>
              <a:t>Щелкните, чтобы изменить стиль образца заголовка</a:t>
            </a:r>
          </a:p>
        </p:txBody>
      </p:sp>
      <p:sp>
        <p:nvSpPr>
          <p:cNvPr id="3" name="Дата 2"/>
          <p:cNvSpPr>
            <a:spLocks noGrp="1"/>
          </p:cNvSpPr>
          <p:nvPr>
            <p:ph type="dt" sz="half" idx="10"/>
          </p:nvPr>
        </p:nvSpPr>
        <p:spPr/>
        <p:txBody>
          <a:bodyPr rtlCol="0"/>
          <a:lstStyle/>
          <a:p>
            <a:pPr rtl="0"/>
            <a:fld id="{940FF081-47DC-4C8E-A9F8-A73473314CBB}" type="datetime1">
              <a:rPr lang="ru-RU" noProof="0" smtClean="0"/>
              <a:t>07.10.2022</a:t>
            </a:fld>
            <a:endParaRPr lang="ru-RU" noProof="0"/>
          </a:p>
        </p:txBody>
      </p:sp>
      <p:sp>
        <p:nvSpPr>
          <p:cNvPr id="4" name="Нижний колонтитул 3"/>
          <p:cNvSpPr>
            <a:spLocks noGrp="1"/>
          </p:cNvSpPr>
          <p:nvPr>
            <p:ph type="ftr" sz="quarter" idx="11"/>
          </p:nvPr>
        </p:nvSpPr>
        <p:spPr/>
        <p:txBody>
          <a:bodyPr rtlCol="0"/>
          <a:lstStyle/>
          <a:p>
            <a:pPr rtl="0"/>
            <a:r>
              <a:rPr lang="ru-RU" noProof="0"/>
              <a:t>Добавить нижний колонтитул </a:t>
            </a:r>
          </a:p>
        </p:txBody>
      </p:sp>
      <p:sp>
        <p:nvSpPr>
          <p:cNvPr id="5" name="Номер слайда 4"/>
          <p:cNvSpPr>
            <a:spLocks noGrp="1"/>
          </p:cNvSpPr>
          <p:nvPr>
            <p:ph type="sldNum" sz="quarter" idx="12"/>
          </p:nvPr>
        </p:nvSpPr>
        <p:spPr/>
        <p:txBody>
          <a:bodyPr rtlCol="0"/>
          <a:lstStyle/>
          <a:p>
            <a:pPr rtl="0"/>
            <a:fld id="{B38049E5-7B53-4E85-8972-7D6C4BCE5BB9}" type="slidenum">
              <a:rPr lang="ru-RU" noProof="0" smtClean="0"/>
              <a:t>‹#›</a:t>
            </a:fld>
            <a:endParaRPr lang="ru-RU" noProof="0"/>
          </a:p>
        </p:txBody>
      </p:sp>
    </p:spTree>
    <p:extLst>
      <p:ext uri="{BB962C8B-B14F-4D97-AF65-F5344CB8AC3E}">
        <p14:creationId xmlns:p14="http://schemas.microsoft.com/office/powerpoint/2010/main" val="257254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rtlCol="0">
            <a:normAutofit/>
          </a:bodyPr>
          <a:lstStyle>
            <a:lvl1pPr>
              <a:defRPr sz="4800"/>
            </a:lvl1pPr>
          </a:lstStyle>
          <a:p>
            <a:pPr rtl="0"/>
            <a:r>
              <a:rPr lang="ru-RU" noProof="0"/>
              <a:t>Щелкните, чтобы изменить стиль образца заголовка</a:t>
            </a:r>
          </a:p>
        </p:txBody>
      </p:sp>
      <p:sp>
        <p:nvSpPr>
          <p:cNvPr id="3" name="Дата 2"/>
          <p:cNvSpPr>
            <a:spLocks noGrp="1"/>
          </p:cNvSpPr>
          <p:nvPr>
            <p:ph type="dt" sz="half" idx="10"/>
          </p:nvPr>
        </p:nvSpPr>
        <p:spPr/>
        <p:txBody>
          <a:bodyPr rtlCol="0"/>
          <a:lstStyle/>
          <a:p>
            <a:pPr rtl="0"/>
            <a:fld id="{052BC955-92ED-4521-A90D-916A27E6B47B}" type="datetime1">
              <a:rPr lang="ru-RU" noProof="0" smtClean="0"/>
              <a:t>07.10.2022</a:t>
            </a:fld>
            <a:endParaRPr lang="ru-RU" noProof="0"/>
          </a:p>
        </p:txBody>
      </p:sp>
      <p:sp>
        <p:nvSpPr>
          <p:cNvPr id="4" name="Нижний колонтитул 3"/>
          <p:cNvSpPr>
            <a:spLocks noGrp="1"/>
          </p:cNvSpPr>
          <p:nvPr>
            <p:ph type="ftr" sz="quarter" idx="11"/>
          </p:nvPr>
        </p:nvSpPr>
        <p:spPr/>
        <p:txBody>
          <a:bodyPr rtlCol="0"/>
          <a:lstStyle/>
          <a:p>
            <a:pPr rtl="0"/>
            <a:r>
              <a:rPr lang="ru-RU" noProof="0"/>
              <a:t>Добавить нижний колонтитул </a:t>
            </a:r>
          </a:p>
        </p:txBody>
      </p:sp>
      <p:sp>
        <p:nvSpPr>
          <p:cNvPr id="5" name="Номер слайда 4"/>
          <p:cNvSpPr>
            <a:spLocks noGrp="1"/>
          </p:cNvSpPr>
          <p:nvPr>
            <p:ph type="sldNum" sz="quarter" idx="12"/>
          </p:nvPr>
        </p:nvSpPr>
        <p:spPr/>
        <p:txBody>
          <a:bodyPr rtlCol="0"/>
          <a:lstStyle/>
          <a:p>
            <a:pPr rtl="0"/>
            <a:fld id="{B38049E5-7B53-4E85-8972-7D6C4BCE5BB9}" type="slidenum">
              <a:rPr lang="ru-RU" noProof="0" smtClean="0"/>
              <a:t>‹#›</a:t>
            </a:fld>
            <a:endParaRPr lang="ru-RU" noProof="0"/>
          </a:p>
        </p:txBody>
      </p:sp>
      <p:sp>
        <p:nvSpPr>
          <p:cNvPr id="7" name="Текст 6">
            <a:extLst>
              <a:ext uri="{FF2B5EF4-FFF2-40B4-BE49-F238E27FC236}">
                <a16:creationId xmlns:a16="http://schemas.microsoft.com/office/drawing/2014/main" id="{CAFD1631-6749-4027-9415-B72D163BBD58}"/>
              </a:ext>
            </a:extLst>
          </p:cNvPr>
          <p:cNvSpPr>
            <a:spLocks noGrp="1"/>
          </p:cNvSpPr>
          <p:nvPr>
            <p:ph type="body" sz="quarter" idx="13" hasCustomPrompt="1"/>
          </p:nvPr>
        </p:nvSpPr>
        <p:spPr>
          <a:xfrm>
            <a:off x="1560471" y="2297695"/>
            <a:ext cx="9071059" cy="2767600"/>
          </a:xfrm>
        </p:spPr>
        <p:txBody>
          <a:bodyPr rtlCol="0" anchor="ctr"/>
          <a:lstStyle>
            <a:lvl1pPr marL="0" indent="0" algn="ctr">
              <a:buNone/>
              <a:defRPr sz="6000"/>
            </a:lvl1pPr>
          </a:lstStyle>
          <a:p>
            <a:pPr lvl="0" rtl="0"/>
            <a:r>
              <a:rPr lang="ru-RU" noProof="0"/>
              <a:t>Щелкните, чтобы изменить стили текста образца слайда</a:t>
            </a:r>
          </a:p>
        </p:txBody>
      </p:sp>
    </p:spTree>
    <p:extLst>
      <p:ext uri="{BB962C8B-B14F-4D97-AF65-F5344CB8AC3E}">
        <p14:creationId xmlns:p14="http://schemas.microsoft.com/office/powerpoint/2010/main" val="2266103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ABB3A294-52D5-418F-9A45-1B5B1BBC7D20}" type="datetime1">
              <a:rPr lang="ru-RU" noProof="0" smtClean="0"/>
              <a:t>07.10.2022</a:t>
            </a:fld>
            <a:endParaRPr lang="ru-RU" noProof="0"/>
          </a:p>
        </p:txBody>
      </p:sp>
      <p:sp>
        <p:nvSpPr>
          <p:cNvPr id="3" name="Нижний колонтитул 2"/>
          <p:cNvSpPr>
            <a:spLocks noGrp="1"/>
          </p:cNvSpPr>
          <p:nvPr>
            <p:ph type="ftr" sz="quarter" idx="11"/>
          </p:nvPr>
        </p:nvSpPr>
        <p:spPr/>
        <p:txBody>
          <a:bodyPr rtlCol="0"/>
          <a:lstStyle/>
          <a:p>
            <a:pPr rtl="0"/>
            <a:r>
              <a:rPr lang="ru-RU" noProof="0"/>
              <a:t>Добавить нижний колонтитул </a:t>
            </a:r>
          </a:p>
        </p:txBody>
      </p:sp>
      <p:sp>
        <p:nvSpPr>
          <p:cNvPr id="4" name="Номер слайда 3"/>
          <p:cNvSpPr>
            <a:spLocks noGrp="1"/>
          </p:cNvSpPr>
          <p:nvPr>
            <p:ph type="sldNum" sz="quarter" idx="12"/>
          </p:nvPr>
        </p:nvSpPr>
        <p:spPr/>
        <p:txBody>
          <a:bodyPr rtlCol="0"/>
          <a:lstStyle/>
          <a:p>
            <a:pPr rtl="0"/>
            <a:fld id="{B38049E5-7B53-4E85-8972-7D6C4BCE5BB9}" type="slidenum">
              <a:rPr lang="ru-RU" noProof="0" smtClean="0"/>
              <a:t>‹#›</a:t>
            </a:fld>
            <a:endParaRPr lang="ru-RU" noProof="0"/>
          </a:p>
        </p:txBody>
      </p:sp>
    </p:spTree>
    <p:extLst>
      <p:ext uri="{BB962C8B-B14F-4D97-AF65-F5344CB8AC3E}">
        <p14:creationId xmlns:p14="http://schemas.microsoft.com/office/powerpoint/2010/main" val="399014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второй вариант">
    <p:spTree>
      <p:nvGrpSpPr>
        <p:cNvPr id="1" name=""/>
        <p:cNvGrpSpPr/>
        <p:nvPr/>
      </p:nvGrpSpPr>
      <p:grpSpPr>
        <a:xfrm>
          <a:off x="0" y="0"/>
          <a:ext cx="0" cy="0"/>
          <a:chOff x="0" y="0"/>
          <a:chExt cx="0" cy="0"/>
        </a:xfrm>
      </p:grpSpPr>
      <p:sp>
        <p:nvSpPr>
          <p:cNvPr id="10" name="Г-образная фигура 9">
            <a:extLst>
              <a:ext uri="{FF2B5EF4-FFF2-40B4-BE49-F238E27FC236}">
                <a16:creationId xmlns:a16="http://schemas.microsoft.com/office/drawing/2014/main" id="{13412040-642F-40C5-8AB5-C0E8D41B481B}"/>
              </a:ext>
            </a:extLst>
          </p:cNvPr>
          <p:cNvSpPr/>
          <p:nvPr userDrawn="1"/>
        </p:nvSpPr>
        <p:spPr>
          <a:xfrm flipV="1">
            <a:off x="870090" y="709300"/>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9" name="Прямоугольник 8" title="Боковая панель">
            <a:extLst>
              <a:ext uri="{FF2B5EF4-FFF2-40B4-BE49-F238E27FC236}">
                <a16:creationId xmlns:a16="http://schemas.microsoft.com/office/drawing/2014/main" id="{BADD331D-DA8D-4D47-A2BB-F4875FDB16A4}"/>
              </a:ext>
            </a:extLst>
          </p:cNvPr>
          <p:cNvSpPr/>
          <p:nvPr userDrawn="1"/>
        </p:nvSpPr>
        <p:spPr>
          <a:xfrm rot="5400000">
            <a:off x="5791174" y="457175"/>
            <a:ext cx="609651"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ctrTitle" hasCustomPrompt="1"/>
          </p:nvPr>
        </p:nvSpPr>
        <p:spPr>
          <a:xfrm>
            <a:off x="1397977" y="1151796"/>
            <a:ext cx="9504485" cy="3007447"/>
          </a:xfrm>
        </p:spPr>
        <p:txBody>
          <a:bodyPr rtlCol="0" anchor="ctr" anchorCtr="0">
            <a:noAutofit/>
          </a:bodyPr>
          <a:lstStyle>
            <a:lvl1pPr algn="ctr">
              <a:defRPr sz="6600" cap="none" baseline="0">
                <a:solidFill>
                  <a:schemeClr val="bg1"/>
                </a:solidFill>
              </a:defRPr>
            </a:lvl1pPr>
          </a:lstStyle>
          <a:p>
            <a:pPr rtl="0"/>
            <a:r>
              <a:rPr lang="ru-RU" noProof="0"/>
              <a:t>Щелкните, чтобы изменить стиль образца заголовка</a:t>
            </a:r>
          </a:p>
        </p:txBody>
      </p:sp>
      <p:sp>
        <p:nvSpPr>
          <p:cNvPr id="3" name="Подзаголовок 2"/>
          <p:cNvSpPr>
            <a:spLocks noGrp="1"/>
          </p:cNvSpPr>
          <p:nvPr>
            <p:ph type="subTitle" idx="1"/>
          </p:nvPr>
        </p:nvSpPr>
        <p:spPr>
          <a:xfrm>
            <a:off x="1397977" y="4897053"/>
            <a:ext cx="9504485" cy="1086237"/>
          </a:xfrm>
        </p:spPr>
        <p:txBody>
          <a:bodyPr rtlCol="0">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a:t>Образец подзаголовка</a:t>
            </a:r>
          </a:p>
        </p:txBody>
      </p:sp>
      <p:sp>
        <p:nvSpPr>
          <p:cNvPr id="4" name="Дата 3"/>
          <p:cNvSpPr>
            <a:spLocks noGrp="1"/>
          </p:cNvSpPr>
          <p:nvPr>
            <p:ph type="dt" sz="half" idx="10"/>
          </p:nvPr>
        </p:nvSpPr>
        <p:spPr>
          <a:xfrm>
            <a:off x="752858" y="6453386"/>
            <a:ext cx="1607944" cy="404614"/>
          </a:xfrm>
        </p:spPr>
        <p:txBody>
          <a:bodyPr rtlCol="0"/>
          <a:lstStyle>
            <a:lvl1pPr>
              <a:defRPr baseline="0">
                <a:solidFill>
                  <a:schemeClr val="bg1"/>
                </a:solidFill>
              </a:defRPr>
            </a:lvl1pPr>
          </a:lstStyle>
          <a:p>
            <a:pPr rtl="0"/>
            <a:fld id="{65710933-E08B-440A-87CD-81BEC56820CF}" type="datetime1">
              <a:rPr lang="ru-RU" noProof="0" smtClean="0"/>
              <a:t>07.10.2022</a:t>
            </a:fld>
            <a:endParaRPr lang="ru-RU" noProof="0"/>
          </a:p>
        </p:txBody>
      </p:sp>
      <p:sp>
        <p:nvSpPr>
          <p:cNvPr id="5" name="Нижний колонтитул 4"/>
          <p:cNvSpPr>
            <a:spLocks noGrp="1"/>
          </p:cNvSpPr>
          <p:nvPr>
            <p:ph type="ftr" sz="quarter" idx="11"/>
          </p:nvPr>
        </p:nvSpPr>
        <p:spPr>
          <a:xfrm>
            <a:off x="2584054" y="6453386"/>
            <a:ext cx="7023377" cy="404614"/>
          </a:xfrm>
        </p:spPr>
        <p:txBody>
          <a:bodyPr rtlCol="0"/>
          <a:lstStyle>
            <a:lvl1pPr algn="ctr">
              <a:defRPr baseline="0">
                <a:solidFill>
                  <a:schemeClr val="bg1"/>
                </a:solidFill>
              </a:defRPr>
            </a:lvl1pPr>
          </a:lstStyle>
          <a:p>
            <a:pPr rtl="0"/>
            <a:r>
              <a:rPr lang="ru-RU" noProof="0"/>
              <a:t>Добавить нижний колонтитул </a:t>
            </a:r>
          </a:p>
        </p:txBody>
      </p:sp>
      <p:sp>
        <p:nvSpPr>
          <p:cNvPr id="6" name="Номер слайда 5"/>
          <p:cNvSpPr>
            <a:spLocks noGrp="1"/>
          </p:cNvSpPr>
          <p:nvPr>
            <p:ph type="sldNum" sz="quarter" idx="12"/>
          </p:nvPr>
        </p:nvSpPr>
        <p:spPr>
          <a:xfrm>
            <a:off x="9830683" y="6453386"/>
            <a:ext cx="1596292" cy="404614"/>
          </a:xfrm>
        </p:spPr>
        <p:txBody>
          <a:bodyPr rtlCol="0"/>
          <a:lstStyle>
            <a:lvl1pPr>
              <a:defRPr baseline="0">
                <a:solidFill>
                  <a:schemeClr val="bg1"/>
                </a:solidFill>
              </a:defRPr>
            </a:lvl1pPr>
          </a:lstStyle>
          <a:p>
            <a:pPr rtl="0"/>
            <a:fld id="{B38049E5-7B53-4E85-8972-7D6C4BCE5BB9}" type="slidenum">
              <a:rPr lang="ru-RU" noProof="0" smtClean="0"/>
              <a:pPr/>
              <a:t>‹#›</a:t>
            </a:fld>
            <a:endParaRPr lang="ru-RU" noProof="0"/>
          </a:p>
        </p:txBody>
      </p:sp>
      <p:sp>
        <p:nvSpPr>
          <p:cNvPr id="11" name="Г-образная фигура 10">
            <a:extLst>
              <a:ext uri="{FF2B5EF4-FFF2-40B4-BE49-F238E27FC236}">
                <a16:creationId xmlns:a16="http://schemas.microsoft.com/office/drawing/2014/main" id="{68D376A1-CC76-4C90-B2CF-F89EA13E7942}"/>
              </a:ext>
            </a:extLst>
          </p:cNvPr>
          <p:cNvSpPr/>
          <p:nvPr userDrawn="1"/>
        </p:nvSpPr>
        <p:spPr>
          <a:xfrm rot="10800000" flipV="1">
            <a:off x="8549910" y="1820273"/>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8" name="Г-образная фигура 7">
            <a:extLst>
              <a:ext uri="{FF2B5EF4-FFF2-40B4-BE49-F238E27FC236}">
                <a16:creationId xmlns:a16="http://schemas.microsoft.com/office/drawing/2014/main" id="{B5516E7A-AEB0-4772-8098-8B0F8B5F1126}"/>
              </a:ext>
            </a:extLst>
          </p:cNvPr>
          <p:cNvSpPr/>
          <p:nvPr userDrawn="1"/>
        </p:nvSpPr>
        <p:spPr>
          <a:xfrm flipV="1">
            <a:off x="752858" y="609652"/>
            <a:ext cx="3152309" cy="3007448"/>
          </a:xfrm>
          <a:prstGeom prst="corner">
            <a:avLst>
              <a:gd name="adj1" fmla="val 6089"/>
              <a:gd name="adj2" fmla="val 6769"/>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12" name="Г-образная фигура 11">
            <a:extLst>
              <a:ext uri="{FF2B5EF4-FFF2-40B4-BE49-F238E27FC236}">
                <a16:creationId xmlns:a16="http://schemas.microsoft.com/office/drawing/2014/main" id="{E864F603-D3F0-4241-9005-3F6C3BD62BEF}"/>
              </a:ext>
            </a:extLst>
          </p:cNvPr>
          <p:cNvSpPr/>
          <p:nvPr userDrawn="1"/>
        </p:nvSpPr>
        <p:spPr>
          <a:xfrm flipH="1">
            <a:off x="8286317" y="1685653"/>
            <a:ext cx="3152309" cy="3007448"/>
          </a:xfrm>
          <a:prstGeom prst="corner">
            <a:avLst>
              <a:gd name="adj1" fmla="val 6089"/>
              <a:gd name="adj2" fmla="val 6442"/>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Tree>
    <p:extLst>
      <p:ext uri="{BB962C8B-B14F-4D97-AF65-F5344CB8AC3E}">
        <p14:creationId xmlns:p14="http://schemas.microsoft.com/office/powerpoint/2010/main" val="12335029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71600" y="685800"/>
            <a:ext cx="9601200" cy="720213"/>
          </a:xfrm>
        </p:spPr>
        <p:txBody>
          <a:bodyPr rtlCol="0">
            <a:noAutofit/>
          </a:bodyPr>
          <a:lstStyle>
            <a:lvl1pPr>
              <a:defRPr sz="4800"/>
            </a:lvl1pPr>
          </a:lstStyle>
          <a:p>
            <a:pPr rtl="0"/>
            <a:r>
              <a:rPr lang="ru-RU" noProof="0"/>
              <a:t>Щелкните, чтобы изменить стиль образца заголовка</a:t>
            </a:r>
          </a:p>
        </p:txBody>
      </p:sp>
      <p:sp>
        <p:nvSpPr>
          <p:cNvPr id="3" name="Объект 2"/>
          <p:cNvSpPr>
            <a:spLocks noGrp="1"/>
          </p:cNvSpPr>
          <p:nvPr>
            <p:ph idx="1" hasCustomPrompt="1"/>
          </p:nvPr>
        </p:nvSpPr>
        <p:spPr>
          <a:xfrm>
            <a:off x="1371600" y="1484671"/>
            <a:ext cx="9601200" cy="4382729"/>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10"/>
          </p:nvPr>
        </p:nvSpPr>
        <p:spPr/>
        <p:txBody>
          <a:bodyPr rtlCol="0"/>
          <a:lstStyle/>
          <a:p>
            <a:pPr rtl="0"/>
            <a:fld id="{3F71D1F3-52DF-4D1A-9E95-71F34AB9131A}" type="datetime1">
              <a:rPr lang="ru-RU" noProof="0" smtClean="0"/>
              <a:t>07.10.2022</a:t>
            </a:fld>
            <a:endParaRPr lang="ru-RU" noProof="0"/>
          </a:p>
        </p:txBody>
      </p:sp>
      <p:sp>
        <p:nvSpPr>
          <p:cNvPr id="5" name="Нижний колонтитул 4"/>
          <p:cNvSpPr>
            <a:spLocks noGrp="1"/>
          </p:cNvSpPr>
          <p:nvPr>
            <p:ph type="ftr" sz="quarter" idx="11"/>
          </p:nvPr>
        </p:nvSpPr>
        <p:spPr/>
        <p:txBody>
          <a:bodyPr rtlCol="0"/>
          <a:lstStyle/>
          <a:p>
            <a:pPr rtl="0"/>
            <a:r>
              <a:rPr lang="ru-RU" noProof="0"/>
              <a:t>Добавить нижний колонтитул </a:t>
            </a:r>
          </a:p>
        </p:txBody>
      </p:sp>
      <p:sp>
        <p:nvSpPr>
          <p:cNvPr id="6" name="Номер слайда 5"/>
          <p:cNvSpPr>
            <a:spLocks noGrp="1"/>
          </p:cNvSpPr>
          <p:nvPr>
            <p:ph type="sldNum" sz="quarter" idx="12"/>
          </p:nvPr>
        </p:nvSpPr>
        <p:spPr/>
        <p:txBody>
          <a:bodyPr rtlCol="0"/>
          <a:lstStyle/>
          <a:p>
            <a:pPr rtl="0"/>
            <a:fld id="{B38049E5-7B53-4E85-8972-7D6C4BCE5BB9}" type="slidenum">
              <a:rPr lang="ru-RU" noProof="0" smtClean="0"/>
              <a:t>‹#›</a:t>
            </a:fld>
            <a:endParaRPr lang="ru-RU" noProof="0"/>
          </a:p>
        </p:txBody>
      </p:sp>
      <p:cxnSp>
        <p:nvCxnSpPr>
          <p:cNvPr id="7" name="Прямая соединительная линия 6">
            <a:extLst>
              <a:ext uri="{FF2B5EF4-FFF2-40B4-BE49-F238E27FC236}">
                <a16:creationId xmlns:a16="http://schemas.microsoft.com/office/drawing/2014/main" id="{CBEFB83C-E1EC-41AC-BFF6-9D094E2D43C6}"/>
              </a:ext>
            </a:extLst>
          </p:cNvPr>
          <p:cNvCxnSpPr/>
          <p:nvPr userDrawn="1"/>
        </p:nvCxnSpPr>
        <p:spPr>
          <a:xfrm>
            <a:off x="1465008" y="1445344"/>
            <a:ext cx="946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4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Объект с подписью и рисунком">
    <p:spTree>
      <p:nvGrpSpPr>
        <p:cNvPr id="1" name=""/>
        <p:cNvGrpSpPr/>
        <p:nvPr/>
      </p:nvGrpSpPr>
      <p:grpSpPr>
        <a:xfrm>
          <a:off x="0" y="0"/>
          <a:ext cx="0" cy="0"/>
          <a:chOff x="0" y="0"/>
          <a:chExt cx="0" cy="0"/>
        </a:xfrm>
      </p:grpSpPr>
      <p:sp>
        <p:nvSpPr>
          <p:cNvPr id="14" name="Прямоугольник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27" name="Овал 26">
            <a:extLst>
              <a:ext uri="{FF2B5EF4-FFF2-40B4-BE49-F238E27FC236}">
                <a16:creationId xmlns:a16="http://schemas.microsoft.com/office/drawing/2014/main" id="{C222C1B9-FA56-4CEA-AD98-25A595D942F8}"/>
              </a:ext>
            </a:extLst>
          </p:cNvPr>
          <p:cNvSpPr/>
          <p:nvPr userDrawn="1"/>
        </p:nvSpPr>
        <p:spPr bwMode="white">
          <a:xfrm>
            <a:off x="7040199" y="564425"/>
            <a:ext cx="4356000" cy="4464000"/>
          </a:xfrm>
          <a:prstGeom prst="ellipse">
            <a:avLst/>
          </a:prstGeom>
          <a:noFill/>
          <a:ln w="123825">
            <a:solidFill>
              <a:schemeClr val="accent3"/>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8" name="Прямоугольник 7" title="Фоновая фигура"/>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hasCustomPrompt="1"/>
          </p:nvPr>
        </p:nvSpPr>
        <p:spPr bwMode="white">
          <a:xfrm>
            <a:off x="586246" y="400665"/>
            <a:ext cx="4858460" cy="1428136"/>
          </a:xfrm>
        </p:spPr>
        <p:txBody>
          <a:bodyPr rtlCol="0" anchor="ctr" anchorCtr="0">
            <a:noAutofit/>
          </a:bodyPr>
          <a:lstStyle>
            <a:lvl1pPr algn="ctr">
              <a:lnSpc>
                <a:spcPct val="84000"/>
              </a:lnSpc>
              <a:defRPr sz="4800" baseline="0">
                <a:solidFill>
                  <a:schemeClr val="bg1"/>
                </a:solidFill>
              </a:defRPr>
            </a:lvl1pPr>
          </a:lstStyle>
          <a:p>
            <a:pPr rtl="0"/>
            <a:r>
              <a:rPr lang="ru-RU" noProof="0"/>
              <a:t>Щелкните, чтобы изменить стиль образца заголовка</a:t>
            </a:r>
          </a:p>
        </p:txBody>
      </p:sp>
      <p:sp>
        <p:nvSpPr>
          <p:cNvPr id="4" name="Текст 3"/>
          <p:cNvSpPr>
            <a:spLocks noGrp="1"/>
          </p:cNvSpPr>
          <p:nvPr>
            <p:ph type="body" sz="half" idx="2" hasCustomPrompt="1"/>
          </p:nvPr>
        </p:nvSpPr>
        <p:spPr>
          <a:xfrm>
            <a:off x="586246" y="2113935"/>
            <a:ext cx="4858460" cy="4247186"/>
          </a:xfrm>
        </p:spPr>
        <p:txBody>
          <a:bodyPr rtlCol="0"/>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a:t>Щелкните, чтобы изменить стили текста образца слайда</a:t>
            </a:r>
          </a:p>
        </p:txBody>
      </p:sp>
      <p:sp>
        <p:nvSpPr>
          <p:cNvPr id="5" name="Дата 4"/>
          <p:cNvSpPr>
            <a:spLocks noGrp="1"/>
          </p:cNvSpPr>
          <p:nvPr>
            <p:ph type="dt" sz="half" idx="10"/>
          </p:nvPr>
        </p:nvSpPr>
        <p:spPr>
          <a:xfrm>
            <a:off x="586246" y="6443554"/>
            <a:ext cx="1324322" cy="404614"/>
          </a:xfrm>
        </p:spPr>
        <p:txBody>
          <a:bodyPr rtlCol="0"/>
          <a:lstStyle>
            <a:lvl1pPr>
              <a:defRPr>
                <a:solidFill>
                  <a:schemeClr val="bg1"/>
                </a:solidFill>
              </a:defRPr>
            </a:lvl1pPr>
          </a:lstStyle>
          <a:p>
            <a:pPr rtl="0"/>
            <a:fld id="{BF08319B-AD7E-430F-A711-34590AA8DEE3}" type="datetime1">
              <a:rPr lang="ru-RU" noProof="0" smtClean="0"/>
              <a:t>07.10.2022</a:t>
            </a:fld>
            <a:endParaRPr lang="ru-RU" noProof="0"/>
          </a:p>
        </p:txBody>
      </p:sp>
      <p:sp>
        <p:nvSpPr>
          <p:cNvPr id="6" name="Нижний колонтитул 5"/>
          <p:cNvSpPr>
            <a:spLocks noGrp="1"/>
          </p:cNvSpPr>
          <p:nvPr>
            <p:ph type="ftr" sz="quarter" idx="11"/>
          </p:nvPr>
        </p:nvSpPr>
        <p:spPr>
          <a:xfrm>
            <a:off x="2825377" y="6453386"/>
            <a:ext cx="2619329" cy="404614"/>
          </a:xfrm>
        </p:spPr>
        <p:txBody>
          <a:bodyPr rtlCol="0"/>
          <a:lstStyle>
            <a:lvl1pPr>
              <a:defRPr>
                <a:solidFill>
                  <a:schemeClr val="bg1"/>
                </a:solidFill>
              </a:defRPr>
            </a:lvl1pPr>
          </a:lstStyle>
          <a:p>
            <a:pPr rtl="0"/>
            <a:r>
              <a:rPr lang="ru-RU" noProof="0"/>
              <a:t>Добавить нижний колонтитул </a:t>
            </a:r>
          </a:p>
        </p:txBody>
      </p:sp>
      <p:sp>
        <p:nvSpPr>
          <p:cNvPr id="7" name="Номер слайда 6"/>
          <p:cNvSpPr>
            <a:spLocks noGrp="1"/>
          </p:cNvSpPr>
          <p:nvPr>
            <p:ph type="sldNum" sz="quarter" idx="12"/>
          </p:nvPr>
        </p:nvSpPr>
        <p:spPr>
          <a:xfrm>
            <a:off x="10187939" y="6453386"/>
            <a:ext cx="1596292" cy="404614"/>
          </a:xfrm>
        </p:spPr>
        <p:txBody>
          <a:bodyPr rtlCol="0"/>
          <a:lstStyle>
            <a:lvl1pPr>
              <a:defRPr>
                <a:solidFill>
                  <a:schemeClr val="tx2"/>
                </a:solidFill>
              </a:defRPr>
            </a:lvl1pPr>
          </a:lstStyle>
          <a:p>
            <a:pPr rtl="0"/>
            <a:fld id="{B38049E5-7B53-4E85-8972-7D6C4BCE5BB9}" type="slidenum">
              <a:rPr lang="ru-RU" noProof="0" smtClean="0"/>
              <a:t>‹#›</a:t>
            </a:fld>
            <a:endParaRPr lang="ru-RU" noProof="0"/>
          </a:p>
        </p:txBody>
      </p:sp>
      <p:sp>
        <p:nvSpPr>
          <p:cNvPr id="9" name="Прямоугольник 8" title="Разделительная линия"/>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Рисунок 12">
            <a:extLst>
              <a:ext uri="{FF2B5EF4-FFF2-40B4-BE49-F238E27FC236}">
                <a16:creationId xmlns:a16="http://schemas.microsoft.com/office/drawing/2014/main" id="{9786B981-6A78-425B-97A2-BA24E40DB7AD}"/>
              </a:ext>
            </a:extLst>
          </p:cNvPr>
          <p:cNvSpPr>
            <a:spLocks noGrp="1"/>
          </p:cNvSpPr>
          <p:nvPr>
            <p:ph type="pic" sz="quarter" idx="13" hasCustomPrompt="1"/>
          </p:nvPr>
        </p:nvSpPr>
        <p:spPr>
          <a:xfrm>
            <a:off x="7145761" y="670570"/>
            <a:ext cx="4151312" cy="4248000"/>
          </a:xfrm>
          <a:prstGeom prst="ellipse">
            <a:avLst/>
          </a:prstGeom>
          <a:ln w="38100">
            <a:solidFill>
              <a:schemeClr val="bg2"/>
            </a:solidFill>
          </a:ln>
          <a:effectLst>
            <a:innerShdw blurRad="114300">
              <a:prstClr val="black"/>
            </a:innerShdw>
          </a:effectLst>
        </p:spPr>
        <p:txBody>
          <a:bodyPr rtlCol="0" anchor="ctr" anchorCtr="0"/>
          <a:lstStyle>
            <a:lvl1pPr>
              <a:defRPr>
                <a:solidFill>
                  <a:schemeClr val="bg1"/>
                </a:solidFill>
              </a:defRPr>
            </a:lvl1pPr>
          </a:lstStyle>
          <a:p>
            <a:pPr rtl="0"/>
            <a:r>
              <a:rPr lang="ru-RU" noProof="0"/>
              <a:t>Щелкните значок, чтобы добавить фото</a:t>
            </a:r>
          </a:p>
        </p:txBody>
      </p:sp>
      <p:sp>
        <p:nvSpPr>
          <p:cNvPr id="17" name="Объект 15">
            <a:extLst>
              <a:ext uri="{FF2B5EF4-FFF2-40B4-BE49-F238E27FC236}">
                <a16:creationId xmlns:a16="http://schemas.microsoft.com/office/drawing/2014/main" id="{A21C7D74-31FD-4638-819B-6F7351A1770B}"/>
              </a:ext>
            </a:extLst>
          </p:cNvPr>
          <p:cNvSpPr>
            <a:spLocks noGrp="1"/>
          </p:cNvSpPr>
          <p:nvPr>
            <p:ph sz="quarter" idx="15" hasCustomPrompt="1"/>
          </p:nvPr>
        </p:nvSpPr>
        <p:spPr>
          <a:xfrm>
            <a:off x="6747294" y="5188236"/>
            <a:ext cx="4858459" cy="1126906"/>
          </a:xfrm>
          <a:solidFill>
            <a:schemeClr val="bg2"/>
          </a:solidFill>
          <a:ln>
            <a:noFill/>
          </a:ln>
          <a:effectLst>
            <a:innerShdw blurRad="114300">
              <a:prstClr val="black"/>
            </a:innerShdw>
          </a:effectLst>
        </p:spPr>
        <p:txBody>
          <a:bodyPr rtlCol="0" anchor="ctr" anchorCtr="0"/>
          <a:lstStyle>
            <a:lvl1pPr marL="0" indent="0" algn="ctr">
              <a:buNone/>
              <a:defRPr sz="1800">
                <a:solidFill>
                  <a:schemeClr val="tx2">
                    <a:lumMod val="50000"/>
                  </a:schemeClr>
                </a:solidFill>
              </a:defRPr>
            </a:lvl1pPr>
            <a:lvl2pPr marL="530352" indent="0" algn="ctr">
              <a:buNone/>
              <a:defRPr sz="1800">
                <a:solidFill>
                  <a:schemeClr val="tx2">
                    <a:lumMod val="50000"/>
                  </a:schemeClr>
                </a:solidFill>
              </a:defRPr>
            </a:lvl2pPr>
            <a:lvl3pPr marL="987552" indent="0" algn="ctr">
              <a:buNone/>
              <a:defRPr sz="1600">
                <a:solidFill>
                  <a:schemeClr val="tx2">
                    <a:lumMod val="50000"/>
                  </a:schemeClr>
                </a:solidFill>
              </a:defRPr>
            </a:lvl3pPr>
            <a:lvl4pPr marL="1444752" indent="0" algn="ctr">
              <a:buNone/>
              <a:defRPr sz="1600">
                <a:solidFill>
                  <a:schemeClr val="tx2">
                    <a:lumMod val="50000"/>
                  </a:schemeClr>
                </a:solidFill>
              </a:defRPr>
            </a:lvl4pPr>
            <a:lvl5pPr marL="1901952" indent="0" algn="ctr">
              <a:buNone/>
              <a:defRPr sz="1400">
                <a:solidFill>
                  <a:schemeClr val="tx2">
                    <a:lumMod val="50000"/>
                  </a:schemeClr>
                </a:solidFill>
              </a:defRPr>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21" name="Г-образная фигура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23" name="Г-образная фигура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24" name="Г-образная фигура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25" name="Г-образная фигура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Tree>
    <p:extLst>
      <p:ext uri="{BB962C8B-B14F-4D97-AF65-F5344CB8AC3E}">
        <p14:creationId xmlns:p14="http://schemas.microsoft.com/office/powerpoint/2010/main" val="180844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Объект с подписью">
    <p:spTree>
      <p:nvGrpSpPr>
        <p:cNvPr id="1" name=""/>
        <p:cNvGrpSpPr/>
        <p:nvPr/>
      </p:nvGrpSpPr>
      <p:grpSpPr>
        <a:xfrm>
          <a:off x="0" y="0"/>
          <a:ext cx="0" cy="0"/>
          <a:chOff x="0" y="0"/>
          <a:chExt cx="0" cy="0"/>
        </a:xfrm>
      </p:grpSpPr>
      <p:sp>
        <p:nvSpPr>
          <p:cNvPr id="14" name="Прямоугольник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8" name="Прямоугольник 7" title="Фоновая фигура"/>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hasCustomPrompt="1"/>
          </p:nvPr>
        </p:nvSpPr>
        <p:spPr bwMode="white">
          <a:xfrm>
            <a:off x="586246" y="400665"/>
            <a:ext cx="4858460" cy="1428136"/>
          </a:xfrm>
        </p:spPr>
        <p:txBody>
          <a:bodyPr rtlCol="0" anchor="ctr" anchorCtr="0">
            <a:noAutofit/>
          </a:bodyPr>
          <a:lstStyle>
            <a:lvl1pPr algn="ctr">
              <a:lnSpc>
                <a:spcPct val="84000"/>
              </a:lnSpc>
              <a:defRPr sz="4800" baseline="0">
                <a:solidFill>
                  <a:schemeClr val="bg1"/>
                </a:solidFill>
              </a:defRPr>
            </a:lvl1pPr>
          </a:lstStyle>
          <a:p>
            <a:pPr rtl="0"/>
            <a:r>
              <a:rPr lang="ru-RU" noProof="0"/>
              <a:t>Щелкните, чтобы изменить стиль образца заголовка</a:t>
            </a:r>
          </a:p>
        </p:txBody>
      </p:sp>
      <p:sp>
        <p:nvSpPr>
          <p:cNvPr id="4" name="Текст 3"/>
          <p:cNvSpPr>
            <a:spLocks noGrp="1"/>
          </p:cNvSpPr>
          <p:nvPr>
            <p:ph type="body" sz="half" idx="2" hasCustomPrompt="1"/>
          </p:nvPr>
        </p:nvSpPr>
        <p:spPr>
          <a:xfrm>
            <a:off x="586246" y="2113935"/>
            <a:ext cx="4858460" cy="4247186"/>
          </a:xfrm>
        </p:spPr>
        <p:txBody>
          <a:bodyPr rtlCol="0"/>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a:t>Щелкните, чтобы изменить стили текста образца слайда</a:t>
            </a:r>
          </a:p>
        </p:txBody>
      </p:sp>
      <p:sp>
        <p:nvSpPr>
          <p:cNvPr id="5" name="Дата 4"/>
          <p:cNvSpPr>
            <a:spLocks noGrp="1"/>
          </p:cNvSpPr>
          <p:nvPr>
            <p:ph type="dt" sz="half" idx="10"/>
          </p:nvPr>
        </p:nvSpPr>
        <p:spPr>
          <a:xfrm>
            <a:off x="586246" y="6443554"/>
            <a:ext cx="1324322" cy="404614"/>
          </a:xfrm>
        </p:spPr>
        <p:txBody>
          <a:bodyPr rtlCol="0"/>
          <a:lstStyle>
            <a:lvl1pPr>
              <a:defRPr>
                <a:solidFill>
                  <a:schemeClr val="bg1"/>
                </a:solidFill>
              </a:defRPr>
            </a:lvl1pPr>
          </a:lstStyle>
          <a:p>
            <a:pPr rtl="0"/>
            <a:fld id="{1CBF38BF-0591-45F6-9805-036514945D7F}" type="datetime1">
              <a:rPr lang="ru-RU" noProof="0" smtClean="0"/>
              <a:t>07.10.2022</a:t>
            </a:fld>
            <a:endParaRPr lang="ru-RU" noProof="0"/>
          </a:p>
        </p:txBody>
      </p:sp>
      <p:sp>
        <p:nvSpPr>
          <p:cNvPr id="6" name="Нижний колонтитул 5"/>
          <p:cNvSpPr>
            <a:spLocks noGrp="1"/>
          </p:cNvSpPr>
          <p:nvPr>
            <p:ph type="ftr" sz="quarter" idx="11"/>
          </p:nvPr>
        </p:nvSpPr>
        <p:spPr>
          <a:xfrm>
            <a:off x="2825377" y="6453386"/>
            <a:ext cx="2619329" cy="404614"/>
          </a:xfrm>
        </p:spPr>
        <p:txBody>
          <a:bodyPr rtlCol="0"/>
          <a:lstStyle>
            <a:lvl1pPr>
              <a:defRPr>
                <a:solidFill>
                  <a:schemeClr val="bg1"/>
                </a:solidFill>
              </a:defRPr>
            </a:lvl1pPr>
          </a:lstStyle>
          <a:p>
            <a:pPr rtl="0"/>
            <a:r>
              <a:rPr lang="ru-RU" noProof="0"/>
              <a:t>Добавить нижний колонтитул </a:t>
            </a:r>
          </a:p>
        </p:txBody>
      </p:sp>
      <p:sp>
        <p:nvSpPr>
          <p:cNvPr id="7" name="Номер слайда 6"/>
          <p:cNvSpPr>
            <a:spLocks noGrp="1"/>
          </p:cNvSpPr>
          <p:nvPr>
            <p:ph type="sldNum" sz="quarter" idx="12"/>
          </p:nvPr>
        </p:nvSpPr>
        <p:spPr>
          <a:xfrm>
            <a:off x="10187939" y="6453386"/>
            <a:ext cx="1596292" cy="404614"/>
          </a:xfrm>
        </p:spPr>
        <p:txBody>
          <a:bodyPr rtlCol="0"/>
          <a:lstStyle>
            <a:lvl1pPr>
              <a:defRPr>
                <a:solidFill>
                  <a:schemeClr val="tx2"/>
                </a:solidFill>
              </a:defRPr>
            </a:lvl1pPr>
          </a:lstStyle>
          <a:p>
            <a:pPr rtl="0"/>
            <a:fld id="{B38049E5-7B53-4E85-8972-7D6C4BCE5BB9}" type="slidenum">
              <a:rPr lang="ru-RU" noProof="0" smtClean="0"/>
              <a:t>‹#›</a:t>
            </a:fld>
            <a:endParaRPr lang="ru-RU" noProof="0"/>
          </a:p>
        </p:txBody>
      </p:sp>
      <p:sp>
        <p:nvSpPr>
          <p:cNvPr id="9" name="Прямоугольник 8" title="Разделительная линия"/>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Г-образная фигура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23" name="Г-образная фигура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24" name="Г-образная фигура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25" name="Г-образная фигура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18" name="Объект 2">
            <a:extLst>
              <a:ext uri="{FF2B5EF4-FFF2-40B4-BE49-F238E27FC236}">
                <a16:creationId xmlns:a16="http://schemas.microsoft.com/office/drawing/2014/main" id="{ED439475-E625-4449-B42E-8F291D64A3C7}"/>
              </a:ext>
            </a:extLst>
          </p:cNvPr>
          <p:cNvSpPr>
            <a:spLocks noGrp="1"/>
          </p:cNvSpPr>
          <p:nvPr>
            <p:ph idx="1" hasCustomPrompt="1"/>
          </p:nvPr>
        </p:nvSpPr>
        <p:spPr>
          <a:xfrm>
            <a:off x="6695360" y="518474"/>
            <a:ext cx="4910394" cy="5759777"/>
          </a:xfrm>
          <a:solidFill>
            <a:schemeClr val="bg2"/>
          </a:solidFill>
          <a:ln>
            <a:noFill/>
          </a:ln>
          <a:effectLst>
            <a:innerShdw blurRad="114300">
              <a:prstClr val="black"/>
            </a:innerShdw>
          </a:effectLst>
        </p:spPr>
        <p:txBody>
          <a:bodyPr vert="horz" lIns="91440" tIns="45720" rIns="91440" bIns="45720" rtlCol="0" anchor="ctr" anchorCtr="0">
            <a:noAutofit/>
          </a:bodyPr>
          <a:lstStyle>
            <a:lvl1pPr>
              <a:defRPr lang="en-US" sz="1800">
                <a:solidFill>
                  <a:schemeClr val="tx2">
                    <a:lumMod val="50000"/>
                  </a:schemeClr>
                </a:solidFill>
              </a:defRPr>
            </a:lvl1pPr>
            <a:lvl2pPr>
              <a:defRPr lang="en-US" sz="1800">
                <a:solidFill>
                  <a:schemeClr val="tx2">
                    <a:lumMod val="50000"/>
                  </a:schemeClr>
                </a:solidFill>
              </a:defRPr>
            </a:lvl2pPr>
            <a:lvl3pPr>
              <a:defRPr lang="en-US" sz="1600">
                <a:solidFill>
                  <a:schemeClr val="tx2">
                    <a:lumMod val="50000"/>
                  </a:schemeClr>
                </a:solidFill>
              </a:defRPr>
            </a:lvl3pPr>
            <a:lvl4pPr>
              <a:defRPr lang="en-US" sz="1600">
                <a:solidFill>
                  <a:schemeClr val="tx2">
                    <a:lumMod val="50000"/>
                  </a:schemeClr>
                </a:solidFill>
              </a:defRPr>
            </a:lvl4pPr>
            <a:lvl5pPr>
              <a:defRPr lang="en-US" sz="1400">
                <a:solidFill>
                  <a:schemeClr val="tx2">
                    <a:lumMod val="50000"/>
                  </a:schemeClr>
                </a:solidFill>
              </a:defRPr>
            </a:lvl5pPr>
          </a:lstStyle>
          <a:p>
            <a:pPr marL="0" lvl="0" indent="0" algn="ctr" rtl="0">
              <a:buNone/>
            </a:pPr>
            <a:r>
              <a:rPr lang="ru-RU" noProof="0"/>
              <a:t>Щелкните, чтобы изменить стили текста образца слайда</a:t>
            </a:r>
          </a:p>
          <a:p>
            <a:pPr marL="0" lvl="1" indent="0" algn="ctr" rtl="0">
              <a:buNone/>
            </a:pPr>
            <a:r>
              <a:rPr lang="ru-RU" noProof="0"/>
              <a:t>Второй уровень</a:t>
            </a:r>
          </a:p>
          <a:p>
            <a:pPr marL="0" lvl="2" indent="0" algn="ctr" rtl="0">
              <a:buNone/>
            </a:pPr>
            <a:r>
              <a:rPr lang="ru-RU" noProof="0"/>
              <a:t>Третий уровень</a:t>
            </a:r>
          </a:p>
          <a:p>
            <a:pPr marL="0" lvl="3" indent="0" algn="ctr" rtl="0">
              <a:buNone/>
            </a:pPr>
            <a:r>
              <a:rPr lang="ru-RU" noProof="0"/>
              <a:t>Четвертый уровень</a:t>
            </a:r>
          </a:p>
          <a:p>
            <a:pPr marL="0" lvl="4" indent="0" algn="ctr" rtl="0">
              <a:buNone/>
            </a:pPr>
            <a:r>
              <a:rPr lang="ru-RU" noProof="0"/>
              <a:t>Пятый уровень</a:t>
            </a:r>
          </a:p>
        </p:txBody>
      </p:sp>
    </p:spTree>
    <p:extLst>
      <p:ext uri="{BB962C8B-B14F-4D97-AF65-F5344CB8AC3E}">
        <p14:creationId xmlns:p14="http://schemas.microsoft.com/office/powerpoint/2010/main" val="16866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Рисунок, заголовок и подпись">
    <p:spTree>
      <p:nvGrpSpPr>
        <p:cNvPr id="1" name=""/>
        <p:cNvGrpSpPr/>
        <p:nvPr/>
      </p:nvGrpSpPr>
      <p:grpSpPr>
        <a:xfrm>
          <a:off x="0" y="0"/>
          <a:ext cx="0" cy="0"/>
          <a:chOff x="0" y="0"/>
          <a:chExt cx="0" cy="0"/>
        </a:xfrm>
      </p:grpSpPr>
      <p:sp>
        <p:nvSpPr>
          <p:cNvPr id="8" name="Прямоугольник 7" title="Фоновая фигура"/>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Прямоугольник 13">
            <a:extLst>
              <a:ext uri="{FF2B5EF4-FFF2-40B4-BE49-F238E27FC236}">
                <a16:creationId xmlns:a16="http://schemas.microsoft.com/office/drawing/2014/main" id="{1F430D42-50DC-4502-A3E8-251FE7F0809D}"/>
              </a:ext>
            </a:extLst>
          </p:cNvPr>
          <p:cNvSpPr/>
          <p:nvPr userDrawn="1"/>
        </p:nvSpPr>
        <p:spPr>
          <a:xfrm>
            <a:off x="507591" y="5289755"/>
            <a:ext cx="5270049" cy="101272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solidFill>
                <a:schemeClr val="accent3"/>
              </a:solidFill>
            </a:endParaRPr>
          </a:p>
        </p:txBody>
      </p:sp>
      <p:sp>
        <p:nvSpPr>
          <p:cNvPr id="11" name="Прямоугольник: Усеченные противолежащие углы 10">
            <a:extLst>
              <a:ext uri="{FF2B5EF4-FFF2-40B4-BE49-F238E27FC236}">
                <a16:creationId xmlns:a16="http://schemas.microsoft.com/office/drawing/2014/main" id="{836AFDEB-3C72-49E0-9B45-DC9EFBA6587F}"/>
              </a:ext>
            </a:extLst>
          </p:cNvPr>
          <p:cNvSpPr/>
          <p:nvPr userDrawn="1"/>
        </p:nvSpPr>
        <p:spPr bwMode="white">
          <a:xfrm>
            <a:off x="507591" y="409286"/>
            <a:ext cx="5270049" cy="4732985"/>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2" name="Заголовок 1"/>
          <p:cNvSpPr>
            <a:spLocks noGrp="1"/>
          </p:cNvSpPr>
          <p:nvPr>
            <p:ph type="title" hasCustomPrompt="1"/>
          </p:nvPr>
        </p:nvSpPr>
        <p:spPr>
          <a:xfrm>
            <a:off x="6930776" y="477366"/>
            <a:ext cx="4644000" cy="1341602"/>
          </a:xfrm>
        </p:spPr>
        <p:txBody>
          <a:bodyPr rtlCol="0" anchor="ctr" anchorCtr="0">
            <a:normAutofit/>
          </a:bodyPr>
          <a:lstStyle>
            <a:lvl1pPr algn="ctr">
              <a:lnSpc>
                <a:spcPct val="84000"/>
              </a:lnSpc>
              <a:defRPr sz="4800" baseline="0">
                <a:solidFill>
                  <a:schemeClr val="tx2"/>
                </a:solidFill>
              </a:defRPr>
            </a:lvl1pPr>
          </a:lstStyle>
          <a:p>
            <a:pPr rtl="0"/>
            <a:r>
              <a:rPr lang="ru-RU" noProof="0"/>
              <a:t>Щелкните, чтобы изменить стиль образца заголовка</a:t>
            </a:r>
          </a:p>
        </p:txBody>
      </p:sp>
      <p:sp>
        <p:nvSpPr>
          <p:cNvPr id="4" name="Текст 3"/>
          <p:cNvSpPr>
            <a:spLocks noGrp="1"/>
          </p:cNvSpPr>
          <p:nvPr>
            <p:ph type="body" sz="half" idx="2" hasCustomPrompt="1"/>
          </p:nvPr>
        </p:nvSpPr>
        <p:spPr>
          <a:xfrm>
            <a:off x="6930775" y="1966451"/>
            <a:ext cx="4644001" cy="4388615"/>
          </a:xfrm>
        </p:spPr>
        <p:txBody>
          <a:bodyPr rtlCol="0"/>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a:t>Щелкните, чтобы изменить стили текста образца слайда</a:t>
            </a:r>
          </a:p>
        </p:txBody>
      </p:sp>
      <p:sp>
        <p:nvSpPr>
          <p:cNvPr id="5" name="Дата 4"/>
          <p:cNvSpPr>
            <a:spLocks noGrp="1"/>
          </p:cNvSpPr>
          <p:nvPr>
            <p:ph type="dt" sz="half" idx="10"/>
          </p:nvPr>
        </p:nvSpPr>
        <p:spPr>
          <a:xfrm>
            <a:off x="507591" y="6453386"/>
            <a:ext cx="1204572" cy="404614"/>
          </a:xfrm>
        </p:spPr>
        <p:txBody>
          <a:bodyPr rtlCol="0"/>
          <a:lstStyle>
            <a:lvl1pPr>
              <a:defRPr>
                <a:solidFill>
                  <a:schemeClr val="bg1"/>
                </a:solidFill>
              </a:defRPr>
            </a:lvl1pPr>
          </a:lstStyle>
          <a:p>
            <a:pPr rtl="0"/>
            <a:fld id="{3E1B4021-ECDC-4475-A884-CD498E39A432}" type="datetime1">
              <a:rPr lang="ru-RU" noProof="0" smtClean="0"/>
              <a:t>07.10.2022</a:t>
            </a:fld>
            <a:endParaRPr lang="ru-RU" noProof="0"/>
          </a:p>
        </p:txBody>
      </p:sp>
      <p:sp>
        <p:nvSpPr>
          <p:cNvPr id="6" name="Нижний колонтитул 5"/>
          <p:cNvSpPr>
            <a:spLocks noGrp="1"/>
          </p:cNvSpPr>
          <p:nvPr>
            <p:ph type="ftr" sz="quarter" idx="11"/>
          </p:nvPr>
        </p:nvSpPr>
        <p:spPr>
          <a:xfrm>
            <a:off x="3403965" y="6453386"/>
            <a:ext cx="2373675" cy="404614"/>
          </a:xfrm>
        </p:spPr>
        <p:txBody>
          <a:bodyPr rtlCol="0"/>
          <a:lstStyle>
            <a:lvl1pPr>
              <a:defRPr>
                <a:solidFill>
                  <a:schemeClr val="bg1"/>
                </a:solidFill>
              </a:defRPr>
            </a:lvl1pPr>
          </a:lstStyle>
          <a:p>
            <a:pPr rtl="0"/>
            <a:r>
              <a:rPr lang="ru-RU" noProof="0"/>
              <a:t>Добавить нижний колонтитул </a:t>
            </a:r>
          </a:p>
        </p:txBody>
      </p:sp>
      <p:sp>
        <p:nvSpPr>
          <p:cNvPr id="7" name="Номер слайда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B38049E5-7B53-4E85-8972-7D6C4BCE5BB9}" type="slidenum">
              <a:rPr lang="ru-RU" noProof="0" smtClean="0"/>
              <a:t>‹#›</a:t>
            </a:fld>
            <a:endParaRPr lang="ru-RU" noProof="0"/>
          </a:p>
        </p:txBody>
      </p:sp>
      <p:sp>
        <p:nvSpPr>
          <p:cNvPr id="9" name="Прямоугольник 8" title="Разделительная линия"/>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Г-образная фигура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solidFill>
                <a:schemeClr val="tx2"/>
              </a:solidFill>
            </a:endParaRPr>
          </a:p>
        </p:txBody>
      </p:sp>
      <p:sp>
        <p:nvSpPr>
          <p:cNvPr id="13" name="Г-образная фигура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solidFill>
                <a:schemeClr val="tx2"/>
              </a:solidFill>
            </a:endParaRPr>
          </a:p>
        </p:txBody>
      </p:sp>
      <p:sp>
        <p:nvSpPr>
          <p:cNvPr id="10" name="Рисунок 9">
            <a:extLst>
              <a:ext uri="{FF2B5EF4-FFF2-40B4-BE49-F238E27FC236}">
                <a16:creationId xmlns:a16="http://schemas.microsoft.com/office/drawing/2014/main" id="{3BDA3A4D-2561-4EEB-8787-E1A652565755}"/>
              </a:ext>
            </a:extLst>
          </p:cNvPr>
          <p:cNvSpPr>
            <a:spLocks noGrp="1"/>
          </p:cNvSpPr>
          <p:nvPr>
            <p:ph type="pic" sz="quarter" idx="13" hasCustomPrompt="1"/>
          </p:nvPr>
        </p:nvSpPr>
        <p:spPr>
          <a:xfrm>
            <a:off x="806245" y="668595"/>
            <a:ext cx="4646651" cy="4198373"/>
          </a:xfrm>
          <a:prstGeom prst="snip2DiagRect">
            <a:avLst>
              <a:gd name="adj1" fmla="val 0"/>
              <a:gd name="adj2" fmla="val 10300"/>
            </a:avLst>
          </a:prstGeom>
          <a:ln w="38100">
            <a:solidFill>
              <a:schemeClr val="bg1"/>
            </a:solidFill>
          </a:ln>
          <a:effectLst>
            <a:innerShdw blurRad="114300">
              <a:prstClr val="black"/>
            </a:innerShdw>
          </a:effectLst>
        </p:spPr>
        <p:txBody>
          <a:bodyPr rtlCol="0"/>
          <a:lstStyle>
            <a:lvl1pPr>
              <a:defRPr>
                <a:solidFill>
                  <a:schemeClr val="bg1"/>
                </a:solidFill>
              </a:defRPr>
            </a:lvl1pPr>
          </a:lstStyle>
          <a:p>
            <a:pPr rtl="0"/>
            <a:r>
              <a:rPr lang="ru-RU" noProof="0"/>
              <a:t>Щелкните значок, чтобы добавить фото</a:t>
            </a:r>
          </a:p>
        </p:txBody>
      </p:sp>
      <p:sp>
        <p:nvSpPr>
          <p:cNvPr id="16" name="Текст 15">
            <a:extLst>
              <a:ext uri="{FF2B5EF4-FFF2-40B4-BE49-F238E27FC236}">
                <a16:creationId xmlns:a16="http://schemas.microsoft.com/office/drawing/2014/main" id="{FBB32A6B-92AA-4208-9120-FFC166CE751C}"/>
              </a:ext>
            </a:extLst>
          </p:cNvPr>
          <p:cNvSpPr>
            <a:spLocks noGrp="1"/>
          </p:cNvSpPr>
          <p:nvPr>
            <p:ph type="body" sz="quarter" idx="14" hasCustomPrompt="1"/>
          </p:nvPr>
        </p:nvSpPr>
        <p:spPr>
          <a:xfrm>
            <a:off x="570275" y="5352418"/>
            <a:ext cx="5148000" cy="900000"/>
          </a:xfrm>
          <a:solidFill>
            <a:schemeClr val="bg2"/>
          </a:solidFill>
          <a:effectLst>
            <a:innerShdw blurRad="114300">
              <a:prstClr val="black">
                <a:alpha val="34000"/>
              </a:prstClr>
            </a:innerShdw>
          </a:effectLst>
        </p:spPr>
        <p:txBody>
          <a:bodyPr rtlCol="0" anchor="ctr" anchorCtr="0"/>
          <a:lstStyle>
            <a:lvl1pPr marL="0" indent="0" algn="ctr">
              <a:buFont typeface="Arial" panose="020B0604020202020204" pitchFamily="34" charset="0"/>
              <a:buNone/>
              <a:defRPr sz="1800">
                <a:solidFill>
                  <a:schemeClr val="accent3"/>
                </a:solidFill>
              </a:defRPr>
            </a:lvl1pPr>
            <a:lvl2pPr marL="530352" indent="0" algn="ctr">
              <a:buFont typeface="Arial" panose="020B0604020202020204" pitchFamily="34" charset="0"/>
              <a:buNone/>
              <a:defRPr sz="1800">
                <a:solidFill>
                  <a:schemeClr val="accent3"/>
                </a:solidFill>
              </a:defRPr>
            </a:lvl2pPr>
            <a:lvl3pPr marL="987552" indent="0" algn="ctr">
              <a:buFont typeface="Arial" panose="020B0604020202020204" pitchFamily="34" charset="0"/>
              <a:buNone/>
              <a:defRPr sz="1600">
                <a:solidFill>
                  <a:schemeClr val="accent3"/>
                </a:solidFill>
              </a:defRPr>
            </a:lvl3pPr>
            <a:lvl4pPr marL="1444752" indent="0" algn="ctr">
              <a:buFont typeface="Arial" panose="020B0604020202020204" pitchFamily="34" charset="0"/>
              <a:buNone/>
              <a:defRPr sz="1600">
                <a:solidFill>
                  <a:schemeClr val="accent3"/>
                </a:solidFill>
              </a:defRPr>
            </a:lvl4pPr>
            <a:lvl5pPr marL="1901952" indent="0" algn="ctr">
              <a:buFont typeface="Arial" panose="020B0604020202020204" pitchFamily="34" charset="0"/>
              <a:buNone/>
              <a:defRPr sz="1400">
                <a:solidFill>
                  <a:schemeClr val="accent3"/>
                </a:solidFill>
              </a:defRPr>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20" name="Г-образная фигура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solidFill>
                <a:schemeClr val="tx2"/>
              </a:solidFill>
            </a:endParaRPr>
          </a:p>
        </p:txBody>
      </p:sp>
      <p:sp>
        <p:nvSpPr>
          <p:cNvPr id="21" name="Г-образная фигура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solidFill>
                <a:schemeClr val="tx2"/>
              </a:solidFill>
            </a:endParaRPr>
          </a:p>
        </p:txBody>
      </p:sp>
      <p:cxnSp>
        <p:nvCxnSpPr>
          <p:cNvPr id="23" name="Прямая соединительная линия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2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Рисунок с подписью">
    <p:spTree>
      <p:nvGrpSpPr>
        <p:cNvPr id="1" name=""/>
        <p:cNvGrpSpPr/>
        <p:nvPr/>
      </p:nvGrpSpPr>
      <p:grpSpPr>
        <a:xfrm>
          <a:off x="0" y="0"/>
          <a:ext cx="0" cy="0"/>
          <a:chOff x="0" y="0"/>
          <a:chExt cx="0" cy="0"/>
        </a:xfrm>
      </p:grpSpPr>
      <p:sp>
        <p:nvSpPr>
          <p:cNvPr id="8" name="Прямоугольник 7" title="Фоновая фигура"/>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Прямоугольник: Усеченные противолежащие углы 10">
            <a:extLst>
              <a:ext uri="{FF2B5EF4-FFF2-40B4-BE49-F238E27FC236}">
                <a16:creationId xmlns:a16="http://schemas.microsoft.com/office/drawing/2014/main"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2" name="Заголовок 1"/>
          <p:cNvSpPr>
            <a:spLocks noGrp="1"/>
          </p:cNvSpPr>
          <p:nvPr>
            <p:ph type="title" hasCustomPrompt="1"/>
          </p:nvPr>
        </p:nvSpPr>
        <p:spPr>
          <a:xfrm>
            <a:off x="6930776" y="477366"/>
            <a:ext cx="4644000" cy="1341602"/>
          </a:xfrm>
        </p:spPr>
        <p:txBody>
          <a:bodyPr rtlCol="0" anchor="ctr" anchorCtr="0">
            <a:normAutofit/>
          </a:bodyPr>
          <a:lstStyle>
            <a:lvl1pPr algn="ctr">
              <a:lnSpc>
                <a:spcPct val="84000"/>
              </a:lnSpc>
              <a:defRPr sz="4800" baseline="0">
                <a:solidFill>
                  <a:schemeClr val="tx2"/>
                </a:solidFill>
              </a:defRPr>
            </a:lvl1pPr>
          </a:lstStyle>
          <a:p>
            <a:pPr rtl="0"/>
            <a:r>
              <a:rPr lang="ru-RU" noProof="0"/>
              <a:t>Щелкните, чтобы изменить стиль образца заголовка</a:t>
            </a:r>
          </a:p>
        </p:txBody>
      </p:sp>
      <p:sp>
        <p:nvSpPr>
          <p:cNvPr id="4" name="Текст 3"/>
          <p:cNvSpPr>
            <a:spLocks noGrp="1"/>
          </p:cNvSpPr>
          <p:nvPr>
            <p:ph type="body" sz="half" idx="2" hasCustomPrompt="1"/>
          </p:nvPr>
        </p:nvSpPr>
        <p:spPr>
          <a:xfrm>
            <a:off x="6930775" y="1966451"/>
            <a:ext cx="4644001" cy="4388615"/>
          </a:xfrm>
        </p:spPr>
        <p:txBody>
          <a:bodyPr rtlCol="0"/>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a:t>Щелкните, чтобы изменить стили текста образца слайда</a:t>
            </a:r>
          </a:p>
        </p:txBody>
      </p:sp>
      <p:sp>
        <p:nvSpPr>
          <p:cNvPr id="5" name="Дата 4"/>
          <p:cNvSpPr>
            <a:spLocks noGrp="1"/>
          </p:cNvSpPr>
          <p:nvPr>
            <p:ph type="dt" sz="half" idx="10"/>
          </p:nvPr>
        </p:nvSpPr>
        <p:spPr>
          <a:xfrm>
            <a:off x="507591" y="6453386"/>
            <a:ext cx="1204572" cy="404614"/>
          </a:xfrm>
        </p:spPr>
        <p:txBody>
          <a:bodyPr rtlCol="0"/>
          <a:lstStyle>
            <a:lvl1pPr>
              <a:defRPr>
                <a:solidFill>
                  <a:schemeClr val="bg1"/>
                </a:solidFill>
              </a:defRPr>
            </a:lvl1pPr>
          </a:lstStyle>
          <a:p>
            <a:pPr rtl="0"/>
            <a:fld id="{815EBB8A-1AF8-4C12-9237-3687E5AA4F29}" type="datetime1">
              <a:rPr lang="ru-RU" noProof="0" smtClean="0"/>
              <a:t>07.10.2022</a:t>
            </a:fld>
            <a:endParaRPr lang="ru-RU" noProof="0"/>
          </a:p>
        </p:txBody>
      </p:sp>
      <p:sp>
        <p:nvSpPr>
          <p:cNvPr id="6" name="Нижний колонтитул 5"/>
          <p:cNvSpPr>
            <a:spLocks noGrp="1"/>
          </p:cNvSpPr>
          <p:nvPr>
            <p:ph type="ftr" sz="quarter" idx="11"/>
          </p:nvPr>
        </p:nvSpPr>
        <p:spPr>
          <a:xfrm>
            <a:off x="3403965" y="6453386"/>
            <a:ext cx="2373675" cy="404614"/>
          </a:xfrm>
        </p:spPr>
        <p:txBody>
          <a:bodyPr rtlCol="0"/>
          <a:lstStyle>
            <a:lvl1pPr>
              <a:defRPr>
                <a:solidFill>
                  <a:schemeClr val="bg1"/>
                </a:solidFill>
              </a:defRPr>
            </a:lvl1pPr>
          </a:lstStyle>
          <a:p>
            <a:pPr rtl="0"/>
            <a:r>
              <a:rPr lang="ru-RU" noProof="0"/>
              <a:t>Добавить нижний колонтитул </a:t>
            </a:r>
          </a:p>
        </p:txBody>
      </p:sp>
      <p:sp>
        <p:nvSpPr>
          <p:cNvPr id="7" name="Номер слайда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B38049E5-7B53-4E85-8972-7D6C4BCE5BB9}" type="slidenum">
              <a:rPr lang="ru-RU" noProof="0" smtClean="0"/>
              <a:t>‹#›</a:t>
            </a:fld>
            <a:endParaRPr lang="ru-RU" noProof="0"/>
          </a:p>
        </p:txBody>
      </p:sp>
      <p:sp>
        <p:nvSpPr>
          <p:cNvPr id="9" name="Прямоугольник 8" title="Разделительная линия"/>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Г-образная фигура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solidFill>
                <a:schemeClr val="tx2"/>
              </a:solidFill>
            </a:endParaRPr>
          </a:p>
        </p:txBody>
      </p:sp>
      <p:sp>
        <p:nvSpPr>
          <p:cNvPr id="13" name="Г-образная фигура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solidFill>
                <a:schemeClr val="tx2"/>
              </a:solidFill>
            </a:endParaRPr>
          </a:p>
        </p:txBody>
      </p:sp>
      <p:sp>
        <p:nvSpPr>
          <p:cNvPr id="19" name="Рисунок 18">
            <a:extLst>
              <a:ext uri="{FF2B5EF4-FFF2-40B4-BE49-F238E27FC236}">
                <a16:creationId xmlns:a16="http://schemas.microsoft.com/office/drawing/2014/main" id="{D57F3340-8A42-40F0-BF5B-EEF6E3E88E6E}"/>
              </a:ext>
            </a:extLst>
          </p:cNvPr>
          <p:cNvSpPr>
            <a:spLocks noGrp="1"/>
          </p:cNvSpPr>
          <p:nvPr>
            <p:ph type="pic" idx="1" hasCustomPrompt="1"/>
          </p:nvPr>
        </p:nvSpPr>
        <p:spPr>
          <a:xfrm>
            <a:off x="806246" y="668595"/>
            <a:ext cx="4646651" cy="5383413"/>
          </a:xfrm>
          <a:custGeom>
            <a:avLst/>
            <a:gdLst>
              <a:gd name="connsiteX0" fmla="*/ 0 w 4646651"/>
              <a:gd name="connsiteY0" fmla="*/ 0 h 5383413"/>
              <a:gd name="connsiteX1" fmla="*/ 4168046 w 4646651"/>
              <a:gd name="connsiteY1" fmla="*/ 0 h 5383413"/>
              <a:gd name="connsiteX2" fmla="*/ 4646651 w 4646651"/>
              <a:gd name="connsiteY2" fmla="*/ 478605 h 5383413"/>
              <a:gd name="connsiteX3" fmla="*/ 4646651 w 4646651"/>
              <a:gd name="connsiteY3" fmla="*/ 5383413 h 5383413"/>
              <a:gd name="connsiteX4" fmla="*/ 478605 w 4646651"/>
              <a:gd name="connsiteY4" fmla="*/ 5383413 h 5383413"/>
              <a:gd name="connsiteX5" fmla="*/ 0 w 4646651"/>
              <a:gd name="connsiteY5" fmla="*/ 4904808 h 538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6651" h="5383413">
                <a:moveTo>
                  <a:pt x="0" y="0"/>
                </a:moveTo>
                <a:lnTo>
                  <a:pt x="4168046" y="0"/>
                </a:lnTo>
                <a:lnTo>
                  <a:pt x="4646651" y="478605"/>
                </a:lnTo>
                <a:lnTo>
                  <a:pt x="4646651" y="5383413"/>
                </a:lnTo>
                <a:lnTo>
                  <a:pt x="478605" y="5383413"/>
                </a:lnTo>
                <a:lnTo>
                  <a:pt x="0" y="4904808"/>
                </a:lnTo>
                <a:close/>
              </a:path>
            </a:pathLst>
          </a:custGeom>
          <a:ln w="57150">
            <a:solidFill>
              <a:schemeClr val="bg1"/>
            </a:solidFill>
          </a:ln>
        </p:spPr>
        <p:txBody>
          <a:bodyPr wrap="square" rtlCol="0"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noProof="0"/>
              <a:t>Щелкните значок, чтобы добавить фото</a:t>
            </a:r>
          </a:p>
        </p:txBody>
      </p:sp>
      <p:sp>
        <p:nvSpPr>
          <p:cNvPr id="20" name="Г-образная фигура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solidFill>
                <a:schemeClr val="tx2"/>
              </a:solidFill>
            </a:endParaRPr>
          </a:p>
        </p:txBody>
      </p:sp>
      <p:sp>
        <p:nvSpPr>
          <p:cNvPr id="21" name="Г-образная фигура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solidFill>
                <a:schemeClr val="tx2"/>
              </a:solidFill>
            </a:endParaRPr>
          </a:p>
        </p:txBody>
      </p:sp>
      <p:cxnSp>
        <p:nvCxnSpPr>
          <p:cNvPr id="23" name="Прямая соединительная линия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8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765025" y="1301360"/>
            <a:ext cx="9612971" cy="2852737"/>
          </a:xfrm>
        </p:spPr>
        <p:txBody>
          <a:bodyPr rtlCol="0" anchor="b">
            <a:normAutofit/>
          </a:bodyPr>
          <a:lstStyle>
            <a:lvl1pPr algn="r">
              <a:defRPr sz="7200" cap="none" baseline="0">
                <a:solidFill>
                  <a:schemeClr val="tx1"/>
                </a:solidFill>
              </a:defRPr>
            </a:lvl1pPr>
          </a:lstStyle>
          <a:p>
            <a:pPr rtl="0"/>
            <a:r>
              <a:rPr lang="ru-RU" noProof="0"/>
              <a:t>Щелкните, чтобы изменить стиль образца заголовка</a:t>
            </a:r>
          </a:p>
        </p:txBody>
      </p:sp>
      <p:sp>
        <p:nvSpPr>
          <p:cNvPr id="3" name="Текст 2"/>
          <p:cNvSpPr>
            <a:spLocks noGrp="1"/>
          </p:cNvSpPr>
          <p:nvPr>
            <p:ph type="body" idx="1" hasCustomPrompt="1"/>
          </p:nvPr>
        </p:nvSpPr>
        <p:spPr>
          <a:xfrm>
            <a:off x="765025" y="4216328"/>
            <a:ext cx="9612971" cy="1143324"/>
          </a:xfrm>
        </p:spPr>
        <p:txBody>
          <a:bodyPr rtlCol="0"/>
          <a:lstStyle>
            <a:lvl1pPr marL="0" indent="0" algn="r">
              <a:lnSpc>
                <a:spcPct val="112000"/>
              </a:lnSpc>
              <a:spcBef>
                <a:spcPts val="0"/>
              </a:spcBef>
              <a:spcAft>
                <a:spcPts val="0"/>
              </a:spcAf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a:xfrm>
            <a:off x="738908" y="6453386"/>
            <a:ext cx="1622409" cy="404614"/>
          </a:xfrm>
        </p:spPr>
        <p:txBody>
          <a:bodyPr rtlCol="0"/>
          <a:lstStyle>
            <a:lvl1pPr>
              <a:defRPr>
                <a:solidFill>
                  <a:schemeClr val="tx2"/>
                </a:solidFill>
              </a:defRPr>
            </a:lvl1pPr>
          </a:lstStyle>
          <a:p>
            <a:pPr rtl="0"/>
            <a:fld id="{463685FE-3268-48AD-A3D0-612A5D53B7F2}" type="datetime1">
              <a:rPr lang="ru-RU" noProof="0" smtClean="0"/>
              <a:t>07.10.2022</a:t>
            </a:fld>
            <a:endParaRPr lang="ru-RU" noProof="0"/>
          </a:p>
        </p:txBody>
      </p:sp>
      <p:sp>
        <p:nvSpPr>
          <p:cNvPr id="5" name="Нижний колонтитул 4"/>
          <p:cNvSpPr>
            <a:spLocks noGrp="1"/>
          </p:cNvSpPr>
          <p:nvPr>
            <p:ph type="ftr" sz="quarter" idx="11"/>
          </p:nvPr>
        </p:nvSpPr>
        <p:spPr>
          <a:xfrm>
            <a:off x="2584312" y="6453386"/>
            <a:ext cx="7023377" cy="404614"/>
          </a:xfrm>
        </p:spPr>
        <p:txBody>
          <a:bodyPr rtlCol="0"/>
          <a:lstStyle>
            <a:lvl1pPr algn="ctr">
              <a:defRPr>
                <a:solidFill>
                  <a:schemeClr val="tx2"/>
                </a:solidFill>
              </a:defRPr>
            </a:lvl1pPr>
          </a:lstStyle>
          <a:p>
            <a:pPr rtl="0"/>
            <a:r>
              <a:rPr lang="ru-RU" noProof="0"/>
              <a:t>Добавить нижний колонтитул </a:t>
            </a:r>
          </a:p>
        </p:txBody>
      </p:sp>
      <p:sp>
        <p:nvSpPr>
          <p:cNvPr id="6" name="Номер слайда 5"/>
          <p:cNvSpPr>
            <a:spLocks noGrp="1"/>
          </p:cNvSpPr>
          <p:nvPr>
            <p:ph type="sldNum" sz="quarter" idx="12"/>
          </p:nvPr>
        </p:nvSpPr>
        <p:spPr>
          <a:xfrm>
            <a:off x="9830683" y="6453386"/>
            <a:ext cx="1596292" cy="404614"/>
          </a:xfrm>
        </p:spPr>
        <p:txBody>
          <a:bodyPr rtlCol="0"/>
          <a:lstStyle>
            <a:lvl1pPr>
              <a:defRPr>
                <a:solidFill>
                  <a:schemeClr val="tx2"/>
                </a:solidFill>
              </a:defRPr>
            </a:lvl1pPr>
          </a:lstStyle>
          <a:p>
            <a:pPr rtl="0"/>
            <a:fld id="{B38049E5-7B53-4E85-8972-7D6C4BCE5BB9}" type="slidenum">
              <a:rPr lang="ru-RU" noProof="0" smtClean="0"/>
              <a:t>‹#›</a:t>
            </a:fld>
            <a:endParaRPr lang="ru-RU" noProof="0"/>
          </a:p>
        </p:txBody>
      </p:sp>
      <p:sp>
        <p:nvSpPr>
          <p:cNvPr id="9" name="Г-образная фигура 8">
            <a:extLst>
              <a:ext uri="{FF2B5EF4-FFF2-40B4-BE49-F238E27FC236}">
                <a16:creationId xmlns:a16="http://schemas.microsoft.com/office/drawing/2014/main"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8" name="Г-образная фигура 7">
            <a:extLst>
              <a:ext uri="{FF2B5EF4-FFF2-40B4-BE49-F238E27FC236}">
                <a16:creationId xmlns:a16="http://schemas.microsoft.com/office/drawing/2014/main"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Tree>
    <p:extLst>
      <p:ext uri="{BB962C8B-B14F-4D97-AF65-F5344CB8AC3E}">
        <p14:creationId xmlns:p14="http://schemas.microsoft.com/office/powerpoint/2010/main" val="315921443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rtlCol="0">
            <a:normAutofit/>
          </a:bodyPr>
          <a:lstStyle>
            <a:lvl1pPr>
              <a:defRPr sz="4800">
                <a:solidFill>
                  <a:schemeClr val="tx2"/>
                </a:solidFill>
              </a:defRPr>
            </a:lvl1pPr>
          </a:lstStyle>
          <a:p>
            <a:pPr rtl="0"/>
            <a:r>
              <a:rPr lang="ru-RU" noProof="0"/>
              <a:t>Щелкните, чтобы изменить стиль образца заголовка</a:t>
            </a:r>
          </a:p>
        </p:txBody>
      </p:sp>
      <p:sp>
        <p:nvSpPr>
          <p:cNvPr id="3" name="Объект 2"/>
          <p:cNvSpPr>
            <a:spLocks noGrp="1"/>
          </p:cNvSpPr>
          <p:nvPr>
            <p:ph sz="half" idx="1" hasCustomPrompt="1"/>
          </p:nvPr>
        </p:nvSpPr>
        <p:spPr>
          <a:xfrm>
            <a:off x="1371600" y="2285999"/>
            <a:ext cx="4447786" cy="3581401"/>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Объект 3"/>
          <p:cNvSpPr>
            <a:spLocks noGrp="1"/>
          </p:cNvSpPr>
          <p:nvPr>
            <p:ph sz="half" idx="2" hasCustomPrompt="1"/>
          </p:nvPr>
        </p:nvSpPr>
        <p:spPr>
          <a:xfrm>
            <a:off x="6525403" y="2285999"/>
            <a:ext cx="4447786" cy="3581401"/>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Дата 4"/>
          <p:cNvSpPr>
            <a:spLocks noGrp="1"/>
          </p:cNvSpPr>
          <p:nvPr>
            <p:ph type="dt" sz="half" idx="10"/>
          </p:nvPr>
        </p:nvSpPr>
        <p:spPr/>
        <p:txBody>
          <a:bodyPr rtlCol="0"/>
          <a:lstStyle/>
          <a:p>
            <a:pPr rtl="0"/>
            <a:fld id="{B01EA4EA-8955-4DEA-AFE7-198E25A13620}" type="datetime1">
              <a:rPr lang="ru-RU" noProof="0" smtClean="0"/>
              <a:t>07.10.2022</a:t>
            </a:fld>
            <a:endParaRPr lang="ru-RU" noProof="0"/>
          </a:p>
        </p:txBody>
      </p:sp>
      <p:sp>
        <p:nvSpPr>
          <p:cNvPr id="6" name="Нижний колонтитул 5"/>
          <p:cNvSpPr>
            <a:spLocks noGrp="1"/>
          </p:cNvSpPr>
          <p:nvPr>
            <p:ph type="ftr" sz="quarter" idx="11"/>
          </p:nvPr>
        </p:nvSpPr>
        <p:spPr/>
        <p:txBody>
          <a:bodyPr rtlCol="0"/>
          <a:lstStyle/>
          <a:p>
            <a:pPr rtl="0"/>
            <a:r>
              <a:rPr lang="ru-RU" noProof="0"/>
              <a:t>Добавить нижний колонтитул </a:t>
            </a:r>
          </a:p>
        </p:txBody>
      </p:sp>
      <p:sp>
        <p:nvSpPr>
          <p:cNvPr id="7" name="Номер слайда 6"/>
          <p:cNvSpPr>
            <a:spLocks noGrp="1"/>
          </p:cNvSpPr>
          <p:nvPr>
            <p:ph type="sldNum" sz="quarter" idx="12"/>
          </p:nvPr>
        </p:nvSpPr>
        <p:spPr/>
        <p:txBody>
          <a:bodyPr rtlCol="0"/>
          <a:lstStyle/>
          <a:p>
            <a:pPr rtl="0"/>
            <a:fld id="{B38049E5-7B53-4E85-8972-7D6C4BCE5BB9}" type="slidenum">
              <a:rPr lang="ru-RU" noProof="0" smtClean="0"/>
              <a:t>‹#›</a:t>
            </a:fld>
            <a:endParaRPr lang="ru-RU" noProof="0"/>
          </a:p>
        </p:txBody>
      </p:sp>
    </p:spTree>
    <p:extLst>
      <p:ext uri="{BB962C8B-B14F-4D97-AF65-F5344CB8AC3E}">
        <p14:creationId xmlns:p14="http://schemas.microsoft.com/office/powerpoint/2010/main" val="296885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accent1"/>
        </a:solidFill>
        <a:effectLst/>
      </p:bgPr>
    </p:bg>
    <p:spTree>
      <p:nvGrpSpPr>
        <p:cNvPr id="1" name=""/>
        <p:cNvGrpSpPr/>
        <p:nvPr/>
      </p:nvGrpSpPr>
      <p:grpSpPr>
        <a:xfrm>
          <a:off x="0" y="0"/>
          <a:ext cx="0" cy="0"/>
          <a:chOff x="0" y="0"/>
          <a:chExt cx="0" cy="0"/>
        </a:xfrm>
      </p:grpSpPr>
      <p:sp>
        <p:nvSpPr>
          <p:cNvPr id="8" name="Прямоугольник 7" title="Боковая панель">
            <a:extLst>
              <a:ext uri="{FF2B5EF4-FFF2-40B4-BE49-F238E27FC236}">
                <a16:creationId xmlns:a16="http://schemas.microsoft.com/office/drawing/2014/main" id="{FFA7AFEF-D97A-4A94-A884-7F95E91332B7}"/>
              </a:ext>
            </a:extLst>
          </p:cNvPr>
          <p:cNvSpPr/>
          <p:nvPr userDrawn="1"/>
        </p:nvSpPr>
        <p:spPr>
          <a:xfrm>
            <a:off x="622095" y="0"/>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pPr rtl="0"/>
            <a:r>
              <a:rPr lang="ru-RU" noProof="0"/>
              <a:t>Образец заголовка</a:t>
            </a:r>
          </a:p>
        </p:txBody>
      </p:sp>
      <p:sp>
        <p:nvSpPr>
          <p:cNvPr id="3" name="Текст 2"/>
          <p:cNvSpPr>
            <a:spLocks noGrp="1"/>
          </p:cNvSpPr>
          <p:nvPr>
            <p:ph type="body" idx="1"/>
          </p:nvPr>
        </p:nvSpPr>
        <p:spPr>
          <a:xfrm>
            <a:off x="1371600" y="2286000"/>
            <a:ext cx="9601200" cy="3581400"/>
          </a:xfrm>
          <a:prstGeom prst="rect">
            <a:avLst/>
          </a:prstGeom>
        </p:spPr>
        <p:txBody>
          <a:bodyPr vert="horz" lIns="91440" tIns="45720" rIns="91440" bIns="45720" rtlCol="0">
            <a:no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rtl="0"/>
            <a:fld id="{FEB98958-3A71-42AD-9588-A0320F8DA8CC}" type="datetime1">
              <a:rPr lang="ru-RU" noProof="0" smtClean="0"/>
              <a:t>07.10.2022</a:t>
            </a:fld>
            <a:endParaRPr lang="ru-RU" noProof="0"/>
          </a:p>
        </p:txBody>
      </p:sp>
      <p:sp>
        <p:nvSpPr>
          <p:cNvPr id="5" name="Нижний колонтитул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rtl="0"/>
            <a:r>
              <a:rPr lang="ru-RU" noProof="0"/>
              <a:t>Добавить нижний колонтитул </a:t>
            </a:r>
          </a:p>
        </p:txBody>
      </p:sp>
      <p:sp>
        <p:nvSpPr>
          <p:cNvPr id="6" name="Номер слайда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rtl="0"/>
            <a:fld id="{B38049E5-7B53-4E85-8972-7D6C4BCE5BB9}" type="slidenum">
              <a:rPr lang="ru-RU" noProof="0" smtClean="0"/>
              <a:t>‹#›</a:t>
            </a:fld>
            <a:endParaRPr lang="ru-RU" noProof="0"/>
          </a:p>
        </p:txBody>
      </p:sp>
      <p:sp>
        <p:nvSpPr>
          <p:cNvPr id="9" name="Прямоугольник 8" title="Боковая панель"/>
          <p:cNvSpPr/>
          <p:nvPr/>
        </p:nvSpPr>
        <p:spPr>
          <a:xfrm>
            <a:off x="478095" y="376"/>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303306"/>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71" r:id="rId5"/>
    <p:sldLayoutId id="2147483669" r:id="rId6"/>
    <p:sldLayoutId id="2147483672" r:id="rId7"/>
    <p:sldLayoutId id="2147483663" r:id="rId8"/>
    <p:sldLayoutId id="2147483664" r:id="rId9"/>
    <p:sldLayoutId id="2147483665" r:id="rId10"/>
    <p:sldLayoutId id="2147483666" r:id="rId11"/>
    <p:sldLayoutId id="2147483673" r:id="rId12"/>
    <p:sldLayoutId id="2147483667" r:id="rId13"/>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42900" indent="-342900" algn="l" defTabSz="914400" rtl="0" eaLnBrk="1" latinLnBrk="0" hangingPunct="1">
        <a:lnSpc>
          <a:spcPct val="94000"/>
        </a:lnSpc>
        <a:spcBef>
          <a:spcPts val="1000"/>
        </a:spcBef>
        <a:spcAft>
          <a:spcPts val="200"/>
        </a:spcAft>
        <a:buFont typeface="Arial" panose="020B0604020202020204" pitchFamily="34" charset="0"/>
        <a:buChar char="•"/>
        <a:defRPr sz="2400" kern="1200" baseline="0">
          <a:solidFill>
            <a:schemeClr val="tx2"/>
          </a:solidFill>
          <a:latin typeface="+mn-lt"/>
          <a:ea typeface="+mn-ea"/>
          <a:cs typeface="+mn-cs"/>
        </a:defRPr>
      </a:lvl1pPr>
      <a:lvl2pPr marL="873252" indent="-342900" algn="l" defTabSz="914400" rtl="0" eaLnBrk="1" latinLnBrk="0" hangingPunct="1">
        <a:lnSpc>
          <a:spcPct val="94000"/>
        </a:lnSpc>
        <a:spcBef>
          <a:spcPts val="500"/>
        </a:spcBef>
        <a:spcAft>
          <a:spcPts val="200"/>
        </a:spcAft>
        <a:buFont typeface="Arial" panose="020B0604020202020204" pitchFamily="34" charset="0"/>
        <a:buChar char="•"/>
        <a:defRPr sz="2400" i="1" kern="1200" baseline="0">
          <a:solidFill>
            <a:schemeClr val="tx2"/>
          </a:solidFill>
          <a:latin typeface="+mn-lt"/>
          <a:ea typeface="+mn-ea"/>
          <a:cs typeface="+mn-cs"/>
        </a:defRPr>
      </a:lvl2pPr>
      <a:lvl3pPr marL="1330452" indent="-342900" algn="l" defTabSz="914400" rtl="0" eaLnBrk="1" latinLnBrk="0" hangingPunct="1">
        <a:lnSpc>
          <a:spcPct val="94000"/>
        </a:lnSpc>
        <a:spcBef>
          <a:spcPts val="500"/>
        </a:spcBef>
        <a:spcAft>
          <a:spcPts val="200"/>
        </a:spcAft>
        <a:buFont typeface="Arial" panose="020B0604020202020204" pitchFamily="34" charset="0"/>
        <a:buChar char="•"/>
        <a:defRPr sz="2000" kern="1200" baseline="0">
          <a:solidFill>
            <a:schemeClr val="tx2"/>
          </a:solidFill>
          <a:latin typeface="+mn-lt"/>
          <a:ea typeface="+mn-ea"/>
          <a:cs typeface="+mn-cs"/>
        </a:defRPr>
      </a:lvl3pPr>
      <a:lvl4pPr marL="1787652" indent="-342900" algn="l" defTabSz="914400" rtl="0" eaLnBrk="1" latinLnBrk="0" hangingPunct="1">
        <a:lnSpc>
          <a:spcPct val="94000"/>
        </a:lnSpc>
        <a:spcBef>
          <a:spcPts val="500"/>
        </a:spcBef>
        <a:spcAft>
          <a:spcPts val="200"/>
        </a:spcAft>
        <a:buFont typeface="Arial" panose="020B0604020202020204" pitchFamily="34" charset="0"/>
        <a:buChar char="•"/>
        <a:defRPr sz="2000" i="1" kern="1200" baseline="0">
          <a:solidFill>
            <a:schemeClr val="tx2"/>
          </a:solidFill>
          <a:latin typeface="+mn-lt"/>
          <a:ea typeface="+mn-ea"/>
          <a:cs typeface="+mn-cs"/>
        </a:defRPr>
      </a:lvl4pPr>
      <a:lvl5pPr marL="2187702" indent="-285750" algn="l" defTabSz="914400" rtl="0" eaLnBrk="1" latinLnBrk="0" hangingPunct="1">
        <a:lnSpc>
          <a:spcPct val="94000"/>
        </a:lnSpc>
        <a:spcBef>
          <a:spcPts val="500"/>
        </a:spcBef>
        <a:spcAft>
          <a:spcPts val="200"/>
        </a:spcAft>
        <a:buFont typeface="Arial" panose="020B0604020202020204" pitchFamily="34" charset="0"/>
        <a:buChar char="•"/>
        <a:defRPr sz="18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7" name="Rectangle 14"/>
          <p:cNvSpPr>
            <a:spLocks noGrp="1" noChangeArrowheads="1"/>
          </p:cNvSpPr>
          <p:nvPr>
            <p:ph type="ctrTitle"/>
          </p:nvPr>
        </p:nvSpPr>
        <p:spPr>
          <a:xfrm>
            <a:off x="1130300" y="2501900"/>
            <a:ext cx="9715499" cy="2757489"/>
          </a:xfrm>
        </p:spPr>
        <p:style>
          <a:lnRef idx="1">
            <a:schemeClr val="accent2"/>
          </a:lnRef>
          <a:fillRef idx="2">
            <a:schemeClr val="accent2"/>
          </a:fillRef>
          <a:effectRef idx="1">
            <a:schemeClr val="accent2"/>
          </a:effectRef>
          <a:fontRef idx="minor">
            <a:schemeClr val="dk1"/>
          </a:fontRef>
        </p:style>
        <p:txBody>
          <a:bodyPr rtlCol="0">
            <a:normAutofit/>
          </a:body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r>
              <a:rPr lang="en-US" sz="3200" b="1" dirty="0" err="1">
                <a:solidFill>
                  <a:schemeClr val="tx1"/>
                </a:solidFill>
                <a:latin typeface="Times New Roman" pitchFamily="18" charset="0"/>
                <a:cs typeface="Times New Roman" pitchFamily="18" charset="0"/>
              </a:rPr>
              <a:t>Mavzu</a:t>
            </a:r>
            <a:r>
              <a:rPr lang="ru-RU" sz="3200" b="1" dirty="0">
                <a:solidFill>
                  <a:schemeClr val="tx1"/>
                </a:solidFill>
                <a:latin typeface="Times New Roman" pitchFamily="18" charset="0"/>
                <a:cs typeface="Times New Roman" pitchFamily="18" charset="0"/>
              </a:rPr>
              <a:t>: </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TEХNIK</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TIZIMLАRDА</a:t>
            </a:r>
            <a:r>
              <a:rPr lang="ru-RU" sz="1800" b="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АХBOROT TEХNOLOGIYALARI” FANINING PREDMETI VA USLUBLARI.</a:t>
            </a:r>
            <a:br>
              <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ru-RU" sz="3200" b="1" dirty="0">
                <a:solidFill>
                  <a:schemeClr val="tx1"/>
                </a:solidFill>
                <a:latin typeface="Times New Roman" pitchFamily="18" charset="0"/>
                <a:cs typeface="Times New Roman" pitchFamily="18" charset="0"/>
              </a:rPr>
            </a:br>
            <a:br>
              <a:rPr lang="ru-RU" sz="3200" b="1" dirty="0">
                <a:solidFill>
                  <a:schemeClr val="bg1"/>
                </a:solidFill>
                <a:latin typeface="Times New Roman" pitchFamily="18" charset="0"/>
                <a:cs typeface="Times New Roman" pitchFamily="18" charset="0"/>
              </a:rPr>
            </a:br>
            <a:endParaRPr lang="ru-RU" sz="1800" dirty="0">
              <a:solidFill>
                <a:schemeClr val="bg1"/>
              </a:solidFill>
              <a:latin typeface="Times New Roman" pitchFamily="18" charset="0"/>
              <a:cs typeface="Times New Roman" pitchFamily="18" charset="0"/>
            </a:endParaRPr>
          </a:p>
        </p:txBody>
      </p:sp>
      <p:sp>
        <p:nvSpPr>
          <p:cNvPr id="5" name="Прямоугольник 4">
            <a:extLst>
              <a:ext uri="{FF2B5EF4-FFF2-40B4-BE49-F238E27FC236}">
                <a16:creationId xmlns:a16="http://schemas.microsoft.com/office/drawing/2014/main" id="{7A256641-8236-4CC4-8FBF-03706D1A72C2}"/>
              </a:ext>
            </a:extLst>
          </p:cNvPr>
          <p:cNvSpPr/>
          <p:nvPr/>
        </p:nvSpPr>
        <p:spPr>
          <a:xfrm>
            <a:off x="1882877" y="590333"/>
            <a:ext cx="867727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6" name="Прямоугольник 5">
            <a:extLst>
              <a:ext uri="{FF2B5EF4-FFF2-40B4-BE49-F238E27FC236}">
                <a16:creationId xmlns:a16="http://schemas.microsoft.com/office/drawing/2014/main" id="{7A256641-8236-4CC4-8FBF-03706D1A72C2}"/>
              </a:ext>
            </a:extLst>
          </p:cNvPr>
          <p:cNvSpPr/>
          <p:nvPr/>
        </p:nvSpPr>
        <p:spPr>
          <a:xfrm>
            <a:off x="2000251" y="1698812"/>
            <a:ext cx="8677274" cy="5232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7" name="Прямоугольник 6">
            <a:extLst>
              <a:ext uri="{FF2B5EF4-FFF2-40B4-BE49-F238E27FC236}">
                <a16:creationId xmlns:a16="http://schemas.microsoft.com/office/drawing/2014/main" id="{7A256641-8236-4CC4-8FBF-03706D1A72C2}"/>
              </a:ext>
            </a:extLst>
          </p:cNvPr>
          <p:cNvSpPr/>
          <p:nvPr/>
        </p:nvSpPr>
        <p:spPr>
          <a:xfrm>
            <a:off x="4483100" y="5867557"/>
            <a:ext cx="3200400" cy="40011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
        <p:nvSpPr>
          <p:cNvPr id="2" name="Прямоугольник: усеченные противолежащие углы 1">
            <a:extLst>
              <a:ext uri="{FF2B5EF4-FFF2-40B4-BE49-F238E27FC236}">
                <a16:creationId xmlns:a16="http://schemas.microsoft.com/office/drawing/2014/main" id="{FF9F07E9-4EF5-7B9C-C96A-47C81627A958}"/>
              </a:ext>
            </a:extLst>
          </p:cNvPr>
          <p:cNvSpPr/>
          <p:nvPr/>
        </p:nvSpPr>
        <p:spPr>
          <a:xfrm>
            <a:off x="885524" y="375385"/>
            <a:ext cx="10587789" cy="6217920"/>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angle 14">
            <a:extLst>
              <a:ext uri="{FF2B5EF4-FFF2-40B4-BE49-F238E27FC236}">
                <a16:creationId xmlns:a16="http://schemas.microsoft.com/office/drawing/2014/main" id="{9460EF12-6BA6-66A7-DF1A-01D041C24574}"/>
              </a:ext>
            </a:extLst>
          </p:cNvPr>
          <p:cNvSpPr txBox="1">
            <a:spLocks noChangeArrowheads="1"/>
          </p:cNvSpPr>
          <p:nvPr/>
        </p:nvSpPr>
        <p:spPr>
          <a:xfrm>
            <a:off x="1444057" y="2763944"/>
            <a:ext cx="9715499" cy="2373527"/>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endParaRPr lang="en-US" sz="3200" b="1" dirty="0">
              <a:solidFill>
                <a:schemeClr val="tx1"/>
              </a:solidFill>
              <a:latin typeface="Times New Roman" pitchFamily="18" charset="0"/>
              <a:cs typeface="Times New Roman" pitchFamily="18" charset="0"/>
            </a:endParaRPr>
          </a:p>
          <a:p>
            <a:pPr>
              <a:defRPr/>
            </a:pPr>
            <a:r>
              <a:rPr lang="en-US" sz="2800" b="1" dirty="0" err="1">
                <a:solidFill>
                  <a:schemeClr val="tx1"/>
                </a:solidFill>
                <a:latin typeface="Times New Roman" pitchFamily="18" charset="0"/>
                <a:cs typeface="Times New Roman" pitchFamily="18" charset="0"/>
              </a:rPr>
              <a:t>Mavzu</a:t>
            </a:r>
            <a:r>
              <a:rPr lang="ru-RU" sz="2800" b="1" dirty="0">
                <a:solidFill>
                  <a:schemeClr val="tx1"/>
                </a:solidFill>
                <a:latin typeface="Times New Roman" pitchFamily="18" charset="0"/>
                <a:cs typeface="Times New Roman" pitchFamily="18" charset="0"/>
              </a:rPr>
              <a:t>: </a:t>
            </a:r>
            <a:r>
              <a:rPr lang="ms-MY" sz="2400" b="1" dirty="0">
                <a:latin typeface="Times New Roman" panose="02020603050405020304" pitchFamily="18" charset="0"/>
                <a:cs typeface="Times New Roman" panose="02020603050405020304" pitchFamily="18" charset="0"/>
              </a:rPr>
              <a:t>GEОINFОRMАTSIОN TIZIMIDA QOʻLLANILADIGAN DASTURIY TA’MINOTLAR</a:t>
            </a:r>
            <a:endParaRPr lang="ru-RU" dirty="0">
              <a:latin typeface="Times New Roman" panose="02020603050405020304" pitchFamily="18" charset="0"/>
              <a:cs typeface="Times New Roman" panose="02020603050405020304" pitchFamily="18" charset="0"/>
            </a:endParaRPr>
          </a:p>
          <a:p>
            <a:pPr>
              <a:defRPr/>
            </a:pPr>
            <a:endParaRPr lang="ru-RU" sz="1800" dirty="0">
              <a:solidFill>
                <a:schemeClr val="bg1"/>
              </a:solidFill>
              <a:latin typeface="Times New Roman" pitchFamily="18" charset="0"/>
              <a:cs typeface="Times New Roman" pitchFamily="18" charset="0"/>
            </a:endParaRPr>
          </a:p>
        </p:txBody>
      </p:sp>
      <p:sp>
        <p:nvSpPr>
          <p:cNvPr id="9" name="Прямоугольник: усеченные противолежащие углы 8">
            <a:extLst>
              <a:ext uri="{FF2B5EF4-FFF2-40B4-BE49-F238E27FC236}">
                <a16:creationId xmlns:a16="http://schemas.microsoft.com/office/drawing/2014/main" id="{B2B07AF9-8EF2-7C61-8BDB-0A7CEF6A5A28}"/>
              </a:ext>
            </a:extLst>
          </p:cNvPr>
          <p:cNvSpPr/>
          <p:nvPr/>
        </p:nvSpPr>
        <p:spPr>
          <a:xfrm>
            <a:off x="2035277" y="742733"/>
            <a:ext cx="8677274" cy="697885"/>
          </a:xfrm>
          <a:prstGeom prst="snip2Diag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10" name="Прямоугольник: скругленные противолежащие углы 9">
            <a:extLst>
              <a:ext uri="{FF2B5EF4-FFF2-40B4-BE49-F238E27FC236}">
                <a16:creationId xmlns:a16="http://schemas.microsoft.com/office/drawing/2014/main" id="{67929569-E6FC-294E-5475-783E3AEEEAAE}"/>
              </a:ext>
            </a:extLst>
          </p:cNvPr>
          <p:cNvSpPr/>
          <p:nvPr/>
        </p:nvSpPr>
        <p:spPr>
          <a:xfrm>
            <a:off x="2152651" y="1851212"/>
            <a:ext cx="8677274" cy="578882"/>
          </a:xfrm>
          <a:prstGeom prst="round2Diag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11" name="Прямоугольник: скругленные верхние углы 10">
            <a:extLst>
              <a:ext uri="{FF2B5EF4-FFF2-40B4-BE49-F238E27FC236}">
                <a16:creationId xmlns:a16="http://schemas.microsoft.com/office/drawing/2014/main" id="{A68AC61B-1DE1-77FC-F851-B01A86060DB1}"/>
              </a:ext>
            </a:extLst>
          </p:cNvPr>
          <p:cNvSpPr/>
          <p:nvPr/>
        </p:nvSpPr>
        <p:spPr>
          <a:xfrm>
            <a:off x="4621314" y="5801301"/>
            <a:ext cx="3200400" cy="419457"/>
          </a:xfrm>
          <a:prstGeom prst="round2Same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C4BA09-5AB3-8E7D-07DC-FA48ED3A568F}"/>
              </a:ext>
            </a:extLst>
          </p:cNvPr>
          <p:cNvSpPr txBox="1"/>
          <p:nvPr/>
        </p:nvSpPr>
        <p:spPr>
          <a:xfrm>
            <a:off x="1042219" y="434010"/>
            <a:ext cx="9606116" cy="6166015"/>
          </a:xfrm>
          <a:prstGeom prst="round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ctr">
              <a:lnSpc>
                <a:spcPct val="150000"/>
              </a:lnSpc>
              <a:spcAft>
                <a:spcPts val="800"/>
              </a:spcAft>
            </a:pPr>
            <a:r>
              <a:rPr lang="ms-MY" sz="2400" dirty="0">
                <a:effectLst/>
                <a:latin typeface="Times New Roman" panose="02020603050405020304" pitchFamily="18" charset="0"/>
                <a:ea typeface="Times New Roman" panose="02020603050405020304" pitchFamily="18" charset="0"/>
                <a:cs typeface="Times New Roman" panose="02020603050405020304" pitchFamily="18" charset="0"/>
              </a:rPr>
              <a:t>MapInfo dasturi fazoviy jihatdan bogʻlangan turli хil ma’lumotlarni tasvirlash imkoniyatini beradi. Bu tizim Desktop GIS (ishchi dastur) sinfiga kiradi. 80-yillarning oхirida MapInfo va AtlasGIS Desktop GIS turkumidagi dastur bozorini boʻlishib olgan boʻlsa, Windows operativ dasturiga moslashtirilgandan soʻng raqibini yengib oʻtdi.  MapInfoning eng muhim хususiyati bu uning universalligidir. Tizim boshqa dasturlar – DOS, Windows, Windows NT, UNIХ bilan va Geоinfоrmаtsiоn tizimi dasturlari, raqamli kartografik tizimlar, geografik ma’lumotlar bazasini yaratish va ishlatish vositalari bilan birgalikda ishlash хususiyatiga ham egadir.</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861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Схема 8">
            <a:extLst>
              <a:ext uri="{FF2B5EF4-FFF2-40B4-BE49-F238E27FC236}">
                <a16:creationId xmlns:a16="http://schemas.microsoft.com/office/drawing/2014/main" id="{A4CE8D1F-48BA-D1C6-C931-EFFFF59B8F71}"/>
              </a:ext>
            </a:extLst>
          </p:cNvPr>
          <p:cNvGraphicFramePr/>
          <p:nvPr>
            <p:extLst>
              <p:ext uri="{D42A27DB-BD31-4B8C-83A1-F6EECF244321}">
                <p14:modId xmlns:p14="http://schemas.microsoft.com/office/powerpoint/2010/main" val="1292660380"/>
              </p:ext>
            </p:extLst>
          </p:nvPr>
        </p:nvGraphicFramePr>
        <p:xfrm>
          <a:off x="2192593" y="407398"/>
          <a:ext cx="7334865" cy="463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Схема 7">
            <a:extLst>
              <a:ext uri="{FF2B5EF4-FFF2-40B4-BE49-F238E27FC236}">
                <a16:creationId xmlns:a16="http://schemas.microsoft.com/office/drawing/2014/main" id="{2BBE4D45-9E40-CBCC-A81D-4D43C23A452D}"/>
              </a:ext>
            </a:extLst>
          </p:cNvPr>
          <p:cNvGraphicFramePr/>
          <p:nvPr>
            <p:extLst>
              <p:ext uri="{D42A27DB-BD31-4B8C-83A1-F6EECF244321}">
                <p14:modId xmlns:p14="http://schemas.microsoft.com/office/powerpoint/2010/main" val="407205368"/>
              </p:ext>
            </p:extLst>
          </p:nvPr>
        </p:nvGraphicFramePr>
        <p:xfrm>
          <a:off x="0" y="1028111"/>
          <a:ext cx="11877368" cy="56381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94513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6DDED6-1A75-B6F4-6492-A6B448FCAE46}"/>
              </a:ext>
            </a:extLst>
          </p:cNvPr>
          <p:cNvSpPr txBox="1"/>
          <p:nvPr/>
        </p:nvSpPr>
        <p:spPr>
          <a:xfrm>
            <a:off x="747252" y="1421527"/>
            <a:ext cx="10245213" cy="3497908"/>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spcAft>
                <a:spcPts val="800"/>
              </a:spcAft>
            </a:pP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ArcCAD tizimi. ArcCAD atrof-muhit tizimini oʻrganish instituti tomonidan ishlab chiqilgan maхsus dastur boʻlib, bu dastur bizga ma’lum boʻlgan ikki dastur  – AutoCAD va ARC/INFO dasturlarini birlashtirish orqali yaratilgan. </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Bunda shuni nazarda tutish kerakki, ArcCAD dasturi orqali AutoCAD ma’lumotlarini Arc/Info dasturiga oʻzgartirib boʻlmaydi. U toʻgʻridan toʻgʻri fazoviy ma’lumotlarni Arc/Info dasturi formatida yaratadi. Bu esa,  oʻz navbatida, teхnologik jihatdan ArcCAD ning ARC/Info ga moslashganligini koʻrsatadi. </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Bunday birlashtirish orqali bu dastur qanday yutuqlarga erishdi? Ular quyidagilardan iborat: </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3891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Схема 5">
            <a:extLst>
              <a:ext uri="{FF2B5EF4-FFF2-40B4-BE49-F238E27FC236}">
                <a16:creationId xmlns:a16="http://schemas.microsoft.com/office/drawing/2014/main" id="{8E674972-06EE-655F-B3FD-051E687A5F39}"/>
              </a:ext>
            </a:extLst>
          </p:cNvPr>
          <p:cNvGraphicFramePr/>
          <p:nvPr>
            <p:extLst>
              <p:ext uri="{D42A27DB-BD31-4B8C-83A1-F6EECF244321}">
                <p14:modId xmlns:p14="http://schemas.microsoft.com/office/powerpoint/2010/main" val="2748051720"/>
              </p:ext>
            </p:extLst>
          </p:nvPr>
        </p:nvGraphicFramePr>
        <p:xfrm>
          <a:off x="550605" y="337075"/>
          <a:ext cx="11080956" cy="6044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6360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Схема 5">
            <a:extLst>
              <a:ext uri="{FF2B5EF4-FFF2-40B4-BE49-F238E27FC236}">
                <a16:creationId xmlns:a16="http://schemas.microsoft.com/office/drawing/2014/main" id="{241E570E-E1AF-109C-52E7-D0351EB5EED9}"/>
              </a:ext>
            </a:extLst>
          </p:cNvPr>
          <p:cNvGraphicFramePr/>
          <p:nvPr>
            <p:extLst>
              <p:ext uri="{D42A27DB-BD31-4B8C-83A1-F6EECF244321}">
                <p14:modId xmlns:p14="http://schemas.microsoft.com/office/powerpoint/2010/main" val="1989634700"/>
              </p:ext>
            </p:extLst>
          </p:nvPr>
        </p:nvGraphicFramePr>
        <p:xfrm>
          <a:off x="540774" y="508819"/>
          <a:ext cx="11110451" cy="5840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645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125769-F494-7143-8CC2-85400473B1F0}"/>
              </a:ext>
            </a:extLst>
          </p:cNvPr>
          <p:cNvSpPr txBox="1"/>
          <p:nvPr/>
        </p:nvSpPr>
        <p:spPr>
          <a:xfrm>
            <a:off x="707923" y="977516"/>
            <a:ext cx="10579510" cy="5041735"/>
          </a:xfrm>
          <a:prstGeom prst="round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lnSpc>
                <a:spcPct val="150000"/>
              </a:lnSpc>
              <a:spcAft>
                <a:spcPts val="800"/>
              </a:spcAft>
            </a:pP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MS Windows yordamida elektron jadval va Geоinfоrmаtsiоn ma’lumotlar bazasini oʻzaro bogʻlash mumkin. ArcViewni Windowsda qoʻllash orqali ArcCAD orqali hosil qilingan Geоinfоrmаtsiоn ma’lumotlarining soʻrovini tashkil qilish mumkin. “Panorama” elektron kartalar tizimi. “Panorama” geodeziyaning amaliy masalalarini hal qilishga moʻljallangan dastur hisoblanadi. Bu dastur yordamida raqamli va elektron kartalarni yaratish hamda ularni qayta ishlash mumkin. Bu dasturning boshqa dasturlardan qulayligi GPS va elektron taхeometrlardan olingan ma’lumotlarni qayta ishlashda boʻlsa, noqulayliklaridan biri – dastur yordamida fazoviy tahlil ishlarini bajarib boʻlmasligidir. </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Bu dastur yordamida: </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Yuqoridagilardan tashqari, dastur yordamida joyning uch oʻlchamli tasviri hosil qilinib, bevosita real hayotdagidek naviGISsiya qilish va bu dastur orqali boshqa GIS dasturida hosil qilingan ma’lumotlarni oʻzgartirish mumkin.</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631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4ECBB5E7-4F8D-9A0C-179D-8DDD942E2853}"/>
              </a:ext>
            </a:extLst>
          </p:cNvPr>
          <p:cNvGraphicFramePr>
            <a:graphicFrameLocks noGrp="1"/>
          </p:cNvGraphicFramePr>
          <p:nvPr>
            <p:ph idx="1"/>
            <p:extLst>
              <p:ext uri="{D42A27DB-BD31-4B8C-83A1-F6EECF244321}">
                <p14:modId xmlns:p14="http://schemas.microsoft.com/office/powerpoint/2010/main" val="4000973801"/>
              </p:ext>
            </p:extLst>
          </p:nvPr>
        </p:nvGraphicFramePr>
        <p:xfrm>
          <a:off x="721406" y="1488281"/>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5675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Схема 1">
            <a:extLst>
              <a:ext uri="{FF2B5EF4-FFF2-40B4-BE49-F238E27FC236}">
                <a16:creationId xmlns:a16="http://schemas.microsoft.com/office/drawing/2014/main" id="{C41B9518-A2BD-F48C-2D7A-38F38177B40A}"/>
              </a:ext>
            </a:extLst>
          </p:cNvPr>
          <p:cNvGraphicFramePr/>
          <p:nvPr>
            <p:extLst>
              <p:ext uri="{D42A27DB-BD31-4B8C-83A1-F6EECF244321}">
                <p14:modId xmlns:p14="http://schemas.microsoft.com/office/powerpoint/2010/main" val="386260564"/>
              </p:ext>
            </p:extLst>
          </p:nvPr>
        </p:nvGraphicFramePr>
        <p:xfrm>
          <a:off x="1295400" y="1276539"/>
          <a:ext cx="9601200" cy="4200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254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Схема 1">
            <a:extLst>
              <a:ext uri="{FF2B5EF4-FFF2-40B4-BE49-F238E27FC236}">
                <a16:creationId xmlns:a16="http://schemas.microsoft.com/office/drawing/2014/main" id="{7B7F2273-5635-1B92-8879-2DC047141870}"/>
              </a:ext>
            </a:extLst>
          </p:cNvPr>
          <p:cNvGraphicFramePr/>
          <p:nvPr>
            <p:extLst>
              <p:ext uri="{D42A27DB-BD31-4B8C-83A1-F6EECF244321}">
                <p14:modId xmlns:p14="http://schemas.microsoft.com/office/powerpoint/2010/main" val="3177515706"/>
              </p:ext>
            </p:extLst>
          </p:nvPr>
        </p:nvGraphicFramePr>
        <p:xfrm>
          <a:off x="851025" y="634533"/>
          <a:ext cx="10693943" cy="5259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752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Схема 1">
            <a:extLst>
              <a:ext uri="{FF2B5EF4-FFF2-40B4-BE49-F238E27FC236}">
                <a16:creationId xmlns:a16="http://schemas.microsoft.com/office/drawing/2014/main" id="{1C735EFE-A481-CA5E-B647-8A195E54ECA0}"/>
              </a:ext>
            </a:extLst>
          </p:cNvPr>
          <p:cNvGraphicFramePr/>
          <p:nvPr>
            <p:extLst>
              <p:ext uri="{D42A27DB-BD31-4B8C-83A1-F6EECF244321}">
                <p14:modId xmlns:p14="http://schemas.microsoft.com/office/powerpoint/2010/main" val="891841783"/>
              </p:ext>
            </p:extLst>
          </p:nvPr>
        </p:nvGraphicFramePr>
        <p:xfrm>
          <a:off x="297543" y="973857"/>
          <a:ext cx="11596914" cy="4720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7201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Группа 2">
            <a:extLst>
              <a:ext uri="{FF2B5EF4-FFF2-40B4-BE49-F238E27FC236}">
                <a16:creationId xmlns:a16="http://schemas.microsoft.com/office/drawing/2014/main" id="{3C89D554-4E1A-1A9F-CC36-D7C16E1FFD9A}"/>
              </a:ext>
            </a:extLst>
          </p:cNvPr>
          <p:cNvGrpSpPr/>
          <p:nvPr/>
        </p:nvGrpSpPr>
        <p:grpSpPr>
          <a:xfrm>
            <a:off x="370114" y="547762"/>
            <a:ext cx="11451771" cy="5110653"/>
            <a:chOff x="0" y="4349154"/>
            <a:chExt cx="11451771" cy="1000350"/>
          </a:xfrm>
        </p:grpSpPr>
        <p:sp>
          <p:nvSpPr>
            <p:cNvPr id="4" name="Прямоугольник: скругленные углы 3">
              <a:extLst>
                <a:ext uri="{FF2B5EF4-FFF2-40B4-BE49-F238E27FC236}">
                  <a16:creationId xmlns:a16="http://schemas.microsoft.com/office/drawing/2014/main" id="{71E5E5A9-F431-F655-AACD-5B2464EEDDA3}"/>
                </a:ext>
              </a:extLst>
            </p:cNvPr>
            <p:cNvSpPr/>
            <p:nvPr/>
          </p:nvSpPr>
          <p:spPr>
            <a:xfrm>
              <a:off x="0" y="4349154"/>
              <a:ext cx="11451771" cy="1000350"/>
            </a:xfrm>
            <a:prstGeom prst="roundRect">
              <a:avLst/>
            </a:prstGeom>
          </p:spPr>
          <p:style>
            <a:lnRef idx="1">
              <a:schemeClr val="accent1"/>
            </a:lnRef>
            <a:fillRef idx="2">
              <a:schemeClr val="accent1"/>
            </a:fillRef>
            <a:effectRef idx="1">
              <a:schemeClr val="accent1"/>
            </a:effectRef>
            <a:fontRef idx="minor">
              <a:schemeClr val="dk1"/>
            </a:fontRef>
          </p:style>
        </p:sp>
        <p:sp>
          <p:nvSpPr>
            <p:cNvPr id="5" name="Прямоугольник: скругленные углы 4">
              <a:extLst>
                <a:ext uri="{FF2B5EF4-FFF2-40B4-BE49-F238E27FC236}">
                  <a16:creationId xmlns:a16="http://schemas.microsoft.com/office/drawing/2014/main" id="{1D8BC748-1DBF-20CA-B2F8-F5F937998DC8}"/>
                </a:ext>
              </a:extLst>
            </p:cNvPr>
            <p:cNvSpPr txBox="1"/>
            <p:nvPr/>
          </p:nvSpPr>
          <p:spPr>
            <a:xfrm>
              <a:off x="183489" y="4411296"/>
              <a:ext cx="11084794" cy="875903"/>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72390" tIns="72390" rIns="72390" bIns="72390" numCol="1" spcCol="1270" anchor="ctr" anchorCtr="0">
              <a:noAutofit/>
            </a:bodyPr>
            <a:lstStyle/>
            <a:p>
              <a:pPr algn="ctr">
                <a:lnSpc>
                  <a:spcPct val="150000"/>
                </a:lnSpc>
                <a:spcAft>
                  <a:spcPts val="800"/>
                </a:spcAft>
              </a:pPr>
              <a:r>
                <a:rPr lang="ms-MY"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ArcView dasturidan fazoviy ma’lumotlar bilan ishlashda foydalanish mumkin. Dasturning asosiy хususiyati – jadval koʻrinishida oddiylik bilan ishga tushishi, dBASE tipidagi fayllar va server ma’lumotlar bazasidan ma’lumotlarni tasvirlashda, qayta ishlashda ularni yaхshi tushunish va tahlil etishdir. </a:t>
              </a:r>
              <a:endParaRPr lang="ru-RU"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ms-MY" sz="2400" dirty="0">
                  <a:solidFill>
                    <a:schemeClr val="tx1"/>
                  </a:solidFill>
                  <a:effectLst/>
                  <a:latin typeface="Times New Roman" panose="02020603050405020304" pitchFamily="18" charset="0"/>
                  <a:ea typeface="Times New Roman" panose="02020603050405020304" pitchFamily="18" charset="0"/>
                </a:rPr>
                <a:t>ArcView dasturi quyidagi хususiyatlarga ega:</a:t>
              </a:r>
              <a:endParaRPr lang="ru-RU" sz="3200" kern="1200"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485699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Схема 4">
            <a:extLst>
              <a:ext uri="{FF2B5EF4-FFF2-40B4-BE49-F238E27FC236}">
                <a16:creationId xmlns:a16="http://schemas.microsoft.com/office/drawing/2014/main" id="{42022C11-4408-607A-8157-468A63A768AD}"/>
              </a:ext>
            </a:extLst>
          </p:cNvPr>
          <p:cNvGraphicFramePr/>
          <p:nvPr>
            <p:extLst>
              <p:ext uri="{D42A27DB-BD31-4B8C-83A1-F6EECF244321}">
                <p14:modId xmlns:p14="http://schemas.microsoft.com/office/powerpoint/2010/main" val="1392994989"/>
              </p:ext>
            </p:extLst>
          </p:nvPr>
        </p:nvGraphicFramePr>
        <p:xfrm>
          <a:off x="561315" y="429685"/>
          <a:ext cx="11307777" cy="6193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155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Схема 6">
            <a:extLst>
              <a:ext uri="{FF2B5EF4-FFF2-40B4-BE49-F238E27FC236}">
                <a16:creationId xmlns:a16="http://schemas.microsoft.com/office/drawing/2014/main" id="{F5681AD1-8D60-9E5E-C66B-634013A29B65}"/>
              </a:ext>
            </a:extLst>
          </p:cNvPr>
          <p:cNvGraphicFramePr/>
          <p:nvPr>
            <p:extLst>
              <p:ext uri="{D42A27DB-BD31-4B8C-83A1-F6EECF244321}">
                <p14:modId xmlns:p14="http://schemas.microsoft.com/office/powerpoint/2010/main" val="3764549905"/>
              </p:ext>
            </p:extLst>
          </p:nvPr>
        </p:nvGraphicFramePr>
        <p:xfrm>
          <a:off x="633742" y="237136"/>
          <a:ext cx="10683089" cy="5367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6400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3824CD-920C-13E1-15DA-CEF383D3133E}"/>
              </a:ext>
            </a:extLst>
          </p:cNvPr>
          <p:cNvSpPr txBox="1"/>
          <p:nvPr/>
        </p:nvSpPr>
        <p:spPr>
          <a:xfrm>
            <a:off x="943897" y="433080"/>
            <a:ext cx="10304206" cy="1432095"/>
          </a:xfrm>
          <a:prstGeom prst="round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50000"/>
              </a:lnSpc>
              <a:spcAft>
                <a:spcPts val="800"/>
              </a:spcAft>
            </a:pP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AtlasGIS – bu ishchi dasturlar yordamida tez va oson universal kartografiyaning tahliliy va tasviriy imkoniyatlarini oʻz ichiga olgan koʻp funksiyali ахborot kartografik tizimdir. Uning imkoniyatlari jumlasiga quyidagilar kiradi: </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Схема 7">
            <a:extLst>
              <a:ext uri="{FF2B5EF4-FFF2-40B4-BE49-F238E27FC236}">
                <a16:creationId xmlns:a16="http://schemas.microsoft.com/office/drawing/2014/main" id="{CBB6F433-D35C-F49B-2A6B-91DDFE95A8AD}"/>
              </a:ext>
            </a:extLst>
          </p:cNvPr>
          <p:cNvGraphicFramePr/>
          <p:nvPr>
            <p:extLst>
              <p:ext uri="{D42A27DB-BD31-4B8C-83A1-F6EECF244321}">
                <p14:modId xmlns:p14="http://schemas.microsoft.com/office/powerpoint/2010/main" val="3790919555"/>
              </p:ext>
            </p:extLst>
          </p:nvPr>
        </p:nvGraphicFramePr>
        <p:xfrm>
          <a:off x="540774" y="1914983"/>
          <a:ext cx="11110451" cy="4613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174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Схема 5">
            <a:extLst>
              <a:ext uri="{FF2B5EF4-FFF2-40B4-BE49-F238E27FC236}">
                <a16:creationId xmlns:a16="http://schemas.microsoft.com/office/drawing/2014/main" id="{C7C50C81-E291-2CCE-FDE6-CD35B2D2F84B}"/>
              </a:ext>
            </a:extLst>
          </p:cNvPr>
          <p:cNvGraphicFramePr/>
          <p:nvPr>
            <p:extLst>
              <p:ext uri="{D42A27DB-BD31-4B8C-83A1-F6EECF244321}">
                <p14:modId xmlns:p14="http://schemas.microsoft.com/office/powerpoint/2010/main" val="872527116"/>
              </p:ext>
            </p:extLst>
          </p:nvPr>
        </p:nvGraphicFramePr>
        <p:xfrm>
          <a:off x="619432" y="1156969"/>
          <a:ext cx="10766323" cy="4988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4269120"/>
      </p:ext>
    </p:extLst>
  </p:cSld>
  <p:clrMapOvr>
    <a:masterClrMapping/>
  </p:clrMapOvr>
</p:sld>
</file>

<file path=ppt/theme/theme1.xml><?xml version="1.0" encoding="utf-8"?>
<a:theme xmlns:a="http://schemas.openxmlformats.org/drawingml/2006/main" name="Обрезка">
  <a:themeElements>
    <a:clrScheme name="Custom 27">
      <a:dk1>
        <a:sysClr val="windowText" lastClr="000000"/>
      </a:dk1>
      <a:lt1>
        <a:sysClr val="window" lastClr="FFFFFF"/>
      </a:lt1>
      <a:dk2>
        <a:srgbClr val="1F497D"/>
      </a:dk2>
      <a:lt2>
        <a:srgbClr val="EEECE1"/>
      </a:lt2>
      <a:accent1>
        <a:srgbClr val="4F81BD"/>
      </a:accent1>
      <a:accent2>
        <a:srgbClr val="C0504D"/>
      </a:accent2>
      <a:accent3>
        <a:srgbClr val="76923C"/>
      </a:accent3>
      <a:accent4>
        <a:srgbClr val="8064A2"/>
      </a:accent4>
      <a:accent5>
        <a:srgbClr val="4BACC6"/>
      </a:accent5>
      <a:accent6>
        <a:srgbClr val="F79646"/>
      </a:accent6>
      <a:hlink>
        <a:srgbClr val="0000FF"/>
      </a:hlink>
      <a:folHlink>
        <a:srgbClr val="800080"/>
      </a:folHlink>
    </a:clrScheme>
    <a:fontScheme name="Custom 9">
      <a:majorFont>
        <a:latin typeface="Impact"/>
        <a:ea typeface=""/>
        <a:cs typeface=""/>
      </a:majorFont>
      <a:minorFont>
        <a:latin typeface="Arial"/>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Office_63067216_TF22874644_Win32" id="{4DAF3BBA-8C29-4108-B894-5B926806EE1F}" vid="{051E73F7-E795-458C-825C-84A41F447C59}"/>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BF0FE3-3D8D-448F-9BC3-1FD016A859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C2BBCC-A5B7-4DDE-8795-98160FD34D4E}">
  <ds:schemaRefs>
    <ds:schemaRef ds:uri="http://schemas.microsoft.com/sharepoint/v3/contenttype/forms"/>
  </ds:schemaRefs>
</ds:datastoreItem>
</file>

<file path=customXml/itemProps3.xml><?xml version="1.0" encoding="utf-8"?>
<ds:datastoreItem xmlns:ds="http://schemas.openxmlformats.org/officeDocument/2006/customXml" ds:itemID="{63E2FB8F-FBDB-405A-A6AC-9CF7C859199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Коллекционные карточки</Template>
  <TotalTime>171</TotalTime>
  <Words>1457</Words>
  <Application>Microsoft Office PowerPoint</Application>
  <PresentationFormat>Широкоэкранный</PresentationFormat>
  <Paragraphs>69</Paragraphs>
  <Slides>16</Slides>
  <Notes>2</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16</vt:i4>
      </vt:variant>
    </vt:vector>
  </HeadingPairs>
  <TitlesOfParts>
    <vt:vector size="23" baseType="lpstr">
      <vt:lpstr>Arial</vt:lpstr>
      <vt:lpstr>Calibri</vt:lpstr>
      <vt:lpstr>Franklin Gothic Book</vt:lpstr>
      <vt:lpstr>Impact</vt:lpstr>
      <vt:lpstr>Symbol</vt:lpstr>
      <vt:lpstr>Times New Roman</vt:lpstr>
      <vt:lpstr>Обрезка</vt:lpstr>
      <vt:lpstr> TEXNIK TIZIMLARDA AXBOROT TEXNOLOGIYALARI FANI Mavzu: “TEХNIK TIZIMLАRDА АХBOROT TEХNOLOGIYALARI” FANINING PREDMETI VA USLUBLARI.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VII BOB GEОINFОRMАTSIОN TIZIMLАR.</dc:title>
  <dc:creator>Пользователь</dc:creator>
  <cp:lastModifiedBy>Пользователь</cp:lastModifiedBy>
  <cp:revision>9</cp:revision>
  <dcterms:created xsi:type="dcterms:W3CDTF">2022-10-04T05:33:16Z</dcterms:created>
  <dcterms:modified xsi:type="dcterms:W3CDTF">2022-10-07T07:03:11Z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