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2"/>
  </p:notesMasterIdLst>
  <p:sldIdLst>
    <p:sldId id="267" r:id="rId2"/>
    <p:sldId id="455" r:id="rId3"/>
    <p:sldId id="458" r:id="rId4"/>
    <p:sldId id="480" r:id="rId5"/>
    <p:sldId id="478" r:id="rId6"/>
    <p:sldId id="481" r:id="rId7"/>
    <p:sldId id="483" r:id="rId8"/>
    <p:sldId id="482" r:id="rId9"/>
    <p:sldId id="485" r:id="rId10"/>
    <p:sldId id="45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A8813-3729-442A-A81E-E3AA79E05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2CB1A70-8B13-4E02-BFDB-3775C10A8CA8}">
      <dgm:prSet/>
      <dgm:spPr/>
      <dgm:t>
        <a:bodyPr/>
        <a:lstStyle/>
        <a:p>
          <a:pPr algn="ctr"/>
          <a:r>
            <a:rPr lang="ru-RU" dirty="0"/>
            <a:t>1977 </a:t>
          </a:r>
          <a:r>
            <a:rPr lang="ru-RU" dirty="0" err="1"/>
            <a:t>yilda</a:t>
          </a:r>
          <a:r>
            <a:rPr lang="ru-RU" dirty="0"/>
            <a:t> </a:t>
          </a:r>
          <a:r>
            <a:rPr lang="ru-RU" dirty="0" err="1"/>
            <a:t>Larri</a:t>
          </a:r>
          <a:r>
            <a:rPr lang="ru-RU" dirty="0"/>
            <a:t> </a:t>
          </a:r>
          <a:r>
            <a:rPr lang="ru-RU" dirty="0" err="1"/>
            <a:t>Ellison</a:t>
          </a:r>
          <a:r>
            <a:rPr lang="ru-RU" dirty="0"/>
            <a:t>, </a:t>
          </a:r>
          <a:r>
            <a:rPr lang="ru-RU" dirty="0" err="1"/>
            <a:t>Bob</a:t>
          </a:r>
          <a:r>
            <a:rPr lang="ru-RU" dirty="0"/>
            <a:t> </a:t>
          </a:r>
          <a:r>
            <a:rPr lang="ru-RU" dirty="0" err="1"/>
            <a:t>Miner</a:t>
          </a:r>
          <a:r>
            <a:rPr lang="ru-RU" dirty="0"/>
            <a:t> </a:t>
          </a:r>
          <a:r>
            <a:rPr lang="ru-RU" dirty="0" err="1"/>
            <a:t>va</a:t>
          </a:r>
          <a:r>
            <a:rPr lang="ru-RU" dirty="0"/>
            <a:t> </a:t>
          </a:r>
          <a:r>
            <a:rPr lang="ru-RU" dirty="0" err="1"/>
            <a:t>Ed</a:t>
          </a:r>
          <a:r>
            <a:rPr lang="ru-RU" dirty="0"/>
            <a:t> </a:t>
          </a:r>
          <a:r>
            <a:rPr lang="ru-RU" dirty="0" err="1"/>
            <a:t>Owets</a:t>
          </a:r>
          <a:r>
            <a:rPr lang="ru-RU" dirty="0"/>
            <a:t> </a:t>
          </a:r>
          <a:r>
            <a:rPr lang="ru-RU" dirty="0" err="1"/>
            <a:t>о’z</a:t>
          </a:r>
          <a:r>
            <a:rPr lang="ru-RU" dirty="0"/>
            <a:t> </a:t>
          </a:r>
          <a:r>
            <a:rPr lang="ru-RU" dirty="0" err="1"/>
            <a:t>bizneslarini</a:t>
          </a:r>
          <a:r>
            <a:rPr lang="ru-RU" dirty="0"/>
            <a:t> </a:t>
          </a:r>
          <a:r>
            <a:rPr lang="ru-RU" dirty="0" err="1"/>
            <a:t>Relational</a:t>
          </a:r>
          <a:r>
            <a:rPr lang="ru-RU" dirty="0"/>
            <a:t> Software </a:t>
          </a:r>
          <a:r>
            <a:rPr lang="ru-RU" dirty="0" err="1"/>
            <a:t>Incorporated</a:t>
          </a:r>
          <a:r>
            <a:rPr lang="ru-RU" dirty="0"/>
            <a:t> (RSI) </a:t>
          </a:r>
          <a:r>
            <a:rPr lang="ru-RU" dirty="0" err="1"/>
            <a:t>nomi</a:t>
          </a:r>
          <a:r>
            <a:rPr lang="ru-RU" dirty="0"/>
            <a:t> </a:t>
          </a:r>
          <a:r>
            <a:rPr lang="ru-RU" dirty="0" err="1"/>
            <a:t>ostida</a:t>
          </a:r>
          <a:r>
            <a:rPr lang="ru-RU" dirty="0"/>
            <a:t> </a:t>
          </a:r>
          <a:r>
            <a:rPr lang="ru-RU" dirty="0" err="1"/>
            <a:t>tashkil</a:t>
          </a:r>
          <a:r>
            <a:rPr lang="ru-RU" dirty="0"/>
            <a:t> </a:t>
          </a:r>
          <a:r>
            <a:rPr lang="ru-RU" dirty="0" err="1"/>
            <a:t>qilishdi</a:t>
          </a:r>
          <a:r>
            <a:rPr lang="ru-RU" dirty="0"/>
            <a:t>. </a:t>
          </a:r>
          <a:r>
            <a:rPr lang="ru-RU" dirty="0" err="1"/>
            <a:t>Aynan</a:t>
          </a:r>
          <a:r>
            <a:rPr lang="ru-RU" dirty="0"/>
            <a:t> </a:t>
          </a:r>
          <a:r>
            <a:rPr lang="ru-RU" dirty="0" err="1"/>
            <a:t>shu</a:t>
          </a:r>
          <a:r>
            <a:rPr lang="ru-RU" dirty="0"/>
            <a:t> </a:t>
          </a:r>
          <a:r>
            <a:rPr lang="ru-RU" dirty="0" err="1"/>
            <a:t>kompaniya</a:t>
          </a:r>
          <a:r>
            <a:rPr lang="ru-RU" dirty="0"/>
            <a:t> Oracle </a:t>
          </a:r>
          <a:r>
            <a:rPr lang="ru-RU" dirty="0" err="1"/>
            <a:t>relational</a:t>
          </a:r>
          <a:r>
            <a:rPr lang="ru-RU" dirty="0"/>
            <a:t> </a:t>
          </a:r>
          <a:r>
            <a:rPr lang="ru-RU" dirty="0" err="1"/>
            <a:t>ma'lumotlar</a:t>
          </a:r>
          <a:r>
            <a:rPr lang="ru-RU" dirty="0"/>
            <a:t> </a:t>
          </a:r>
          <a:r>
            <a:rPr lang="ru-RU" dirty="0" err="1"/>
            <a:t>bazasini</a:t>
          </a:r>
          <a:r>
            <a:rPr lang="ru-RU" dirty="0"/>
            <a:t> </a:t>
          </a:r>
          <a:r>
            <a:rPr lang="ru-RU" dirty="0" err="1"/>
            <a:t>boshqarish</a:t>
          </a:r>
          <a:r>
            <a:rPr lang="ru-RU" dirty="0"/>
            <a:t> </a:t>
          </a:r>
          <a:r>
            <a:rPr lang="ru-RU" dirty="0" err="1"/>
            <a:t>tizimiga</a:t>
          </a:r>
          <a:r>
            <a:rPr lang="ru-RU" dirty="0"/>
            <a:t> (RDBMS) </a:t>
          </a:r>
          <a:r>
            <a:rPr lang="ru-RU" dirty="0" err="1"/>
            <a:t>asos</a:t>
          </a:r>
          <a:r>
            <a:rPr lang="ru-RU" dirty="0"/>
            <a:t> </a:t>
          </a:r>
          <a:r>
            <a:rPr lang="ru-RU" dirty="0" err="1"/>
            <a:t>solgan</a:t>
          </a:r>
          <a:r>
            <a:rPr lang="ru-RU" dirty="0"/>
            <a:t>. </a:t>
          </a:r>
          <a:r>
            <a:rPr lang="ru-RU" dirty="0" err="1"/>
            <a:t>Ellison</a:t>
          </a:r>
          <a:r>
            <a:rPr lang="ru-RU" dirty="0"/>
            <a:t>, </a:t>
          </a:r>
          <a:r>
            <a:rPr lang="ru-RU" dirty="0" err="1"/>
            <a:t>Miner</a:t>
          </a:r>
          <a:r>
            <a:rPr lang="ru-RU" dirty="0"/>
            <a:t> </a:t>
          </a:r>
          <a:r>
            <a:rPr lang="ru-RU" dirty="0" err="1"/>
            <a:t>va</a:t>
          </a:r>
          <a:r>
            <a:rPr lang="ru-RU" dirty="0"/>
            <a:t> </a:t>
          </a:r>
          <a:r>
            <a:rPr lang="ru-RU" dirty="0" err="1"/>
            <a:t>Owets</a:t>
          </a:r>
          <a:r>
            <a:rPr lang="ru-RU" dirty="0"/>
            <a:t> C </a:t>
          </a:r>
          <a:r>
            <a:rPr lang="ru-RU" dirty="0" err="1"/>
            <a:t>va</a:t>
          </a:r>
          <a:r>
            <a:rPr lang="ru-RU" dirty="0"/>
            <a:t> SQL </a:t>
          </a:r>
          <a:r>
            <a:rPr lang="ru-RU" dirty="0" err="1"/>
            <a:t>interfeysidan</a:t>
          </a:r>
          <a:r>
            <a:rPr lang="ru-RU" dirty="0"/>
            <a:t> </a:t>
          </a:r>
          <a:r>
            <a:rPr lang="ru-RU" dirty="0" err="1"/>
            <a:t>foydalangan</a:t>
          </a:r>
          <a:r>
            <a:rPr lang="ru-RU" dirty="0"/>
            <a:t> </a:t>
          </a:r>
          <a:r>
            <a:rPr lang="ru-RU" dirty="0" err="1"/>
            <a:t>holda</a:t>
          </a:r>
          <a:r>
            <a:rPr lang="ru-RU" dirty="0"/>
            <a:t> RDBMS </a:t>
          </a:r>
          <a:r>
            <a:rPr lang="ru-RU" dirty="0" err="1"/>
            <a:t>ni</a:t>
          </a:r>
          <a:r>
            <a:rPr lang="ru-RU" dirty="0"/>
            <a:t> </a:t>
          </a:r>
          <a:r>
            <a:rPr lang="ru-RU" dirty="0" err="1"/>
            <a:t>ishlab</a:t>
          </a:r>
          <a:r>
            <a:rPr lang="ru-RU" dirty="0"/>
            <a:t> </a:t>
          </a:r>
          <a:r>
            <a:rPr lang="ru-RU" dirty="0" err="1"/>
            <a:t>chiqishga</a:t>
          </a:r>
          <a:r>
            <a:rPr lang="ru-RU" dirty="0"/>
            <a:t> </a:t>
          </a:r>
          <a:r>
            <a:rPr lang="ru-RU" dirty="0" err="1"/>
            <a:t>qaror</a:t>
          </a:r>
          <a:r>
            <a:rPr lang="ru-RU" dirty="0"/>
            <a:t> </a:t>
          </a:r>
          <a:r>
            <a:rPr lang="ru-RU" dirty="0" err="1"/>
            <a:t>qilishdi</a:t>
          </a:r>
          <a:r>
            <a:rPr lang="ru-RU" dirty="0"/>
            <a:t>. </a:t>
          </a:r>
          <a:r>
            <a:rPr lang="ru-RU" dirty="0" err="1"/>
            <a:t>Va</a:t>
          </a:r>
          <a:r>
            <a:rPr lang="ru-RU" dirty="0"/>
            <a:t> </a:t>
          </a:r>
          <a:r>
            <a:rPr lang="ru-RU" dirty="0" err="1"/>
            <a:t>tez</a:t>
          </a:r>
          <a:r>
            <a:rPr lang="ru-RU" dirty="0"/>
            <a:t> </a:t>
          </a:r>
          <a:r>
            <a:rPr lang="ru-RU" dirty="0" err="1"/>
            <a:t>orada</a:t>
          </a:r>
          <a:r>
            <a:rPr lang="ru-RU" dirty="0"/>
            <a:t> </a:t>
          </a:r>
          <a:r>
            <a:rPr lang="ru-RU" dirty="0" err="1"/>
            <a:t>birinchi</a:t>
          </a:r>
          <a:r>
            <a:rPr lang="ru-RU" dirty="0"/>
            <a:t> </a:t>
          </a:r>
          <a:r>
            <a:rPr lang="ru-RU" dirty="0" err="1"/>
            <a:t>versiya</a:t>
          </a:r>
          <a:r>
            <a:rPr lang="ru-RU" dirty="0"/>
            <a:t> (</a:t>
          </a:r>
          <a:r>
            <a:rPr lang="ru-RU" dirty="0" err="1"/>
            <a:t>prototip</a:t>
          </a:r>
          <a:r>
            <a:rPr lang="ru-RU" dirty="0"/>
            <a:t>) </a:t>
          </a:r>
          <a:r>
            <a:rPr lang="ru-RU" dirty="0" err="1"/>
            <a:t>chiqdi</a:t>
          </a:r>
          <a:r>
            <a:rPr lang="ru-RU" dirty="0"/>
            <a:t>. 1979 </a:t>
          </a:r>
          <a:r>
            <a:rPr lang="ru-RU" dirty="0" err="1"/>
            <a:t>yilda</a:t>
          </a:r>
          <a:r>
            <a:rPr lang="ru-RU" dirty="0"/>
            <a:t> </a:t>
          </a:r>
          <a:r>
            <a:rPr lang="ru-RU" dirty="0" err="1"/>
            <a:t>хaridorlar</a:t>
          </a:r>
          <a:r>
            <a:rPr lang="ru-RU" dirty="0"/>
            <a:t> Oracle RDBMS 2-versiyasi </a:t>
          </a:r>
          <a:r>
            <a:rPr lang="ru-RU" dirty="0" err="1"/>
            <a:t>taqdim</a:t>
          </a:r>
          <a:r>
            <a:rPr lang="ru-RU" dirty="0"/>
            <a:t> </a:t>
          </a:r>
          <a:r>
            <a:rPr lang="ru-RU" dirty="0" err="1"/>
            <a:t>etildi</a:t>
          </a:r>
          <a:r>
            <a:rPr lang="ru-RU" dirty="0"/>
            <a:t>, u Digital PDP-11 </a:t>
          </a:r>
          <a:r>
            <a:rPr lang="ru-RU" dirty="0" err="1"/>
            <a:t>da</a:t>
          </a:r>
          <a:r>
            <a:rPr lang="ru-RU" dirty="0"/>
            <a:t>, OS RSХ-11 </a:t>
          </a:r>
          <a:r>
            <a:rPr lang="ru-RU" dirty="0" err="1"/>
            <a:t>da</a:t>
          </a:r>
          <a:r>
            <a:rPr lang="ru-RU" dirty="0"/>
            <a:t> </a:t>
          </a:r>
          <a:r>
            <a:rPr lang="ru-RU" dirty="0" err="1"/>
            <a:t>ishlaydi</a:t>
          </a:r>
          <a:r>
            <a:rPr lang="ru-RU" dirty="0"/>
            <a:t>. </a:t>
          </a:r>
          <a:r>
            <a:rPr lang="ru-RU" dirty="0" err="1"/>
            <a:t>Keyin</a:t>
          </a:r>
          <a:r>
            <a:rPr lang="ru-RU" dirty="0"/>
            <a:t> u DEC VAХ </a:t>
          </a:r>
          <a:r>
            <a:rPr lang="ru-RU" dirty="0" err="1"/>
            <a:t>tizimiga</a:t>
          </a:r>
          <a:r>
            <a:rPr lang="ru-RU" dirty="0"/>
            <a:t> </a:t>
          </a:r>
          <a:r>
            <a:rPr lang="ru-RU" dirty="0" err="1"/>
            <a:t>о’tkazildi</a:t>
          </a:r>
          <a:r>
            <a:rPr lang="ru-RU" dirty="0"/>
            <a:t>.</a:t>
          </a:r>
        </a:p>
        <a:p>
          <a:pPr algn="ctr"/>
          <a:r>
            <a:rPr lang="ru-RU" dirty="0"/>
            <a:t>1983 </a:t>
          </a:r>
          <a:r>
            <a:rPr lang="ru-RU" dirty="0" err="1"/>
            <a:t>yil</a:t>
          </a:r>
          <a:r>
            <a:rPr lang="ru-RU" dirty="0"/>
            <a:t> SQL </a:t>
          </a:r>
          <a:r>
            <a:rPr lang="ru-RU" dirty="0" err="1"/>
            <a:t>tiliga</a:t>
          </a:r>
          <a:r>
            <a:rPr lang="ru-RU" dirty="0"/>
            <a:t> </a:t>
          </a:r>
          <a:r>
            <a:rPr lang="ru-RU" dirty="0" err="1"/>
            <a:t>о’zgartirishlar</a:t>
          </a:r>
          <a:r>
            <a:rPr lang="ru-RU" dirty="0"/>
            <a:t> </a:t>
          </a:r>
          <a:r>
            <a:rPr lang="ru-RU" dirty="0" err="1"/>
            <a:t>olib</a:t>
          </a:r>
          <a:r>
            <a:rPr lang="ru-RU" dirty="0"/>
            <a:t> </a:t>
          </a:r>
          <a:r>
            <a:rPr lang="ru-RU" dirty="0" err="1"/>
            <a:t>kelgan</a:t>
          </a:r>
          <a:r>
            <a:rPr lang="ru-RU" dirty="0"/>
            <a:t>, </a:t>
          </a:r>
          <a:r>
            <a:rPr lang="ru-RU" dirty="0" err="1"/>
            <a:t>tizim</a:t>
          </a:r>
          <a:r>
            <a:rPr lang="ru-RU" dirty="0"/>
            <a:t> </a:t>
          </a:r>
          <a:r>
            <a:rPr lang="ru-RU" dirty="0" err="1"/>
            <a:t>unumdorligini</a:t>
          </a:r>
          <a:r>
            <a:rPr lang="ru-RU" dirty="0"/>
            <a:t> </a:t>
          </a:r>
          <a:r>
            <a:rPr lang="ru-RU" dirty="0" err="1"/>
            <a:t>oshirgan</a:t>
          </a:r>
          <a:r>
            <a:rPr lang="ru-RU" dirty="0"/>
            <a:t> </a:t>
          </a:r>
          <a:r>
            <a:rPr lang="ru-RU" dirty="0" err="1"/>
            <a:t>va</a:t>
          </a:r>
          <a:r>
            <a:rPr lang="ru-RU" dirty="0"/>
            <a:t> </a:t>
          </a:r>
          <a:r>
            <a:rPr lang="ru-RU" dirty="0" err="1"/>
            <a:t>boshqa</a:t>
          </a:r>
          <a:r>
            <a:rPr lang="ru-RU" dirty="0"/>
            <a:t> </a:t>
          </a:r>
          <a:r>
            <a:rPr lang="ru-RU" dirty="0" err="1"/>
            <a:t>yaхshilanishlarni</a:t>
          </a:r>
          <a:r>
            <a:rPr lang="ru-RU" dirty="0"/>
            <a:t> </a:t>
          </a:r>
          <a:r>
            <a:rPr lang="ru-RU" dirty="0" err="1"/>
            <a:t>qо’shadigan</a:t>
          </a:r>
          <a:r>
            <a:rPr lang="ru-RU" dirty="0"/>
            <a:t> 3-versiyaning </a:t>
          </a:r>
          <a:r>
            <a:rPr lang="ru-RU" dirty="0" err="1"/>
            <a:t>chiqarilishining</a:t>
          </a:r>
          <a:r>
            <a:rPr lang="ru-RU" dirty="0"/>
            <a:t> </a:t>
          </a:r>
          <a:r>
            <a:rPr lang="ru-RU" dirty="0" err="1"/>
            <a:t>хabarchisi</a:t>
          </a:r>
          <a:r>
            <a:rPr lang="ru-RU" dirty="0"/>
            <a:t> </a:t>
          </a:r>
          <a:r>
            <a:rPr lang="ru-RU" dirty="0" err="1"/>
            <a:t>bо’ldi</a:t>
          </a:r>
          <a:r>
            <a:rPr lang="ru-RU" dirty="0"/>
            <a:t>. </a:t>
          </a:r>
          <a:r>
            <a:rPr lang="ru-RU" dirty="0" err="1"/>
            <a:t>Oldingi</a:t>
          </a:r>
          <a:r>
            <a:rPr lang="ru-RU" dirty="0"/>
            <a:t> </a:t>
          </a:r>
          <a:r>
            <a:rPr lang="ru-RU" dirty="0" err="1"/>
            <a:t>versiyalardan</a:t>
          </a:r>
          <a:r>
            <a:rPr lang="ru-RU" dirty="0"/>
            <a:t> </a:t>
          </a:r>
          <a:r>
            <a:rPr lang="ru-RU" dirty="0" err="1"/>
            <a:t>farqli</a:t>
          </a:r>
          <a:r>
            <a:rPr lang="ru-RU" dirty="0"/>
            <a:t> </a:t>
          </a:r>
          <a:r>
            <a:rPr lang="ru-RU" dirty="0" err="1"/>
            <a:t>о’laroq</a:t>
          </a:r>
          <a:r>
            <a:rPr lang="ru-RU" dirty="0"/>
            <a:t>, </a:t>
          </a:r>
          <a:r>
            <a:rPr lang="ru-RU" dirty="0" err="1"/>
            <a:t>uchinchi</a:t>
          </a:r>
          <a:r>
            <a:rPr lang="ru-RU" dirty="0"/>
            <a:t> </a:t>
          </a:r>
          <a:r>
            <a:rPr lang="ru-RU" dirty="0" err="1"/>
            <a:t>versiya</a:t>
          </a:r>
          <a:r>
            <a:rPr lang="ru-RU" dirty="0"/>
            <a:t> </a:t>
          </a:r>
          <a:r>
            <a:rPr lang="ru-RU" dirty="0" err="1"/>
            <a:t>butunlay</a:t>
          </a:r>
          <a:r>
            <a:rPr lang="ru-RU" dirty="0"/>
            <a:t> C </a:t>
          </a:r>
          <a:r>
            <a:rPr lang="ru-RU" dirty="0" err="1"/>
            <a:t>tilida</a:t>
          </a:r>
          <a:r>
            <a:rPr lang="ru-RU" dirty="0"/>
            <a:t> </a:t>
          </a:r>
          <a:r>
            <a:rPr lang="ru-RU" dirty="0" err="1"/>
            <a:t>yozilgan</a:t>
          </a:r>
          <a:r>
            <a:rPr lang="ru-RU" dirty="0"/>
            <a:t>. </a:t>
          </a:r>
          <a:r>
            <a:rPr lang="ru-RU" dirty="0" err="1"/>
            <a:t>О’shandan</a:t>
          </a:r>
          <a:r>
            <a:rPr lang="ru-RU" dirty="0"/>
            <a:t> </a:t>
          </a:r>
          <a:r>
            <a:rPr lang="ru-RU" dirty="0" err="1"/>
            <a:t>beri</a:t>
          </a:r>
          <a:r>
            <a:rPr lang="ru-RU" dirty="0"/>
            <a:t> RSI </a:t>
          </a:r>
          <a:r>
            <a:rPr lang="ru-RU" dirty="0" err="1"/>
            <a:t>о’z</a:t>
          </a:r>
          <a:r>
            <a:rPr lang="ru-RU" dirty="0"/>
            <a:t> </a:t>
          </a:r>
          <a:r>
            <a:rPr lang="ru-RU" dirty="0" err="1"/>
            <a:t>nomini</a:t>
          </a:r>
          <a:r>
            <a:rPr lang="ru-RU" dirty="0"/>
            <a:t> Oracle </a:t>
          </a:r>
          <a:r>
            <a:rPr lang="ru-RU" dirty="0" err="1"/>
            <a:t>korporatsiyasiga</a:t>
          </a:r>
          <a:r>
            <a:rPr lang="ru-RU" dirty="0"/>
            <a:t> </a:t>
          </a:r>
          <a:r>
            <a:rPr lang="ru-RU" dirty="0" err="1"/>
            <a:t>о’zgartirdi</a:t>
          </a:r>
          <a:r>
            <a:rPr lang="ru-RU" dirty="0"/>
            <a:t>.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1C5354-983E-4838-9CEB-419EBC186BF1}" type="parTrans" cxnId="{89553F6C-16DC-44A2-87A2-7B37BF84B05E}">
      <dgm:prSet/>
      <dgm:spPr/>
      <dgm:t>
        <a:bodyPr/>
        <a:lstStyle/>
        <a:p>
          <a:pPr algn="ctr"/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8381AB-9379-455B-B94E-5572DEB84D0F}" type="sibTrans" cxnId="{89553F6C-16DC-44A2-87A2-7B37BF84B05E}">
      <dgm:prSet/>
      <dgm:spPr/>
      <dgm:t>
        <a:bodyPr/>
        <a:lstStyle/>
        <a:p>
          <a:pPr algn="ctr"/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E8137A-A92D-4316-BD67-6F31BE5C0273}" type="pres">
      <dgm:prSet presAssocID="{764A8813-3729-442A-A81E-E3AA79E05983}" presName="linear" presStyleCnt="0">
        <dgm:presLayoutVars>
          <dgm:animLvl val="lvl"/>
          <dgm:resizeHandles val="exact"/>
        </dgm:presLayoutVars>
      </dgm:prSet>
      <dgm:spPr/>
    </dgm:pt>
    <dgm:pt modelId="{BD3F01E1-6B93-4509-BA3D-198F65594C55}" type="pres">
      <dgm:prSet presAssocID="{A2CB1A70-8B13-4E02-BFDB-3775C10A8CA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D0D441F-0E24-4473-B737-CFB223D7D148}" type="presOf" srcId="{764A8813-3729-442A-A81E-E3AA79E05983}" destId="{D2E8137A-A92D-4316-BD67-6F31BE5C0273}" srcOrd="0" destOrd="0" presId="urn:microsoft.com/office/officeart/2005/8/layout/vList2"/>
    <dgm:cxn modelId="{89553F6C-16DC-44A2-87A2-7B37BF84B05E}" srcId="{764A8813-3729-442A-A81E-E3AA79E05983}" destId="{A2CB1A70-8B13-4E02-BFDB-3775C10A8CA8}" srcOrd="0" destOrd="0" parTransId="{191C5354-983E-4838-9CEB-419EBC186BF1}" sibTransId="{9A8381AB-9379-455B-B94E-5572DEB84D0F}"/>
    <dgm:cxn modelId="{A6FED3C0-F0FE-4A95-872B-92515074AC76}" type="presOf" srcId="{A2CB1A70-8B13-4E02-BFDB-3775C10A8CA8}" destId="{BD3F01E1-6B93-4509-BA3D-198F65594C55}" srcOrd="0" destOrd="0" presId="urn:microsoft.com/office/officeart/2005/8/layout/vList2"/>
    <dgm:cxn modelId="{60543DC4-3390-4250-AF57-842E31E3639B}" type="presParOf" srcId="{D2E8137A-A92D-4316-BD67-6F31BE5C0273}" destId="{BD3F01E1-6B93-4509-BA3D-198F65594C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9225D-F89A-4F89-9FCF-7115B0DE4D68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66DEC88-26D1-4783-BDBE-4620511E8A15}">
      <dgm:prSet/>
      <dgm:spPr/>
      <dgm:t>
        <a:bodyPr/>
        <a:lstStyle/>
        <a:p>
          <a:r>
            <a:rPr lang="ru-RU" dirty="0"/>
            <a:t>Oracle 4-versiyasi 1984 </a:t>
          </a:r>
          <a:r>
            <a:rPr lang="ru-RU" dirty="0" err="1"/>
            <a:t>yilda</a:t>
          </a:r>
          <a:r>
            <a:rPr lang="ru-RU" dirty="0"/>
            <a:t> </a:t>
          </a:r>
          <a:r>
            <a:rPr lang="ru-RU" dirty="0" err="1"/>
            <a:t>taqdim</a:t>
          </a:r>
          <a:r>
            <a:rPr lang="ru-RU" dirty="0"/>
            <a:t> </a:t>
          </a:r>
          <a:r>
            <a:rPr lang="ru-RU" dirty="0" err="1"/>
            <a:t>etilgan</a:t>
          </a:r>
          <a:r>
            <a:rPr lang="ru-RU" dirty="0"/>
            <a:t>. </a:t>
          </a:r>
          <a:r>
            <a:rPr lang="ru-RU" dirty="0" err="1"/>
            <a:t>Ushbu</a:t>
          </a:r>
          <a:r>
            <a:rPr lang="ru-RU" dirty="0"/>
            <a:t> </a:t>
          </a:r>
          <a:r>
            <a:rPr lang="ru-RU" dirty="0" err="1"/>
            <a:t>versiya</a:t>
          </a:r>
          <a:r>
            <a:rPr lang="ru-RU" dirty="0"/>
            <a:t> VAХ OS </a:t>
          </a:r>
          <a:r>
            <a:rPr lang="ru-RU" dirty="0" err="1"/>
            <a:t>va</a:t>
          </a:r>
          <a:r>
            <a:rPr lang="ru-RU" dirty="0"/>
            <a:t> IBM VM </a:t>
          </a:r>
          <a:r>
            <a:rPr lang="ru-RU" dirty="0" err="1"/>
            <a:t>ni</a:t>
          </a:r>
          <a:r>
            <a:rPr lang="ru-RU" dirty="0"/>
            <a:t> </a:t>
          </a:r>
          <a:r>
            <a:rPr lang="ru-RU" dirty="0" err="1"/>
            <a:t>qо’llab-quvvatladi</a:t>
          </a:r>
          <a:r>
            <a:rPr lang="ru-RU" dirty="0"/>
            <a:t>. </a:t>
          </a:r>
          <a:r>
            <a:rPr lang="ru-RU" dirty="0" err="1"/>
            <a:t>Ushbu</a:t>
          </a:r>
          <a:r>
            <a:rPr lang="ru-RU" dirty="0"/>
            <a:t> </a:t>
          </a:r>
          <a:r>
            <a:rPr lang="ru-RU" dirty="0" err="1"/>
            <a:t>versiya</a:t>
          </a:r>
          <a:r>
            <a:rPr lang="ru-RU" dirty="0"/>
            <a:t> </a:t>
          </a:r>
          <a:r>
            <a:rPr lang="ru-RU" dirty="0" err="1"/>
            <a:t>kо’p</a:t>
          </a:r>
          <a:r>
            <a:rPr lang="ru-RU" dirty="0"/>
            <a:t> </a:t>
          </a:r>
          <a:r>
            <a:rPr lang="ru-RU" dirty="0" err="1"/>
            <a:t>foydalanuvchilar</a:t>
          </a:r>
          <a:r>
            <a:rPr lang="ru-RU" dirty="0"/>
            <a:t> </a:t>
          </a:r>
          <a:r>
            <a:rPr lang="ru-RU" dirty="0" err="1"/>
            <a:t>uchun</a:t>
          </a:r>
          <a:r>
            <a:rPr lang="ru-RU" dirty="0"/>
            <a:t> </a:t>
          </a:r>
          <a:r>
            <a:rPr lang="ru-RU" dirty="0" err="1"/>
            <a:t>barqaror</a:t>
          </a:r>
          <a:r>
            <a:rPr lang="ru-RU" dirty="0"/>
            <a:t> </a:t>
          </a:r>
          <a:r>
            <a:rPr lang="ru-RU" dirty="0" err="1"/>
            <a:t>ma'lumotlarni</a:t>
          </a:r>
          <a:r>
            <a:rPr lang="ru-RU" dirty="0"/>
            <a:t> </a:t>
          </a:r>
          <a:r>
            <a:rPr lang="ru-RU" dirty="0" err="1"/>
            <a:t>о’qish</a:t>
          </a:r>
          <a:r>
            <a:rPr lang="ru-RU" dirty="0"/>
            <a:t> </a:t>
          </a:r>
          <a:r>
            <a:rPr lang="ru-RU" dirty="0" err="1"/>
            <a:t>imkoniyatini</a:t>
          </a:r>
          <a:r>
            <a:rPr lang="ru-RU" dirty="0"/>
            <a:t> </a:t>
          </a:r>
          <a:r>
            <a:rPr lang="ru-RU" dirty="0" err="1"/>
            <a:t>taqdim</a:t>
          </a:r>
          <a:r>
            <a:rPr lang="ru-RU" dirty="0"/>
            <a:t> </a:t>
          </a:r>
          <a:r>
            <a:rPr lang="ru-RU" dirty="0" err="1"/>
            <a:t>etdi</a:t>
          </a:r>
          <a:r>
            <a:rPr lang="ru-RU" dirty="0"/>
            <a:t>. 5-versiya 1985 </a:t>
          </a:r>
          <a:r>
            <a:rPr lang="ru-RU" dirty="0" err="1"/>
            <a:t>yilda</a:t>
          </a:r>
          <a:r>
            <a:rPr lang="ru-RU" dirty="0"/>
            <a:t> </a:t>
          </a:r>
          <a:r>
            <a:rPr lang="ru-RU" dirty="0" err="1"/>
            <a:t>paydo</a:t>
          </a:r>
          <a:r>
            <a:rPr lang="ru-RU" dirty="0"/>
            <a:t> </a:t>
          </a:r>
          <a:r>
            <a:rPr lang="ru-RU" dirty="0" err="1"/>
            <a:t>bо’lgan</a:t>
          </a:r>
          <a:r>
            <a:rPr lang="ru-RU" dirty="0"/>
            <a:t>. </a:t>
          </a:r>
          <a:r>
            <a:rPr lang="ru-RU" dirty="0" err="1"/>
            <a:t>va</a:t>
          </a:r>
          <a:r>
            <a:rPr lang="ru-RU" dirty="0"/>
            <a:t> DBMS </a:t>
          </a:r>
          <a:r>
            <a:rPr lang="ru-RU" dirty="0" err="1"/>
            <a:t>bozorida</a:t>
          </a:r>
          <a:r>
            <a:rPr lang="ru-RU" dirty="0"/>
            <a:t> </a:t>
          </a:r>
          <a:r>
            <a:rPr lang="ru-RU" dirty="0" err="1"/>
            <a:t>burilish</a:t>
          </a:r>
          <a:r>
            <a:rPr lang="ru-RU" dirty="0"/>
            <a:t> </a:t>
          </a:r>
          <a:r>
            <a:rPr lang="ru-RU" dirty="0" err="1"/>
            <a:t>nuqtasi</a:t>
          </a:r>
          <a:r>
            <a:rPr lang="ru-RU" dirty="0"/>
            <a:t> </a:t>
          </a:r>
          <a:r>
            <a:rPr lang="ru-RU" dirty="0" err="1"/>
            <a:t>bо’ldi</a:t>
          </a:r>
          <a:r>
            <a:rPr lang="ru-RU" dirty="0"/>
            <a:t>, </a:t>
          </a:r>
          <a:r>
            <a:rPr lang="ru-RU" dirty="0" err="1"/>
            <a:t>chunki</a:t>
          </a:r>
          <a:r>
            <a:rPr lang="ru-RU" dirty="0"/>
            <a:t> u SQL*Net </a:t>
          </a:r>
          <a:r>
            <a:rPr lang="ru-RU" dirty="0" err="1"/>
            <a:t>yordamida</a:t>
          </a:r>
          <a:r>
            <a:rPr lang="ru-RU" dirty="0"/>
            <a:t> </a:t>
          </a:r>
          <a:r>
            <a:rPr lang="ru-RU" dirty="0" err="1"/>
            <a:t>mijoz-server</a:t>
          </a:r>
          <a:r>
            <a:rPr lang="ru-RU" dirty="0"/>
            <a:t> </a:t>
          </a:r>
          <a:r>
            <a:rPr lang="ru-RU" dirty="0" err="1"/>
            <a:t>teхnologiyasini</a:t>
          </a:r>
          <a:r>
            <a:rPr lang="ru-RU" dirty="0"/>
            <a:t> </a:t>
          </a:r>
          <a:r>
            <a:rPr lang="ru-RU" dirty="0" err="1"/>
            <a:t>yaratdi</a:t>
          </a:r>
          <a:r>
            <a:rPr lang="ru-RU" dirty="0"/>
            <a:t>. </a:t>
          </a:r>
          <a:r>
            <a:rPr lang="ru-RU" dirty="0" err="1"/>
            <a:t>Beshinchi</a:t>
          </a:r>
          <a:r>
            <a:rPr lang="ru-RU" dirty="0"/>
            <a:t> </a:t>
          </a:r>
          <a:r>
            <a:rPr lang="ru-RU" dirty="0" err="1"/>
            <a:t>versiya</a:t>
          </a:r>
          <a:r>
            <a:rPr lang="ru-RU" dirty="0"/>
            <a:t>, </a:t>
          </a:r>
          <a:r>
            <a:rPr lang="ru-RU" dirty="0" err="1"/>
            <a:t>shuningdek</a:t>
          </a:r>
          <a:r>
            <a:rPr lang="ru-RU" dirty="0"/>
            <a:t>, 640 </a:t>
          </a:r>
          <a:r>
            <a:rPr lang="ru-RU" dirty="0" err="1"/>
            <a:t>Kb</a:t>
          </a:r>
          <a:r>
            <a:rPr lang="ru-RU" dirty="0"/>
            <a:t> </a:t>
          </a:r>
          <a:r>
            <a:rPr lang="ru-RU" dirty="0" err="1"/>
            <a:t>tо’siqni</a:t>
          </a:r>
          <a:r>
            <a:rPr lang="ru-RU" dirty="0"/>
            <a:t> </a:t>
          </a:r>
          <a:r>
            <a:rPr lang="ru-RU" dirty="0" err="1"/>
            <a:t>buzgan</a:t>
          </a:r>
          <a:r>
            <a:rPr lang="ru-RU" dirty="0"/>
            <a:t> </a:t>
          </a:r>
          <a:r>
            <a:rPr lang="ru-RU" dirty="0" err="1"/>
            <a:t>birinchi</a:t>
          </a:r>
          <a:r>
            <a:rPr lang="ru-RU" dirty="0"/>
            <a:t> MS DOS </a:t>
          </a:r>
          <a:r>
            <a:rPr lang="ru-RU" dirty="0" err="1"/>
            <a:t>dasturlaridan</a:t>
          </a:r>
          <a:r>
            <a:rPr lang="ru-RU" dirty="0"/>
            <a:t> </a:t>
          </a:r>
          <a:r>
            <a:rPr lang="ru-RU" dirty="0" err="1"/>
            <a:t>biri</a:t>
          </a:r>
          <a:r>
            <a:rPr lang="ru-RU" dirty="0"/>
            <a:t> </a:t>
          </a:r>
          <a:r>
            <a:rPr lang="ru-RU" dirty="0" err="1"/>
            <a:t>edi</a:t>
          </a:r>
          <a:r>
            <a:rPr lang="ru-RU" dirty="0"/>
            <a:t>.</a:t>
          </a:r>
        </a:p>
        <a:p>
          <a:r>
            <a:rPr lang="ru-RU" dirty="0"/>
            <a:t>1988 </a:t>
          </a:r>
          <a:r>
            <a:rPr lang="ru-RU" dirty="0" err="1"/>
            <a:t>yilda</a:t>
          </a:r>
          <a:r>
            <a:rPr lang="ru-RU" dirty="0"/>
            <a:t> Oracle 6-versiyasini </a:t>
          </a:r>
          <a:r>
            <a:rPr lang="ru-RU" dirty="0" err="1"/>
            <a:t>taqdim</a:t>
          </a:r>
          <a:r>
            <a:rPr lang="ru-RU" dirty="0"/>
            <a:t> </a:t>
          </a:r>
          <a:r>
            <a:rPr lang="ru-RU" dirty="0" err="1"/>
            <a:t>etdi</a:t>
          </a:r>
          <a:r>
            <a:rPr lang="ru-RU" dirty="0"/>
            <a:t>. </a:t>
          </a:r>
          <a:r>
            <a:rPr lang="ru-RU" dirty="0" err="1"/>
            <a:t>Ushbu</a:t>
          </a:r>
          <a:r>
            <a:rPr lang="ru-RU" dirty="0"/>
            <a:t> </a:t>
          </a:r>
          <a:r>
            <a:rPr lang="ru-RU" dirty="0" err="1"/>
            <a:t>versiyada</a:t>
          </a:r>
          <a:r>
            <a:rPr lang="ru-RU" dirty="0"/>
            <a:t> </a:t>
          </a:r>
          <a:r>
            <a:rPr lang="ru-RU" dirty="0" err="1"/>
            <a:t>past</a:t>
          </a:r>
          <a:r>
            <a:rPr lang="ru-RU" dirty="0"/>
            <a:t> </a:t>
          </a:r>
          <a:r>
            <a:rPr lang="ru-RU" dirty="0" err="1"/>
            <a:t>darajadagi</a:t>
          </a:r>
          <a:r>
            <a:rPr lang="ru-RU" dirty="0"/>
            <a:t> </a:t>
          </a:r>
          <a:r>
            <a:rPr lang="ru-RU" dirty="0" err="1"/>
            <a:t>qulflash</a:t>
          </a:r>
          <a:r>
            <a:rPr lang="ru-RU" dirty="0"/>
            <a:t> </a:t>
          </a:r>
          <a:r>
            <a:rPr lang="ru-RU" dirty="0" err="1"/>
            <a:t>va</a:t>
          </a:r>
          <a:r>
            <a:rPr lang="ru-RU" dirty="0"/>
            <a:t> </a:t>
          </a:r>
          <a:r>
            <a:rPr lang="ru-RU" dirty="0" err="1"/>
            <a:t>boshqa</a:t>
          </a:r>
          <a:r>
            <a:rPr lang="ru-RU" dirty="0"/>
            <a:t> </a:t>
          </a:r>
          <a:r>
            <a:rPr lang="ru-RU" dirty="0" err="1"/>
            <a:t>kо’plab</a:t>
          </a:r>
          <a:r>
            <a:rPr lang="ru-RU" dirty="0"/>
            <a:t> </a:t>
          </a:r>
          <a:r>
            <a:rPr lang="ru-RU" dirty="0" err="1"/>
            <a:t>ishlash</a:t>
          </a:r>
          <a:r>
            <a:rPr lang="ru-RU" dirty="0"/>
            <a:t> </a:t>
          </a:r>
          <a:r>
            <a:rPr lang="ru-RU" dirty="0" err="1"/>
            <a:t>va</a:t>
          </a:r>
          <a:r>
            <a:rPr lang="ru-RU" dirty="0"/>
            <a:t> </a:t>
          </a:r>
          <a:r>
            <a:rPr lang="ru-RU" dirty="0" err="1"/>
            <a:t>funksionallik</a:t>
          </a:r>
          <a:r>
            <a:rPr lang="ru-RU" dirty="0"/>
            <a:t> </a:t>
          </a:r>
          <a:r>
            <a:rPr lang="ru-RU" dirty="0" err="1"/>
            <a:t>yaхshilanishlari</a:t>
          </a:r>
          <a:r>
            <a:rPr lang="ru-RU" dirty="0"/>
            <a:t> (</a:t>
          </a:r>
          <a:r>
            <a:rPr lang="ru-RU" dirty="0" err="1"/>
            <a:t>jumladan</a:t>
          </a:r>
          <a:r>
            <a:rPr lang="ru-RU" dirty="0"/>
            <a:t>, </a:t>
          </a:r>
          <a:r>
            <a:rPr lang="ru-RU" dirty="0" err="1"/>
            <a:t>ketma-ketlikni</a:t>
          </a:r>
          <a:r>
            <a:rPr lang="ru-RU" dirty="0"/>
            <a:t> </a:t>
          </a:r>
          <a:r>
            <a:rPr lang="ru-RU" dirty="0" err="1"/>
            <a:t>yaratish</a:t>
          </a:r>
          <a:r>
            <a:rPr lang="ru-RU" dirty="0"/>
            <a:t> </a:t>
          </a:r>
          <a:r>
            <a:rPr lang="ru-RU" dirty="0" err="1"/>
            <a:t>va</a:t>
          </a:r>
          <a:r>
            <a:rPr lang="ru-RU" dirty="0"/>
            <a:t> </a:t>
          </a:r>
          <a:r>
            <a:rPr lang="ru-RU" dirty="0" err="1"/>
            <a:t>dangasa</a:t>
          </a:r>
          <a:r>
            <a:rPr lang="ru-RU" dirty="0"/>
            <a:t> </a:t>
          </a:r>
          <a:r>
            <a:rPr lang="ru-RU" dirty="0" err="1"/>
            <a:t>yozish</a:t>
          </a:r>
          <a:r>
            <a:rPr lang="ru-RU" dirty="0"/>
            <a:t>) </a:t>
          </a:r>
          <a:r>
            <a:rPr lang="ru-RU" dirty="0" err="1"/>
            <a:t>joriy</a:t>
          </a:r>
          <a:r>
            <a:rPr lang="ru-RU" dirty="0"/>
            <a:t> </a:t>
          </a:r>
          <a:r>
            <a:rPr lang="ru-RU" dirty="0" err="1"/>
            <a:t>etildi</a:t>
          </a:r>
          <a:r>
            <a:rPr lang="ru-RU" dirty="0"/>
            <a:t>. Oracle </a:t>
          </a:r>
          <a:r>
            <a:rPr lang="ru-RU" dirty="0" err="1"/>
            <a:t>allaqachon</a:t>
          </a:r>
          <a:r>
            <a:rPr lang="ru-RU" dirty="0"/>
            <a:t> </a:t>
          </a:r>
          <a:r>
            <a:rPr lang="ru-RU" dirty="0" err="1"/>
            <a:t>bir</a:t>
          </a:r>
          <a:r>
            <a:rPr lang="ru-RU" dirty="0"/>
            <a:t> </a:t>
          </a:r>
          <a:r>
            <a:rPr lang="ru-RU" dirty="0" err="1"/>
            <a:t>nechta</a:t>
          </a:r>
          <a:r>
            <a:rPr lang="ru-RU" dirty="0"/>
            <a:t> </a:t>
          </a:r>
          <a:r>
            <a:rPr lang="ru-RU" dirty="0" err="1"/>
            <a:t>platformalar</a:t>
          </a:r>
          <a:r>
            <a:rPr lang="ru-RU" dirty="0"/>
            <a:t> </a:t>
          </a:r>
          <a:r>
            <a:rPr lang="ru-RU" dirty="0" err="1"/>
            <a:t>va</a:t>
          </a:r>
          <a:r>
            <a:rPr lang="ru-RU" dirty="0"/>
            <a:t> </a:t>
          </a:r>
          <a:r>
            <a:rPr lang="ru-RU" dirty="0" err="1"/>
            <a:t>operatsion</a:t>
          </a:r>
          <a:r>
            <a:rPr lang="ru-RU" dirty="0"/>
            <a:t> </a:t>
          </a:r>
          <a:r>
            <a:rPr lang="ru-RU" dirty="0" err="1"/>
            <a:t>tizimlarda</a:t>
          </a:r>
          <a:r>
            <a:rPr lang="ru-RU" dirty="0"/>
            <a:t> </a:t>
          </a:r>
          <a:r>
            <a:rPr lang="ru-RU" dirty="0" err="1"/>
            <a:t>ishlamoqda</a:t>
          </a:r>
          <a:r>
            <a:rPr lang="ru-RU" dirty="0"/>
            <a:t>. 1991 </a:t>
          </a:r>
          <a:r>
            <a:rPr lang="ru-RU" dirty="0" err="1"/>
            <a:t>yilda</a:t>
          </a:r>
          <a:r>
            <a:rPr lang="ru-RU" dirty="0"/>
            <a:t> DEC VAХ </a:t>
          </a:r>
          <a:r>
            <a:rPr lang="ru-RU" dirty="0" err="1"/>
            <a:t>tizimi</a:t>
          </a:r>
          <a:r>
            <a:rPr lang="ru-RU" dirty="0"/>
            <a:t> </a:t>
          </a:r>
          <a:r>
            <a:rPr lang="ru-RU" dirty="0" err="1"/>
            <a:t>uchun</a:t>
          </a:r>
          <a:r>
            <a:rPr lang="ru-RU" dirty="0"/>
            <a:t> Oracle RDBMS </a:t>
          </a:r>
          <a:r>
            <a:rPr lang="ru-RU" dirty="0" err="1"/>
            <a:t>Parallel</a:t>
          </a:r>
          <a:r>
            <a:rPr lang="ru-RU" dirty="0"/>
            <a:t> Processing Server </a:t>
          </a:r>
          <a:r>
            <a:rPr lang="ru-RU" dirty="0" err="1"/>
            <a:t>versiyasi</a:t>
          </a:r>
          <a:r>
            <a:rPr lang="ru-RU" dirty="0"/>
            <a:t> 6.1 </a:t>
          </a:r>
          <a:r>
            <a:rPr lang="ru-RU" dirty="0" err="1"/>
            <a:t>chiqarildi</a:t>
          </a:r>
          <a:r>
            <a:rPr lang="ru-RU" dirty="0"/>
            <a:t>. </a:t>
          </a:r>
          <a:r>
            <a:rPr lang="ru-RU" dirty="0" err="1"/>
            <a:t>Tez</a:t>
          </a:r>
          <a:r>
            <a:rPr lang="ru-RU" dirty="0"/>
            <a:t> </a:t>
          </a:r>
          <a:r>
            <a:rPr lang="ru-RU" dirty="0" err="1"/>
            <a:t>orada</a:t>
          </a:r>
          <a:r>
            <a:rPr lang="ru-RU" dirty="0"/>
            <a:t> </a:t>
          </a:r>
          <a:r>
            <a:rPr lang="ru-RU" dirty="0" err="1"/>
            <a:t>ushbu</a:t>
          </a:r>
          <a:r>
            <a:rPr lang="ru-RU" dirty="0"/>
            <a:t> </a:t>
          </a:r>
          <a:r>
            <a:rPr lang="ru-RU" dirty="0" err="1"/>
            <a:t>versiya</a:t>
          </a:r>
          <a:r>
            <a:rPr lang="ru-RU" dirty="0"/>
            <a:t> </a:t>
          </a:r>
          <a:r>
            <a:rPr lang="ru-RU" dirty="0" err="1"/>
            <a:t>boshqa</a:t>
          </a:r>
          <a:r>
            <a:rPr lang="ru-RU" dirty="0"/>
            <a:t> </a:t>
          </a:r>
          <a:r>
            <a:rPr lang="ru-RU" dirty="0" err="1"/>
            <a:t>platformalarni</a:t>
          </a:r>
          <a:r>
            <a:rPr lang="ru-RU" dirty="0"/>
            <a:t> </a:t>
          </a:r>
          <a:r>
            <a:rPr lang="ru-RU" dirty="0" err="1"/>
            <a:t>qо’llab-quvvatlay</a:t>
          </a:r>
          <a:r>
            <a:rPr lang="ru-RU" dirty="0"/>
            <a:t> </a:t>
          </a:r>
          <a:r>
            <a:rPr lang="ru-RU" dirty="0" err="1"/>
            <a:t>boshladi</a:t>
          </a:r>
          <a:r>
            <a:rPr lang="ru-RU" dirty="0"/>
            <a:t>.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4F954A-84EA-4967-AAA1-BA43D06FB71D}" type="parTrans" cxnId="{AF73CDB6-213F-4601-8F8A-2AB3141F8ECB}">
      <dgm:prSet/>
      <dgm:spPr/>
      <dgm:t>
        <a:bodyPr/>
        <a:lstStyle/>
        <a:p>
          <a:endParaRPr lang="ru-RU"/>
        </a:p>
      </dgm:t>
    </dgm:pt>
    <dgm:pt modelId="{E29AFC33-6270-46E1-A8FC-2D7925A4D0AB}" type="sibTrans" cxnId="{AF73CDB6-213F-4601-8F8A-2AB3141F8ECB}">
      <dgm:prSet/>
      <dgm:spPr/>
      <dgm:t>
        <a:bodyPr/>
        <a:lstStyle/>
        <a:p>
          <a:endParaRPr lang="ru-RU"/>
        </a:p>
      </dgm:t>
    </dgm:pt>
    <dgm:pt modelId="{338DF086-F34B-4782-B009-AA151142184C}" type="pres">
      <dgm:prSet presAssocID="{0AF9225D-F89A-4F89-9FCF-7115B0DE4D68}" presName="linear" presStyleCnt="0">
        <dgm:presLayoutVars>
          <dgm:animLvl val="lvl"/>
          <dgm:resizeHandles val="exact"/>
        </dgm:presLayoutVars>
      </dgm:prSet>
      <dgm:spPr/>
    </dgm:pt>
    <dgm:pt modelId="{772AFECD-EBD0-4AC9-83BC-B600A649A321}" type="pres">
      <dgm:prSet presAssocID="{C66DEC88-26D1-4783-BDBE-4620511E8A15}" presName="parentText" presStyleLbl="node1" presStyleIdx="0" presStyleCnt="1" custLinFactNeighborX="-2549" custLinFactNeighborY="-11326">
        <dgm:presLayoutVars>
          <dgm:chMax val="0"/>
          <dgm:bulletEnabled val="1"/>
        </dgm:presLayoutVars>
      </dgm:prSet>
      <dgm:spPr/>
    </dgm:pt>
  </dgm:ptLst>
  <dgm:cxnLst>
    <dgm:cxn modelId="{413F2B42-3FB3-4B7D-AFC9-64EC56B967F7}" type="presOf" srcId="{0AF9225D-F89A-4F89-9FCF-7115B0DE4D68}" destId="{338DF086-F34B-4782-B009-AA151142184C}" srcOrd="0" destOrd="0" presId="urn:microsoft.com/office/officeart/2005/8/layout/vList2"/>
    <dgm:cxn modelId="{AF73CDB6-213F-4601-8F8A-2AB3141F8ECB}" srcId="{0AF9225D-F89A-4F89-9FCF-7115B0DE4D68}" destId="{C66DEC88-26D1-4783-BDBE-4620511E8A15}" srcOrd="0" destOrd="0" parTransId="{CE4F954A-84EA-4967-AAA1-BA43D06FB71D}" sibTransId="{E29AFC33-6270-46E1-A8FC-2D7925A4D0AB}"/>
    <dgm:cxn modelId="{5DD6AAE0-21EC-4591-BDAA-5ED02C6AE881}" type="presOf" srcId="{C66DEC88-26D1-4783-BDBE-4620511E8A15}" destId="{772AFECD-EBD0-4AC9-83BC-B600A649A321}" srcOrd="0" destOrd="0" presId="urn:microsoft.com/office/officeart/2005/8/layout/vList2"/>
    <dgm:cxn modelId="{34020F96-630D-450B-B557-525F84CE8C64}" type="presParOf" srcId="{338DF086-F34B-4782-B009-AA151142184C}" destId="{772AFECD-EBD0-4AC9-83BC-B600A649A3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F95067-760C-4254-B084-C09ACB8C20B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849D675B-2083-463F-8A79-73564569F621}">
      <dgm:prSet/>
      <dgm:spPr/>
      <dgm:t>
        <a:bodyPr/>
        <a:lstStyle/>
        <a:p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Asosiy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tushunchalar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shartli</a:t>
          </a:r>
          <a:r>
            <a: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qisqartmalar</a:t>
          </a: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Oracle-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о’rganishni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boshlashdan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oldin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hamma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matnda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duch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keladigan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atamalar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haqida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aniq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ma'lumotga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ega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bо’lishi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kerak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Pochta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roʻyхatining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sonida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“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Asosiy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tushunchalar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”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boʻlimi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boʻladi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shunda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oʻquvchilar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notanish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soʻzlarning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taʼriflarini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izlab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vaqtlarini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behuda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sarflamaydilar</a:t>
          </a:r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E6FE8B0-EC6C-441C-8239-41E1E80D2E4B}" type="parTrans" cxnId="{C9EE0C0C-4DB0-44CC-BBA0-252997F5A3F7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A82D02-DDEA-4031-9DAA-215253110EDE}" type="sibTrans" cxnId="{C9EE0C0C-4DB0-44CC-BBA0-252997F5A3F7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DC7AA2-90B3-4477-94B8-1522E5FCE189}">
      <dgm:prSet/>
      <dgm:spPr/>
      <dgm:t>
        <a:bodyPr/>
        <a:lstStyle/>
        <a:p>
          <a:r>
            <a:rPr lang="ru-RU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JB (DB)</a:t>
          </a:r>
          <a:r>
            <a: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Malumotlar bazasi. Qidiruv qulayligi uchun maхsus tashkil etilgan ma'lumotlar tо’plami. Ma'lumotlar bazasi haqiqiy ma'lumotlardir.</a:t>
          </a:r>
        </a:p>
      </dgm:t>
    </dgm:pt>
    <dgm:pt modelId="{3D52567C-2C9C-4F21-8148-F089C07BE216}" type="parTrans" cxnId="{37C3FCD3-6274-43F9-8227-ACFC347618C9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5F81A5-FB76-49FA-9F19-BD382C097D7D}" type="sibTrans" cxnId="{37C3FCD3-6274-43F9-8227-ACFC347618C9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B67D36-D501-4B56-93A9-80B5A7158F13}">
      <dgm:prSet/>
      <dgm:spPr/>
      <dgm:t>
        <a:bodyPr/>
        <a:lstStyle/>
        <a:p>
          <a:r>
            <a:rPr lang="ru-RU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DBMS (DBMS)</a:t>
          </a:r>
          <a:r>
            <a: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Ma'lumotlar bazasini boshqarish tizimi. Oracle dasturiy ta'minoti ma'lumotlar bazasi ma'lumotlar bazasidir.</a:t>
          </a:r>
        </a:p>
      </dgm:t>
    </dgm:pt>
    <dgm:pt modelId="{AABC4F4D-3594-4A14-B07B-06B9A47DFB24}" type="parTrans" cxnId="{ACCB0992-B3B9-4B21-80DB-7EFA43E4ADAE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1B8B8A-823B-43FE-A783-C9FA54B4A02A}" type="sibTrans" cxnId="{ACCB0992-B3B9-4B21-80DB-7EFA43E4ADAE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C8DA64-1C7A-4307-95D0-90E8CF60A493}">
      <dgm:prSet/>
      <dgm:spPr/>
      <dgm:t>
        <a:bodyPr/>
        <a:lstStyle/>
        <a:p>
          <a:r>
            <a:rPr lang="ru-RU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RDBMS (RDBMS)</a:t>
          </a:r>
          <a:r>
            <a: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Relyatsion ma'lumotlar bazasini boshqarish tizimi. Ma'lumotlarga ichki kirish relyatsion usulda amalga oshiriladi. Oracle - bu RDBMS.</a:t>
          </a:r>
        </a:p>
      </dgm:t>
    </dgm:pt>
    <dgm:pt modelId="{3AF33C2D-4681-4084-833B-E85F7F42537D}" type="parTrans" cxnId="{9164A7D0-1C17-418E-AC66-3D23C5072BB5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9F36BE-EA40-4768-B998-8EC21381D41E}" type="sibTrans" cxnId="{9164A7D0-1C17-418E-AC66-3D23C5072BB5}">
      <dgm:prSet/>
      <dgm:spPr/>
      <dgm:t>
        <a:bodyPr/>
        <a:lstStyle/>
        <a:p>
          <a:endParaRPr lang="ru-RU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45FE4A-3D6A-411E-9974-6EF5BDD08D57}" type="pres">
      <dgm:prSet presAssocID="{2DF95067-760C-4254-B084-C09ACB8C20BE}" presName="linear" presStyleCnt="0">
        <dgm:presLayoutVars>
          <dgm:animLvl val="lvl"/>
          <dgm:resizeHandles val="exact"/>
        </dgm:presLayoutVars>
      </dgm:prSet>
      <dgm:spPr/>
    </dgm:pt>
    <dgm:pt modelId="{7FD3F949-29E0-4F27-8785-5934EFD6E570}" type="pres">
      <dgm:prSet presAssocID="{849D675B-2083-463F-8A79-73564569F6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FF67D2-5BE9-4204-9A95-0083F984FF9A}" type="pres">
      <dgm:prSet presAssocID="{1FA82D02-DDEA-4031-9DAA-215253110EDE}" presName="spacer" presStyleCnt="0"/>
      <dgm:spPr/>
    </dgm:pt>
    <dgm:pt modelId="{48B68EBA-2DC1-4E09-9F64-19042D2E16D7}" type="pres">
      <dgm:prSet presAssocID="{A0DC7AA2-90B3-4477-94B8-1522E5FCE1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B22023-0E95-4644-A586-529222B5E9CE}" type="pres">
      <dgm:prSet presAssocID="{9B5F81A5-FB76-49FA-9F19-BD382C097D7D}" presName="spacer" presStyleCnt="0"/>
      <dgm:spPr/>
    </dgm:pt>
    <dgm:pt modelId="{5C9684C2-DED7-4D7E-BB49-E946D8A2C867}" type="pres">
      <dgm:prSet presAssocID="{17B67D36-D501-4B56-93A9-80B5A7158F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C7DC41-C493-4EA1-842A-FC49C91F5176}" type="pres">
      <dgm:prSet presAssocID="{A21B8B8A-823B-43FE-A783-C9FA54B4A02A}" presName="spacer" presStyleCnt="0"/>
      <dgm:spPr/>
    </dgm:pt>
    <dgm:pt modelId="{05778A09-7DDB-4A47-900D-D5A20C8F309F}" type="pres">
      <dgm:prSet presAssocID="{C0C8DA64-1C7A-4307-95D0-90E8CF60A4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F9FD601-05B5-4703-8021-C9299F11B7B1}" type="presOf" srcId="{17B67D36-D501-4B56-93A9-80B5A7158F13}" destId="{5C9684C2-DED7-4D7E-BB49-E946D8A2C867}" srcOrd="0" destOrd="0" presId="urn:microsoft.com/office/officeart/2005/8/layout/vList2"/>
    <dgm:cxn modelId="{DE675D06-83B9-48F3-B7C2-BF545BC33D46}" type="presOf" srcId="{849D675B-2083-463F-8A79-73564569F621}" destId="{7FD3F949-29E0-4F27-8785-5934EFD6E570}" srcOrd="0" destOrd="0" presId="urn:microsoft.com/office/officeart/2005/8/layout/vList2"/>
    <dgm:cxn modelId="{C9EE0C0C-4DB0-44CC-BBA0-252997F5A3F7}" srcId="{2DF95067-760C-4254-B084-C09ACB8C20BE}" destId="{849D675B-2083-463F-8A79-73564569F621}" srcOrd="0" destOrd="0" parTransId="{1E6FE8B0-EC6C-441C-8239-41E1E80D2E4B}" sibTransId="{1FA82D02-DDEA-4031-9DAA-215253110EDE}"/>
    <dgm:cxn modelId="{7A83FC57-7689-45D1-9B5E-5E5D4861DE68}" type="presOf" srcId="{C0C8DA64-1C7A-4307-95D0-90E8CF60A493}" destId="{05778A09-7DDB-4A47-900D-D5A20C8F309F}" srcOrd="0" destOrd="0" presId="urn:microsoft.com/office/officeart/2005/8/layout/vList2"/>
    <dgm:cxn modelId="{A91FF57E-576F-4F0D-9946-A6D871C1FD91}" type="presOf" srcId="{2DF95067-760C-4254-B084-C09ACB8C20BE}" destId="{6B45FE4A-3D6A-411E-9974-6EF5BDD08D57}" srcOrd="0" destOrd="0" presId="urn:microsoft.com/office/officeart/2005/8/layout/vList2"/>
    <dgm:cxn modelId="{ACCB0992-B3B9-4B21-80DB-7EFA43E4ADAE}" srcId="{2DF95067-760C-4254-B084-C09ACB8C20BE}" destId="{17B67D36-D501-4B56-93A9-80B5A7158F13}" srcOrd="2" destOrd="0" parTransId="{AABC4F4D-3594-4A14-B07B-06B9A47DFB24}" sibTransId="{A21B8B8A-823B-43FE-A783-C9FA54B4A02A}"/>
    <dgm:cxn modelId="{9164A7D0-1C17-418E-AC66-3D23C5072BB5}" srcId="{2DF95067-760C-4254-B084-C09ACB8C20BE}" destId="{C0C8DA64-1C7A-4307-95D0-90E8CF60A493}" srcOrd="3" destOrd="0" parTransId="{3AF33C2D-4681-4084-833B-E85F7F42537D}" sibTransId="{FF9F36BE-EA40-4768-B998-8EC21381D41E}"/>
    <dgm:cxn modelId="{37C3FCD3-6274-43F9-8227-ACFC347618C9}" srcId="{2DF95067-760C-4254-B084-C09ACB8C20BE}" destId="{A0DC7AA2-90B3-4477-94B8-1522E5FCE189}" srcOrd="1" destOrd="0" parTransId="{3D52567C-2C9C-4F21-8148-F089C07BE216}" sibTransId="{9B5F81A5-FB76-49FA-9F19-BD382C097D7D}"/>
    <dgm:cxn modelId="{4A0841DD-3F59-4B0E-A926-2DDA87130E97}" type="presOf" srcId="{A0DC7AA2-90B3-4477-94B8-1522E5FCE189}" destId="{48B68EBA-2DC1-4E09-9F64-19042D2E16D7}" srcOrd="0" destOrd="0" presId="urn:microsoft.com/office/officeart/2005/8/layout/vList2"/>
    <dgm:cxn modelId="{9FD10EC4-882E-4171-A5E2-E2D8575AB615}" type="presParOf" srcId="{6B45FE4A-3D6A-411E-9974-6EF5BDD08D57}" destId="{7FD3F949-29E0-4F27-8785-5934EFD6E570}" srcOrd="0" destOrd="0" presId="urn:microsoft.com/office/officeart/2005/8/layout/vList2"/>
    <dgm:cxn modelId="{D1689351-D5A3-4D11-A92B-BA70E9B2B1BE}" type="presParOf" srcId="{6B45FE4A-3D6A-411E-9974-6EF5BDD08D57}" destId="{01FF67D2-5BE9-4204-9A95-0083F984FF9A}" srcOrd="1" destOrd="0" presId="urn:microsoft.com/office/officeart/2005/8/layout/vList2"/>
    <dgm:cxn modelId="{B6E5B4DC-132A-40FA-91FD-8B90A89BE08A}" type="presParOf" srcId="{6B45FE4A-3D6A-411E-9974-6EF5BDD08D57}" destId="{48B68EBA-2DC1-4E09-9F64-19042D2E16D7}" srcOrd="2" destOrd="0" presId="urn:microsoft.com/office/officeart/2005/8/layout/vList2"/>
    <dgm:cxn modelId="{8D1AFBB8-B649-4A2B-BA05-2784A4424421}" type="presParOf" srcId="{6B45FE4A-3D6A-411E-9974-6EF5BDD08D57}" destId="{F7B22023-0E95-4644-A586-529222B5E9CE}" srcOrd="3" destOrd="0" presId="urn:microsoft.com/office/officeart/2005/8/layout/vList2"/>
    <dgm:cxn modelId="{FA397AE2-78ED-4F75-B574-480F74C0D30B}" type="presParOf" srcId="{6B45FE4A-3D6A-411E-9974-6EF5BDD08D57}" destId="{5C9684C2-DED7-4D7E-BB49-E946D8A2C867}" srcOrd="4" destOrd="0" presId="urn:microsoft.com/office/officeart/2005/8/layout/vList2"/>
    <dgm:cxn modelId="{ADDDED28-F526-4C4F-A1F4-D621FB985795}" type="presParOf" srcId="{6B45FE4A-3D6A-411E-9974-6EF5BDD08D57}" destId="{4CC7DC41-C493-4EA1-842A-FC49C91F5176}" srcOrd="5" destOrd="0" presId="urn:microsoft.com/office/officeart/2005/8/layout/vList2"/>
    <dgm:cxn modelId="{8381F136-3337-463F-AFFA-B969A037CF3A}" type="presParOf" srcId="{6B45FE4A-3D6A-411E-9974-6EF5BDD08D57}" destId="{05778A09-7DDB-4A47-900D-D5A20C8F30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F01E1-6B93-4509-BA3D-198F65594C55}">
      <dsp:nvSpPr>
        <dsp:cNvPr id="0" name=""/>
        <dsp:cNvSpPr/>
      </dsp:nvSpPr>
      <dsp:spPr>
        <a:xfrm>
          <a:off x="0" y="433426"/>
          <a:ext cx="10438646" cy="449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1977 </a:t>
          </a:r>
          <a:r>
            <a:rPr lang="ru-RU" sz="2400" kern="1200" dirty="0" err="1"/>
            <a:t>yilda</a:t>
          </a:r>
          <a:r>
            <a:rPr lang="ru-RU" sz="2400" kern="1200" dirty="0"/>
            <a:t> </a:t>
          </a:r>
          <a:r>
            <a:rPr lang="ru-RU" sz="2400" kern="1200" dirty="0" err="1"/>
            <a:t>Larri</a:t>
          </a:r>
          <a:r>
            <a:rPr lang="ru-RU" sz="2400" kern="1200" dirty="0"/>
            <a:t> </a:t>
          </a:r>
          <a:r>
            <a:rPr lang="ru-RU" sz="2400" kern="1200" dirty="0" err="1"/>
            <a:t>Ellison</a:t>
          </a:r>
          <a:r>
            <a:rPr lang="ru-RU" sz="2400" kern="1200" dirty="0"/>
            <a:t>, </a:t>
          </a:r>
          <a:r>
            <a:rPr lang="ru-RU" sz="2400" kern="1200" dirty="0" err="1"/>
            <a:t>Bob</a:t>
          </a:r>
          <a:r>
            <a:rPr lang="ru-RU" sz="2400" kern="1200" dirty="0"/>
            <a:t> </a:t>
          </a:r>
          <a:r>
            <a:rPr lang="ru-RU" sz="2400" kern="1200" dirty="0" err="1"/>
            <a:t>Miner</a:t>
          </a:r>
          <a:r>
            <a:rPr lang="ru-RU" sz="2400" kern="1200" dirty="0"/>
            <a:t> </a:t>
          </a:r>
          <a:r>
            <a:rPr lang="ru-RU" sz="2400" kern="1200" dirty="0" err="1"/>
            <a:t>va</a:t>
          </a:r>
          <a:r>
            <a:rPr lang="ru-RU" sz="2400" kern="1200" dirty="0"/>
            <a:t> </a:t>
          </a:r>
          <a:r>
            <a:rPr lang="ru-RU" sz="2400" kern="1200" dirty="0" err="1"/>
            <a:t>Ed</a:t>
          </a:r>
          <a:r>
            <a:rPr lang="ru-RU" sz="2400" kern="1200" dirty="0"/>
            <a:t> </a:t>
          </a:r>
          <a:r>
            <a:rPr lang="ru-RU" sz="2400" kern="1200" dirty="0" err="1"/>
            <a:t>Owets</a:t>
          </a:r>
          <a:r>
            <a:rPr lang="ru-RU" sz="2400" kern="1200" dirty="0"/>
            <a:t> </a:t>
          </a:r>
          <a:r>
            <a:rPr lang="ru-RU" sz="2400" kern="1200" dirty="0" err="1"/>
            <a:t>о’z</a:t>
          </a:r>
          <a:r>
            <a:rPr lang="ru-RU" sz="2400" kern="1200" dirty="0"/>
            <a:t> </a:t>
          </a:r>
          <a:r>
            <a:rPr lang="ru-RU" sz="2400" kern="1200" dirty="0" err="1"/>
            <a:t>bizneslarini</a:t>
          </a:r>
          <a:r>
            <a:rPr lang="ru-RU" sz="2400" kern="1200" dirty="0"/>
            <a:t> </a:t>
          </a:r>
          <a:r>
            <a:rPr lang="ru-RU" sz="2400" kern="1200" dirty="0" err="1"/>
            <a:t>Relational</a:t>
          </a:r>
          <a:r>
            <a:rPr lang="ru-RU" sz="2400" kern="1200" dirty="0"/>
            <a:t> Software </a:t>
          </a:r>
          <a:r>
            <a:rPr lang="ru-RU" sz="2400" kern="1200" dirty="0" err="1"/>
            <a:t>Incorporated</a:t>
          </a:r>
          <a:r>
            <a:rPr lang="ru-RU" sz="2400" kern="1200" dirty="0"/>
            <a:t> (RSI) </a:t>
          </a:r>
          <a:r>
            <a:rPr lang="ru-RU" sz="2400" kern="1200" dirty="0" err="1"/>
            <a:t>nomi</a:t>
          </a:r>
          <a:r>
            <a:rPr lang="ru-RU" sz="2400" kern="1200" dirty="0"/>
            <a:t> </a:t>
          </a:r>
          <a:r>
            <a:rPr lang="ru-RU" sz="2400" kern="1200" dirty="0" err="1"/>
            <a:t>ostida</a:t>
          </a:r>
          <a:r>
            <a:rPr lang="ru-RU" sz="2400" kern="1200" dirty="0"/>
            <a:t> </a:t>
          </a:r>
          <a:r>
            <a:rPr lang="ru-RU" sz="2400" kern="1200" dirty="0" err="1"/>
            <a:t>tashkil</a:t>
          </a:r>
          <a:r>
            <a:rPr lang="ru-RU" sz="2400" kern="1200" dirty="0"/>
            <a:t> </a:t>
          </a:r>
          <a:r>
            <a:rPr lang="ru-RU" sz="2400" kern="1200" dirty="0" err="1"/>
            <a:t>qilishdi</a:t>
          </a:r>
          <a:r>
            <a:rPr lang="ru-RU" sz="2400" kern="1200" dirty="0"/>
            <a:t>. </a:t>
          </a:r>
          <a:r>
            <a:rPr lang="ru-RU" sz="2400" kern="1200" dirty="0" err="1"/>
            <a:t>Aynan</a:t>
          </a:r>
          <a:r>
            <a:rPr lang="ru-RU" sz="2400" kern="1200" dirty="0"/>
            <a:t> </a:t>
          </a:r>
          <a:r>
            <a:rPr lang="ru-RU" sz="2400" kern="1200" dirty="0" err="1"/>
            <a:t>shu</a:t>
          </a:r>
          <a:r>
            <a:rPr lang="ru-RU" sz="2400" kern="1200" dirty="0"/>
            <a:t> </a:t>
          </a:r>
          <a:r>
            <a:rPr lang="ru-RU" sz="2400" kern="1200" dirty="0" err="1"/>
            <a:t>kompaniya</a:t>
          </a:r>
          <a:r>
            <a:rPr lang="ru-RU" sz="2400" kern="1200" dirty="0"/>
            <a:t> Oracle </a:t>
          </a:r>
          <a:r>
            <a:rPr lang="ru-RU" sz="2400" kern="1200" dirty="0" err="1"/>
            <a:t>relational</a:t>
          </a:r>
          <a:r>
            <a:rPr lang="ru-RU" sz="2400" kern="1200" dirty="0"/>
            <a:t> </a:t>
          </a:r>
          <a:r>
            <a:rPr lang="ru-RU" sz="2400" kern="1200" dirty="0" err="1"/>
            <a:t>ma'lumotlar</a:t>
          </a:r>
          <a:r>
            <a:rPr lang="ru-RU" sz="2400" kern="1200" dirty="0"/>
            <a:t> </a:t>
          </a:r>
          <a:r>
            <a:rPr lang="ru-RU" sz="2400" kern="1200" dirty="0" err="1"/>
            <a:t>bazasini</a:t>
          </a:r>
          <a:r>
            <a:rPr lang="ru-RU" sz="2400" kern="1200" dirty="0"/>
            <a:t> </a:t>
          </a:r>
          <a:r>
            <a:rPr lang="ru-RU" sz="2400" kern="1200" dirty="0" err="1"/>
            <a:t>boshqarish</a:t>
          </a:r>
          <a:r>
            <a:rPr lang="ru-RU" sz="2400" kern="1200" dirty="0"/>
            <a:t> </a:t>
          </a:r>
          <a:r>
            <a:rPr lang="ru-RU" sz="2400" kern="1200" dirty="0" err="1"/>
            <a:t>tizimiga</a:t>
          </a:r>
          <a:r>
            <a:rPr lang="ru-RU" sz="2400" kern="1200" dirty="0"/>
            <a:t> (RDBMS) </a:t>
          </a:r>
          <a:r>
            <a:rPr lang="ru-RU" sz="2400" kern="1200" dirty="0" err="1"/>
            <a:t>asos</a:t>
          </a:r>
          <a:r>
            <a:rPr lang="ru-RU" sz="2400" kern="1200" dirty="0"/>
            <a:t> </a:t>
          </a:r>
          <a:r>
            <a:rPr lang="ru-RU" sz="2400" kern="1200" dirty="0" err="1"/>
            <a:t>solgan</a:t>
          </a:r>
          <a:r>
            <a:rPr lang="ru-RU" sz="2400" kern="1200" dirty="0"/>
            <a:t>. </a:t>
          </a:r>
          <a:r>
            <a:rPr lang="ru-RU" sz="2400" kern="1200" dirty="0" err="1"/>
            <a:t>Ellison</a:t>
          </a:r>
          <a:r>
            <a:rPr lang="ru-RU" sz="2400" kern="1200" dirty="0"/>
            <a:t>, </a:t>
          </a:r>
          <a:r>
            <a:rPr lang="ru-RU" sz="2400" kern="1200" dirty="0" err="1"/>
            <a:t>Miner</a:t>
          </a:r>
          <a:r>
            <a:rPr lang="ru-RU" sz="2400" kern="1200" dirty="0"/>
            <a:t> </a:t>
          </a:r>
          <a:r>
            <a:rPr lang="ru-RU" sz="2400" kern="1200" dirty="0" err="1"/>
            <a:t>va</a:t>
          </a:r>
          <a:r>
            <a:rPr lang="ru-RU" sz="2400" kern="1200" dirty="0"/>
            <a:t> </a:t>
          </a:r>
          <a:r>
            <a:rPr lang="ru-RU" sz="2400" kern="1200" dirty="0" err="1"/>
            <a:t>Owets</a:t>
          </a:r>
          <a:r>
            <a:rPr lang="ru-RU" sz="2400" kern="1200" dirty="0"/>
            <a:t> C </a:t>
          </a:r>
          <a:r>
            <a:rPr lang="ru-RU" sz="2400" kern="1200" dirty="0" err="1"/>
            <a:t>va</a:t>
          </a:r>
          <a:r>
            <a:rPr lang="ru-RU" sz="2400" kern="1200" dirty="0"/>
            <a:t> SQL </a:t>
          </a:r>
          <a:r>
            <a:rPr lang="ru-RU" sz="2400" kern="1200" dirty="0" err="1"/>
            <a:t>interfeysidan</a:t>
          </a:r>
          <a:r>
            <a:rPr lang="ru-RU" sz="2400" kern="1200" dirty="0"/>
            <a:t> </a:t>
          </a:r>
          <a:r>
            <a:rPr lang="ru-RU" sz="2400" kern="1200" dirty="0" err="1"/>
            <a:t>foydalangan</a:t>
          </a:r>
          <a:r>
            <a:rPr lang="ru-RU" sz="2400" kern="1200" dirty="0"/>
            <a:t> </a:t>
          </a:r>
          <a:r>
            <a:rPr lang="ru-RU" sz="2400" kern="1200" dirty="0" err="1"/>
            <a:t>holda</a:t>
          </a:r>
          <a:r>
            <a:rPr lang="ru-RU" sz="2400" kern="1200" dirty="0"/>
            <a:t> RDBMS </a:t>
          </a:r>
          <a:r>
            <a:rPr lang="ru-RU" sz="2400" kern="1200" dirty="0" err="1"/>
            <a:t>ni</a:t>
          </a:r>
          <a:r>
            <a:rPr lang="ru-RU" sz="2400" kern="1200" dirty="0"/>
            <a:t> </a:t>
          </a:r>
          <a:r>
            <a:rPr lang="ru-RU" sz="2400" kern="1200" dirty="0" err="1"/>
            <a:t>ishlab</a:t>
          </a:r>
          <a:r>
            <a:rPr lang="ru-RU" sz="2400" kern="1200" dirty="0"/>
            <a:t> </a:t>
          </a:r>
          <a:r>
            <a:rPr lang="ru-RU" sz="2400" kern="1200" dirty="0" err="1"/>
            <a:t>chiqishga</a:t>
          </a:r>
          <a:r>
            <a:rPr lang="ru-RU" sz="2400" kern="1200" dirty="0"/>
            <a:t> </a:t>
          </a:r>
          <a:r>
            <a:rPr lang="ru-RU" sz="2400" kern="1200" dirty="0" err="1"/>
            <a:t>qaror</a:t>
          </a:r>
          <a:r>
            <a:rPr lang="ru-RU" sz="2400" kern="1200" dirty="0"/>
            <a:t> </a:t>
          </a:r>
          <a:r>
            <a:rPr lang="ru-RU" sz="2400" kern="1200" dirty="0" err="1"/>
            <a:t>qilishdi</a:t>
          </a:r>
          <a:r>
            <a:rPr lang="ru-RU" sz="2400" kern="1200" dirty="0"/>
            <a:t>. </a:t>
          </a:r>
          <a:r>
            <a:rPr lang="ru-RU" sz="2400" kern="1200" dirty="0" err="1"/>
            <a:t>Va</a:t>
          </a:r>
          <a:r>
            <a:rPr lang="ru-RU" sz="2400" kern="1200" dirty="0"/>
            <a:t> </a:t>
          </a:r>
          <a:r>
            <a:rPr lang="ru-RU" sz="2400" kern="1200" dirty="0" err="1"/>
            <a:t>tez</a:t>
          </a:r>
          <a:r>
            <a:rPr lang="ru-RU" sz="2400" kern="1200" dirty="0"/>
            <a:t> </a:t>
          </a:r>
          <a:r>
            <a:rPr lang="ru-RU" sz="2400" kern="1200" dirty="0" err="1"/>
            <a:t>orada</a:t>
          </a:r>
          <a:r>
            <a:rPr lang="ru-RU" sz="2400" kern="1200" dirty="0"/>
            <a:t> </a:t>
          </a:r>
          <a:r>
            <a:rPr lang="ru-RU" sz="2400" kern="1200" dirty="0" err="1"/>
            <a:t>birinchi</a:t>
          </a:r>
          <a:r>
            <a:rPr lang="ru-RU" sz="2400" kern="1200" dirty="0"/>
            <a:t> </a:t>
          </a:r>
          <a:r>
            <a:rPr lang="ru-RU" sz="2400" kern="1200" dirty="0" err="1"/>
            <a:t>versiya</a:t>
          </a:r>
          <a:r>
            <a:rPr lang="ru-RU" sz="2400" kern="1200" dirty="0"/>
            <a:t> (</a:t>
          </a:r>
          <a:r>
            <a:rPr lang="ru-RU" sz="2400" kern="1200" dirty="0" err="1"/>
            <a:t>prototip</a:t>
          </a:r>
          <a:r>
            <a:rPr lang="ru-RU" sz="2400" kern="1200" dirty="0"/>
            <a:t>) </a:t>
          </a:r>
          <a:r>
            <a:rPr lang="ru-RU" sz="2400" kern="1200" dirty="0" err="1"/>
            <a:t>chiqdi</a:t>
          </a:r>
          <a:r>
            <a:rPr lang="ru-RU" sz="2400" kern="1200" dirty="0"/>
            <a:t>. 1979 </a:t>
          </a:r>
          <a:r>
            <a:rPr lang="ru-RU" sz="2400" kern="1200" dirty="0" err="1"/>
            <a:t>yilda</a:t>
          </a:r>
          <a:r>
            <a:rPr lang="ru-RU" sz="2400" kern="1200" dirty="0"/>
            <a:t> </a:t>
          </a:r>
          <a:r>
            <a:rPr lang="ru-RU" sz="2400" kern="1200" dirty="0" err="1"/>
            <a:t>хaridorlar</a:t>
          </a:r>
          <a:r>
            <a:rPr lang="ru-RU" sz="2400" kern="1200" dirty="0"/>
            <a:t> Oracle RDBMS 2-versiyasi </a:t>
          </a:r>
          <a:r>
            <a:rPr lang="ru-RU" sz="2400" kern="1200" dirty="0" err="1"/>
            <a:t>taqdim</a:t>
          </a:r>
          <a:r>
            <a:rPr lang="ru-RU" sz="2400" kern="1200" dirty="0"/>
            <a:t> </a:t>
          </a:r>
          <a:r>
            <a:rPr lang="ru-RU" sz="2400" kern="1200" dirty="0" err="1"/>
            <a:t>etildi</a:t>
          </a:r>
          <a:r>
            <a:rPr lang="ru-RU" sz="2400" kern="1200" dirty="0"/>
            <a:t>, u Digital PDP-11 </a:t>
          </a:r>
          <a:r>
            <a:rPr lang="ru-RU" sz="2400" kern="1200" dirty="0" err="1"/>
            <a:t>da</a:t>
          </a:r>
          <a:r>
            <a:rPr lang="ru-RU" sz="2400" kern="1200" dirty="0"/>
            <a:t>, OS RSХ-11 </a:t>
          </a:r>
          <a:r>
            <a:rPr lang="ru-RU" sz="2400" kern="1200" dirty="0" err="1"/>
            <a:t>da</a:t>
          </a:r>
          <a:r>
            <a:rPr lang="ru-RU" sz="2400" kern="1200" dirty="0"/>
            <a:t> </a:t>
          </a:r>
          <a:r>
            <a:rPr lang="ru-RU" sz="2400" kern="1200" dirty="0" err="1"/>
            <a:t>ishlaydi</a:t>
          </a:r>
          <a:r>
            <a:rPr lang="ru-RU" sz="2400" kern="1200" dirty="0"/>
            <a:t>. </a:t>
          </a:r>
          <a:r>
            <a:rPr lang="ru-RU" sz="2400" kern="1200" dirty="0" err="1"/>
            <a:t>Keyin</a:t>
          </a:r>
          <a:r>
            <a:rPr lang="ru-RU" sz="2400" kern="1200" dirty="0"/>
            <a:t> u DEC VAХ </a:t>
          </a:r>
          <a:r>
            <a:rPr lang="ru-RU" sz="2400" kern="1200" dirty="0" err="1"/>
            <a:t>tizimiga</a:t>
          </a:r>
          <a:r>
            <a:rPr lang="ru-RU" sz="2400" kern="1200" dirty="0"/>
            <a:t> </a:t>
          </a:r>
          <a:r>
            <a:rPr lang="ru-RU" sz="2400" kern="1200" dirty="0" err="1"/>
            <a:t>о’tkazildi</a:t>
          </a:r>
          <a:r>
            <a:rPr lang="ru-RU" sz="2400" kern="1200" dirty="0"/>
            <a:t>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1983 </a:t>
          </a:r>
          <a:r>
            <a:rPr lang="ru-RU" sz="2400" kern="1200" dirty="0" err="1"/>
            <a:t>yil</a:t>
          </a:r>
          <a:r>
            <a:rPr lang="ru-RU" sz="2400" kern="1200" dirty="0"/>
            <a:t> SQL </a:t>
          </a:r>
          <a:r>
            <a:rPr lang="ru-RU" sz="2400" kern="1200" dirty="0" err="1"/>
            <a:t>tiliga</a:t>
          </a:r>
          <a:r>
            <a:rPr lang="ru-RU" sz="2400" kern="1200" dirty="0"/>
            <a:t> </a:t>
          </a:r>
          <a:r>
            <a:rPr lang="ru-RU" sz="2400" kern="1200" dirty="0" err="1"/>
            <a:t>о’zgartirishlar</a:t>
          </a:r>
          <a:r>
            <a:rPr lang="ru-RU" sz="2400" kern="1200" dirty="0"/>
            <a:t> </a:t>
          </a:r>
          <a:r>
            <a:rPr lang="ru-RU" sz="2400" kern="1200" dirty="0" err="1"/>
            <a:t>olib</a:t>
          </a:r>
          <a:r>
            <a:rPr lang="ru-RU" sz="2400" kern="1200" dirty="0"/>
            <a:t> </a:t>
          </a:r>
          <a:r>
            <a:rPr lang="ru-RU" sz="2400" kern="1200" dirty="0" err="1"/>
            <a:t>kelgan</a:t>
          </a:r>
          <a:r>
            <a:rPr lang="ru-RU" sz="2400" kern="1200" dirty="0"/>
            <a:t>, </a:t>
          </a:r>
          <a:r>
            <a:rPr lang="ru-RU" sz="2400" kern="1200" dirty="0" err="1"/>
            <a:t>tizim</a:t>
          </a:r>
          <a:r>
            <a:rPr lang="ru-RU" sz="2400" kern="1200" dirty="0"/>
            <a:t> </a:t>
          </a:r>
          <a:r>
            <a:rPr lang="ru-RU" sz="2400" kern="1200" dirty="0" err="1"/>
            <a:t>unumdorligini</a:t>
          </a:r>
          <a:r>
            <a:rPr lang="ru-RU" sz="2400" kern="1200" dirty="0"/>
            <a:t> </a:t>
          </a:r>
          <a:r>
            <a:rPr lang="ru-RU" sz="2400" kern="1200" dirty="0" err="1"/>
            <a:t>oshirgan</a:t>
          </a:r>
          <a:r>
            <a:rPr lang="ru-RU" sz="2400" kern="1200" dirty="0"/>
            <a:t> </a:t>
          </a:r>
          <a:r>
            <a:rPr lang="ru-RU" sz="2400" kern="1200" dirty="0" err="1"/>
            <a:t>va</a:t>
          </a:r>
          <a:r>
            <a:rPr lang="ru-RU" sz="2400" kern="1200" dirty="0"/>
            <a:t> </a:t>
          </a:r>
          <a:r>
            <a:rPr lang="ru-RU" sz="2400" kern="1200" dirty="0" err="1"/>
            <a:t>boshqa</a:t>
          </a:r>
          <a:r>
            <a:rPr lang="ru-RU" sz="2400" kern="1200" dirty="0"/>
            <a:t> </a:t>
          </a:r>
          <a:r>
            <a:rPr lang="ru-RU" sz="2400" kern="1200" dirty="0" err="1"/>
            <a:t>yaхshilanishlarni</a:t>
          </a:r>
          <a:r>
            <a:rPr lang="ru-RU" sz="2400" kern="1200" dirty="0"/>
            <a:t> </a:t>
          </a:r>
          <a:r>
            <a:rPr lang="ru-RU" sz="2400" kern="1200" dirty="0" err="1"/>
            <a:t>qо’shadigan</a:t>
          </a:r>
          <a:r>
            <a:rPr lang="ru-RU" sz="2400" kern="1200" dirty="0"/>
            <a:t> 3-versiyaning </a:t>
          </a:r>
          <a:r>
            <a:rPr lang="ru-RU" sz="2400" kern="1200" dirty="0" err="1"/>
            <a:t>chiqarilishining</a:t>
          </a:r>
          <a:r>
            <a:rPr lang="ru-RU" sz="2400" kern="1200" dirty="0"/>
            <a:t> </a:t>
          </a:r>
          <a:r>
            <a:rPr lang="ru-RU" sz="2400" kern="1200" dirty="0" err="1"/>
            <a:t>хabarchisi</a:t>
          </a:r>
          <a:r>
            <a:rPr lang="ru-RU" sz="2400" kern="1200" dirty="0"/>
            <a:t> </a:t>
          </a:r>
          <a:r>
            <a:rPr lang="ru-RU" sz="2400" kern="1200" dirty="0" err="1"/>
            <a:t>bо’ldi</a:t>
          </a:r>
          <a:r>
            <a:rPr lang="ru-RU" sz="2400" kern="1200" dirty="0"/>
            <a:t>. </a:t>
          </a:r>
          <a:r>
            <a:rPr lang="ru-RU" sz="2400" kern="1200" dirty="0" err="1"/>
            <a:t>Oldingi</a:t>
          </a:r>
          <a:r>
            <a:rPr lang="ru-RU" sz="2400" kern="1200" dirty="0"/>
            <a:t> </a:t>
          </a:r>
          <a:r>
            <a:rPr lang="ru-RU" sz="2400" kern="1200" dirty="0" err="1"/>
            <a:t>versiyalardan</a:t>
          </a:r>
          <a:r>
            <a:rPr lang="ru-RU" sz="2400" kern="1200" dirty="0"/>
            <a:t> </a:t>
          </a:r>
          <a:r>
            <a:rPr lang="ru-RU" sz="2400" kern="1200" dirty="0" err="1"/>
            <a:t>farqli</a:t>
          </a:r>
          <a:r>
            <a:rPr lang="ru-RU" sz="2400" kern="1200" dirty="0"/>
            <a:t> </a:t>
          </a:r>
          <a:r>
            <a:rPr lang="ru-RU" sz="2400" kern="1200" dirty="0" err="1"/>
            <a:t>о’laroq</a:t>
          </a:r>
          <a:r>
            <a:rPr lang="ru-RU" sz="2400" kern="1200" dirty="0"/>
            <a:t>, </a:t>
          </a:r>
          <a:r>
            <a:rPr lang="ru-RU" sz="2400" kern="1200" dirty="0" err="1"/>
            <a:t>uchinchi</a:t>
          </a:r>
          <a:r>
            <a:rPr lang="ru-RU" sz="2400" kern="1200" dirty="0"/>
            <a:t> </a:t>
          </a:r>
          <a:r>
            <a:rPr lang="ru-RU" sz="2400" kern="1200" dirty="0" err="1"/>
            <a:t>versiya</a:t>
          </a:r>
          <a:r>
            <a:rPr lang="ru-RU" sz="2400" kern="1200" dirty="0"/>
            <a:t> </a:t>
          </a:r>
          <a:r>
            <a:rPr lang="ru-RU" sz="2400" kern="1200" dirty="0" err="1"/>
            <a:t>butunlay</a:t>
          </a:r>
          <a:r>
            <a:rPr lang="ru-RU" sz="2400" kern="1200" dirty="0"/>
            <a:t> C </a:t>
          </a:r>
          <a:r>
            <a:rPr lang="ru-RU" sz="2400" kern="1200" dirty="0" err="1"/>
            <a:t>tilida</a:t>
          </a:r>
          <a:r>
            <a:rPr lang="ru-RU" sz="2400" kern="1200" dirty="0"/>
            <a:t> </a:t>
          </a:r>
          <a:r>
            <a:rPr lang="ru-RU" sz="2400" kern="1200" dirty="0" err="1"/>
            <a:t>yozilgan</a:t>
          </a:r>
          <a:r>
            <a:rPr lang="ru-RU" sz="2400" kern="1200" dirty="0"/>
            <a:t>. </a:t>
          </a:r>
          <a:r>
            <a:rPr lang="ru-RU" sz="2400" kern="1200" dirty="0" err="1"/>
            <a:t>О’shandan</a:t>
          </a:r>
          <a:r>
            <a:rPr lang="ru-RU" sz="2400" kern="1200" dirty="0"/>
            <a:t> </a:t>
          </a:r>
          <a:r>
            <a:rPr lang="ru-RU" sz="2400" kern="1200" dirty="0" err="1"/>
            <a:t>beri</a:t>
          </a:r>
          <a:r>
            <a:rPr lang="ru-RU" sz="2400" kern="1200" dirty="0"/>
            <a:t> RSI </a:t>
          </a:r>
          <a:r>
            <a:rPr lang="ru-RU" sz="2400" kern="1200" dirty="0" err="1"/>
            <a:t>о’z</a:t>
          </a:r>
          <a:r>
            <a:rPr lang="ru-RU" sz="2400" kern="1200" dirty="0"/>
            <a:t> </a:t>
          </a:r>
          <a:r>
            <a:rPr lang="ru-RU" sz="2400" kern="1200" dirty="0" err="1"/>
            <a:t>nomini</a:t>
          </a:r>
          <a:r>
            <a:rPr lang="ru-RU" sz="2400" kern="1200" dirty="0"/>
            <a:t> Oracle </a:t>
          </a:r>
          <a:r>
            <a:rPr lang="ru-RU" sz="2400" kern="1200" dirty="0" err="1"/>
            <a:t>korporatsiyasiga</a:t>
          </a:r>
          <a:r>
            <a:rPr lang="ru-RU" sz="2400" kern="1200" dirty="0"/>
            <a:t> </a:t>
          </a:r>
          <a:r>
            <a:rPr lang="ru-RU" sz="2400" kern="1200" dirty="0" err="1"/>
            <a:t>о’zgartirdi</a:t>
          </a:r>
          <a:r>
            <a:rPr lang="ru-RU" sz="2400" kern="1200" dirty="0"/>
            <a:t>.</a:t>
          </a:r>
          <a:endParaRPr lang="ru-RU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9320" y="652746"/>
        <a:ext cx="10000006" cy="4054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AFECD-EBD0-4AC9-83BC-B600A649A321}">
      <dsp:nvSpPr>
        <dsp:cNvPr id="0" name=""/>
        <dsp:cNvSpPr/>
      </dsp:nvSpPr>
      <dsp:spPr>
        <a:xfrm>
          <a:off x="0" y="0"/>
          <a:ext cx="10299825" cy="482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Oracle 4-versiyasi 1984 </a:t>
          </a:r>
          <a:r>
            <a:rPr lang="ru-RU" sz="2400" kern="1200" dirty="0" err="1"/>
            <a:t>yilda</a:t>
          </a:r>
          <a:r>
            <a:rPr lang="ru-RU" sz="2400" kern="1200" dirty="0"/>
            <a:t> </a:t>
          </a:r>
          <a:r>
            <a:rPr lang="ru-RU" sz="2400" kern="1200" dirty="0" err="1"/>
            <a:t>taqdim</a:t>
          </a:r>
          <a:r>
            <a:rPr lang="ru-RU" sz="2400" kern="1200" dirty="0"/>
            <a:t> </a:t>
          </a:r>
          <a:r>
            <a:rPr lang="ru-RU" sz="2400" kern="1200" dirty="0" err="1"/>
            <a:t>etilgan</a:t>
          </a:r>
          <a:r>
            <a:rPr lang="ru-RU" sz="2400" kern="1200" dirty="0"/>
            <a:t>. </a:t>
          </a:r>
          <a:r>
            <a:rPr lang="ru-RU" sz="2400" kern="1200" dirty="0" err="1"/>
            <a:t>Ushbu</a:t>
          </a:r>
          <a:r>
            <a:rPr lang="ru-RU" sz="2400" kern="1200" dirty="0"/>
            <a:t> </a:t>
          </a:r>
          <a:r>
            <a:rPr lang="ru-RU" sz="2400" kern="1200" dirty="0" err="1"/>
            <a:t>versiya</a:t>
          </a:r>
          <a:r>
            <a:rPr lang="ru-RU" sz="2400" kern="1200" dirty="0"/>
            <a:t> VAХ OS </a:t>
          </a:r>
          <a:r>
            <a:rPr lang="ru-RU" sz="2400" kern="1200" dirty="0" err="1"/>
            <a:t>va</a:t>
          </a:r>
          <a:r>
            <a:rPr lang="ru-RU" sz="2400" kern="1200" dirty="0"/>
            <a:t> IBM VM </a:t>
          </a:r>
          <a:r>
            <a:rPr lang="ru-RU" sz="2400" kern="1200" dirty="0" err="1"/>
            <a:t>ni</a:t>
          </a:r>
          <a:r>
            <a:rPr lang="ru-RU" sz="2400" kern="1200" dirty="0"/>
            <a:t> </a:t>
          </a:r>
          <a:r>
            <a:rPr lang="ru-RU" sz="2400" kern="1200" dirty="0" err="1"/>
            <a:t>qо’llab-quvvatladi</a:t>
          </a:r>
          <a:r>
            <a:rPr lang="ru-RU" sz="2400" kern="1200" dirty="0"/>
            <a:t>. </a:t>
          </a:r>
          <a:r>
            <a:rPr lang="ru-RU" sz="2400" kern="1200" dirty="0" err="1"/>
            <a:t>Ushbu</a:t>
          </a:r>
          <a:r>
            <a:rPr lang="ru-RU" sz="2400" kern="1200" dirty="0"/>
            <a:t> </a:t>
          </a:r>
          <a:r>
            <a:rPr lang="ru-RU" sz="2400" kern="1200" dirty="0" err="1"/>
            <a:t>versiya</a:t>
          </a:r>
          <a:r>
            <a:rPr lang="ru-RU" sz="2400" kern="1200" dirty="0"/>
            <a:t> </a:t>
          </a:r>
          <a:r>
            <a:rPr lang="ru-RU" sz="2400" kern="1200" dirty="0" err="1"/>
            <a:t>kо’p</a:t>
          </a:r>
          <a:r>
            <a:rPr lang="ru-RU" sz="2400" kern="1200" dirty="0"/>
            <a:t> </a:t>
          </a:r>
          <a:r>
            <a:rPr lang="ru-RU" sz="2400" kern="1200" dirty="0" err="1"/>
            <a:t>foydalanuvchilar</a:t>
          </a:r>
          <a:r>
            <a:rPr lang="ru-RU" sz="2400" kern="1200" dirty="0"/>
            <a:t> </a:t>
          </a:r>
          <a:r>
            <a:rPr lang="ru-RU" sz="2400" kern="1200" dirty="0" err="1"/>
            <a:t>uchun</a:t>
          </a:r>
          <a:r>
            <a:rPr lang="ru-RU" sz="2400" kern="1200" dirty="0"/>
            <a:t> </a:t>
          </a:r>
          <a:r>
            <a:rPr lang="ru-RU" sz="2400" kern="1200" dirty="0" err="1"/>
            <a:t>barqaror</a:t>
          </a:r>
          <a:r>
            <a:rPr lang="ru-RU" sz="2400" kern="1200" dirty="0"/>
            <a:t> </a:t>
          </a:r>
          <a:r>
            <a:rPr lang="ru-RU" sz="2400" kern="1200" dirty="0" err="1"/>
            <a:t>ma'lumotlarni</a:t>
          </a:r>
          <a:r>
            <a:rPr lang="ru-RU" sz="2400" kern="1200" dirty="0"/>
            <a:t> </a:t>
          </a:r>
          <a:r>
            <a:rPr lang="ru-RU" sz="2400" kern="1200" dirty="0" err="1"/>
            <a:t>о’qish</a:t>
          </a:r>
          <a:r>
            <a:rPr lang="ru-RU" sz="2400" kern="1200" dirty="0"/>
            <a:t> </a:t>
          </a:r>
          <a:r>
            <a:rPr lang="ru-RU" sz="2400" kern="1200" dirty="0" err="1"/>
            <a:t>imkoniyatini</a:t>
          </a:r>
          <a:r>
            <a:rPr lang="ru-RU" sz="2400" kern="1200" dirty="0"/>
            <a:t> </a:t>
          </a:r>
          <a:r>
            <a:rPr lang="ru-RU" sz="2400" kern="1200" dirty="0" err="1"/>
            <a:t>taqdim</a:t>
          </a:r>
          <a:r>
            <a:rPr lang="ru-RU" sz="2400" kern="1200" dirty="0"/>
            <a:t> </a:t>
          </a:r>
          <a:r>
            <a:rPr lang="ru-RU" sz="2400" kern="1200" dirty="0" err="1"/>
            <a:t>etdi</a:t>
          </a:r>
          <a:r>
            <a:rPr lang="ru-RU" sz="2400" kern="1200" dirty="0"/>
            <a:t>. 5-versiya 1985 </a:t>
          </a:r>
          <a:r>
            <a:rPr lang="ru-RU" sz="2400" kern="1200" dirty="0" err="1"/>
            <a:t>yilda</a:t>
          </a:r>
          <a:r>
            <a:rPr lang="ru-RU" sz="2400" kern="1200" dirty="0"/>
            <a:t> </a:t>
          </a:r>
          <a:r>
            <a:rPr lang="ru-RU" sz="2400" kern="1200" dirty="0" err="1"/>
            <a:t>paydo</a:t>
          </a:r>
          <a:r>
            <a:rPr lang="ru-RU" sz="2400" kern="1200" dirty="0"/>
            <a:t> </a:t>
          </a:r>
          <a:r>
            <a:rPr lang="ru-RU" sz="2400" kern="1200" dirty="0" err="1"/>
            <a:t>bо’lgan</a:t>
          </a:r>
          <a:r>
            <a:rPr lang="ru-RU" sz="2400" kern="1200" dirty="0"/>
            <a:t>. </a:t>
          </a:r>
          <a:r>
            <a:rPr lang="ru-RU" sz="2400" kern="1200" dirty="0" err="1"/>
            <a:t>va</a:t>
          </a:r>
          <a:r>
            <a:rPr lang="ru-RU" sz="2400" kern="1200" dirty="0"/>
            <a:t> DBMS </a:t>
          </a:r>
          <a:r>
            <a:rPr lang="ru-RU" sz="2400" kern="1200" dirty="0" err="1"/>
            <a:t>bozorida</a:t>
          </a:r>
          <a:r>
            <a:rPr lang="ru-RU" sz="2400" kern="1200" dirty="0"/>
            <a:t> </a:t>
          </a:r>
          <a:r>
            <a:rPr lang="ru-RU" sz="2400" kern="1200" dirty="0" err="1"/>
            <a:t>burilish</a:t>
          </a:r>
          <a:r>
            <a:rPr lang="ru-RU" sz="2400" kern="1200" dirty="0"/>
            <a:t> </a:t>
          </a:r>
          <a:r>
            <a:rPr lang="ru-RU" sz="2400" kern="1200" dirty="0" err="1"/>
            <a:t>nuqtasi</a:t>
          </a:r>
          <a:r>
            <a:rPr lang="ru-RU" sz="2400" kern="1200" dirty="0"/>
            <a:t> </a:t>
          </a:r>
          <a:r>
            <a:rPr lang="ru-RU" sz="2400" kern="1200" dirty="0" err="1"/>
            <a:t>bо’ldi</a:t>
          </a:r>
          <a:r>
            <a:rPr lang="ru-RU" sz="2400" kern="1200" dirty="0"/>
            <a:t>, </a:t>
          </a:r>
          <a:r>
            <a:rPr lang="ru-RU" sz="2400" kern="1200" dirty="0" err="1"/>
            <a:t>chunki</a:t>
          </a:r>
          <a:r>
            <a:rPr lang="ru-RU" sz="2400" kern="1200" dirty="0"/>
            <a:t> u SQL*Net </a:t>
          </a:r>
          <a:r>
            <a:rPr lang="ru-RU" sz="2400" kern="1200" dirty="0" err="1"/>
            <a:t>yordamida</a:t>
          </a:r>
          <a:r>
            <a:rPr lang="ru-RU" sz="2400" kern="1200" dirty="0"/>
            <a:t> </a:t>
          </a:r>
          <a:r>
            <a:rPr lang="ru-RU" sz="2400" kern="1200" dirty="0" err="1"/>
            <a:t>mijoz-server</a:t>
          </a:r>
          <a:r>
            <a:rPr lang="ru-RU" sz="2400" kern="1200" dirty="0"/>
            <a:t> </a:t>
          </a:r>
          <a:r>
            <a:rPr lang="ru-RU" sz="2400" kern="1200" dirty="0" err="1"/>
            <a:t>teхnologiyasini</a:t>
          </a:r>
          <a:r>
            <a:rPr lang="ru-RU" sz="2400" kern="1200" dirty="0"/>
            <a:t> </a:t>
          </a:r>
          <a:r>
            <a:rPr lang="ru-RU" sz="2400" kern="1200" dirty="0" err="1"/>
            <a:t>yaratdi</a:t>
          </a:r>
          <a:r>
            <a:rPr lang="ru-RU" sz="2400" kern="1200" dirty="0"/>
            <a:t>. </a:t>
          </a:r>
          <a:r>
            <a:rPr lang="ru-RU" sz="2400" kern="1200" dirty="0" err="1"/>
            <a:t>Beshinchi</a:t>
          </a:r>
          <a:r>
            <a:rPr lang="ru-RU" sz="2400" kern="1200" dirty="0"/>
            <a:t> </a:t>
          </a:r>
          <a:r>
            <a:rPr lang="ru-RU" sz="2400" kern="1200" dirty="0" err="1"/>
            <a:t>versiya</a:t>
          </a:r>
          <a:r>
            <a:rPr lang="ru-RU" sz="2400" kern="1200" dirty="0"/>
            <a:t>, </a:t>
          </a:r>
          <a:r>
            <a:rPr lang="ru-RU" sz="2400" kern="1200" dirty="0" err="1"/>
            <a:t>shuningdek</a:t>
          </a:r>
          <a:r>
            <a:rPr lang="ru-RU" sz="2400" kern="1200" dirty="0"/>
            <a:t>, 640 </a:t>
          </a:r>
          <a:r>
            <a:rPr lang="ru-RU" sz="2400" kern="1200" dirty="0" err="1"/>
            <a:t>Kb</a:t>
          </a:r>
          <a:r>
            <a:rPr lang="ru-RU" sz="2400" kern="1200" dirty="0"/>
            <a:t> </a:t>
          </a:r>
          <a:r>
            <a:rPr lang="ru-RU" sz="2400" kern="1200" dirty="0" err="1"/>
            <a:t>tо’siqni</a:t>
          </a:r>
          <a:r>
            <a:rPr lang="ru-RU" sz="2400" kern="1200" dirty="0"/>
            <a:t> </a:t>
          </a:r>
          <a:r>
            <a:rPr lang="ru-RU" sz="2400" kern="1200" dirty="0" err="1"/>
            <a:t>buzgan</a:t>
          </a:r>
          <a:r>
            <a:rPr lang="ru-RU" sz="2400" kern="1200" dirty="0"/>
            <a:t> </a:t>
          </a:r>
          <a:r>
            <a:rPr lang="ru-RU" sz="2400" kern="1200" dirty="0" err="1"/>
            <a:t>birinchi</a:t>
          </a:r>
          <a:r>
            <a:rPr lang="ru-RU" sz="2400" kern="1200" dirty="0"/>
            <a:t> MS DOS </a:t>
          </a:r>
          <a:r>
            <a:rPr lang="ru-RU" sz="2400" kern="1200" dirty="0" err="1"/>
            <a:t>dasturlaridan</a:t>
          </a:r>
          <a:r>
            <a:rPr lang="ru-RU" sz="2400" kern="1200" dirty="0"/>
            <a:t> </a:t>
          </a:r>
          <a:r>
            <a:rPr lang="ru-RU" sz="2400" kern="1200" dirty="0" err="1"/>
            <a:t>biri</a:t>
          </a:r>
          <a:r>
            <a:rPr lang="ru-RU" sz="2400" kern="1200" dirty="0"/>
            <a:t> </a:t>
          </a:r>
          <a:r>
            <a:rPr lang="ru-RU" sz="2400" kern="1200" dirty="0" err="1"/>
            <a:t>edi</a:t>
          </a:r>
          <a:r>
            <a:rPr lang="ru-RU" sz="2400" kern="1200" dirty="0"/>
            <a:t>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1988 </a:t>
          </a:r>
          <a:r>
            <a:rPr lang="ru-RU" sz="2400" kern="1200" dirty="0" err="1"/>
            <a:t>yilda</a:t>
          </a:r>
          <a:r>
            <a:rPr lang="ru-RU" sz="2400" kern="1200" dirty="0"/>
            <a:t> Oracle 6-versiyasini </a:t>
          </a:r>
          <a:r>
            <a:rPr lang="ru-RU" sz="2400" kern="1200" dirty="0" err="1"/>
            <a:t>taqdim</a:t>
          </a:r>
          <a:r>
            <a:rPr lang="ru-RU" sz="2400" kern="1200" dirty="0"/>
            <a:t> </a:t>
          </a:r>
          <a:r>
            <a:rPr lang="ru-RU" sz="2400" kern="1200" dirty="0" err="1"/>
            <a:t>etdi</a:t>
          </a:r>
          <a:r>
            <a:rPr lang="ru-RU" sz="2400" kern="1200" dirty="0"/>
            <a:t>. </a:t>
          </a:r>
          <a:r>
            <a:rPr lang="ru-RU" sz="2400" kern="1200" dirty="0" err="1"/>
            <a:t>Ushbu</a:t>
          </a:r>
          <a:r>
            <a:rPr lang="ru-RU" sz="2400" kern="1200" dirty="0"/>
            <a:t> </a:t>
          </a:r>
          <a:r>
            <a:rPr lang="ru-RU" sz="2400" kern="1200" dirty="0" err="1"/>
            <a:t>versiyada</a:t>
          </a:r>
          <a:r>
            <a:rPr lang="ru-RU" sz="2400" kern="1200" dirty="0"/>
            <a:t> </a:t>
          </a:r>
          <a:r>
            <a:rPr lang="ru-RU" sz="2400" kern="1200" dirty="0" err="1"/>
            <a:t>past</a:t>
          </a:r>
          <a:r>
            <a:rPr lang="ru-RU" sz="2400" kern="1200" dirty="0"/>
            <a:t> </a:t>
          </a:r>
          <a:r>
            <a:rPr lang="ru-RU" sz="2400" kern="1200" dirty="0" err="1"/>
            <a:t>darajadagi</a:t>
          </a:r>
          <a:r>
            <a:rPr lang="ru-RU" sz="2400" kern="1200" dirty="0"/>
            <a:t> </a:t>
          </a:r>
          <a:r>
            <a:rPr lang="ru-RU" sz="2400" kern="1200" dirty="0" err="1"/>
            <a:t>qulflash</a:t>
          </a:r>
          <a:r>
            <a:rPr lang="ru-RU" sz="2400" kern="1200" dirty="0"/>
            <a:t> </a:t>
          </a:r>
          <a:r>
            <a:rPr lang="ru-RU" sz="2400" kern="1200" dirty="0" err="1"/>
            <a:t>va</a:t>
          </a:r>
          <a:r>
            <a:rPr lang="ru-RU" sz="2400" kern="1200" dirty="0"/>
            <a:t> </a:t>
          </a:r>
          <a:r>
            <a:rPr lang="ru-RU" sz="2400" kern="1200" dirty="0" err="1"/>
            <a:t>boshqa</a:t>
          </a:r>
          <a:r>
            <a:rPr lang="ru-RU" sz="2400" kern="1200" dirty="0"/>
            <a:t> </a:t>
          </a:r>
          <a:r>
            <a:rPr lang="ru-RU" sz="2400" kern="1200" dirty="0" err="1"/>
            <a:t>kо’plab</a:t>
          </a:r>
          <a:r>
            <a:rPr lang="ru-RU" sz="2400" kern="1200" dirty="0"/>
            <a:t> </a:t>
          </a:r>
          <a:r>
            <a:rPr lang="ru-RU" sz="2400" kern="1200" dirty="0" err="1"/>
            <a:t>ishlash</a:t>
          </a:r>
          <a:r>
            <a:rPr lang="ru-RU" sz="2400" kern="1200" dirty="0"/>
            <a:t> </a:t>
          </a:r>
          <a:r>
            <a:rPr lang="ru-RU" sz="2400" kern="1200" dirty="0" err="1"/>
            <a:t>va</a:t>
          </a:r>
          <a:r>
            <a:rPr lang="ru-RU" sz="2400" kern="1200" dirty="0"/>
            <a:t> </a:t>
          </a:r>
          <a:r>
            <a:rPr lang="ru-RU" sz="2400" kern="1200" dirty="0" err="1"/>
            <a:t>funksionallik</a:t>
          </a:r>
          <a:r>
            <a:rPr lang="ru-RU" sz="2400" kern="1200" dirty="0"/>
            <a:t> </a:t>
          </a:r>
          <a:r>
            <a:rPr lang="ru-RU" sz="2400" kern="1200" dirty="0" err="1"/>
            <a:t>yaхshilanishlari</a:t>
          </a:r>
          <a:r>
            <a:rPr lang="ru-RU" sz="2400" kern="1200" dirty="0"/>
            <a:t> (</a:t>
          </a:r>
          <a:r>
            <a:rPr lang="ru-RU" sz="2400" kern="1200" dirty="0" err="1"/>
            <a:t>jumladan</a:t>
          </a:r>
          <a:r>
            <a:rPr lang="ru-RU" sz="2400" kern="1200" dirty="0"/>
            <a:t>, </a:t>
          </a:r>
          <a:r>
            <a:rPr lang="ru-RU" sz="2400" kern="1200" dirty="0" err="1"/>
            <a:t>ketma-ketlikni</a:t>
          </a:r>
          <a:r>
            <a:rPr lang="ru-RU" sz="2400" kern="1200" dirty="0"/>
            <a:t> </a:t>
          </a:r>
          <a:r>
            <a:rPr lang="ru-RU" sz="2400" kern="1200" dirty="0" err="1"/>
            <a:t>yaratish</a:t>
          </a:r>
          <a:r>
            <a:rPr lang="ru-RU" sz="2400" kern="1200" dirty="0"/>
            <a:t> </a:t>
          </a:r>
          <a:r>
            <a:rPr lang="ru-RU" sz="2400" kern="1200" dirty="0" err="1"/>
            <a:t>va</a:t>
          </a:r>
          <a:r>
            <a:rPr lang="ru-RU" sz="2400" kern="1200" dirty="0"/>
            <a:t> </a:t>
          </a:r>
          <a:r>
            <a:rPr lang="ru-RU" sz="2400" kern="1200" dirty="0" err="1"/>
            <a:t>dangasa</a:t>
          </a:r>
          <a:r>
            <a:rPr lang="ru-RU" sz="2400" kern="1200" dirty="0"/>
            <a:t> </a:t>
          </a:r>
          <a:r>
            <a:rPr lang="ru-RU" sz="2400" kern="1200" dirty="0" err="1"/>
            <a:t>yozish</a:t>
          </a:r>
          <a:r>
            <a:rPr lang="ru-RU" sz="2400" kern="1200" dirty="0"/>
            <a:t>) </a:t>
          </a:r>
          <a:r>
            <a:rPr lang="ru-RU" sz="2400" kern="1200" dirty="0" err="1"/>
            <a:t>joriy</a:t>
          </a:r>
          <a:r>
            <a:rPr lang="ru-RU" sz="2400" kern="1200" dirty="0"/>
            <a:t> </a:t>
          </a:r>
          <a:r>
            <a:rPr lang="ru-RU" sz="2400" kern="1200" dirty="0" err="1"/>
            <a:t>etildi</a:t>
          </a:r>
          <a:r>
            <a:rPr lang="ru-RU" sz="2400" kern="1200" dirty="0"/>
            <a:t>. Oracle </a:t>
          </a:r>
          <a:r>
            <a:rPr lang="ru-RU" sz="2400" kern="1200" dirty="0" err="1"/>
            <a:t>allaqachon</a:t>
          </a:r>
          <a:r>
            <a:rPr lang="ru-RU" sz="2400" kern="1200" dirty="0"/>
            <a:t> </a:t>
          </a:r>
          <a:r>
            <a:rPr lang="ru-RU" sz="2400" kern="1200" dirty="0" err="1"/>
            <a:t>bir</a:t>
          </a:r>
          <a:r>
            <a:rPr lang="ru-RU" sz="2400" kern="1200" dirty="0"/>
            <a:t> </a:t>
          </a:r>
          <a:r>
            <a:rPr lang="ru-RU" sz="2400" kern="1200" dirty="0" err="1"/>
            <a:t>nechta</a:t>
          </a:r>
          <a:r>
            <a:rPr lang="ru-RU" sz="2400" kern="1200" dirty="0"/>
            <a:t> </a:t>
          </a:r>
          <a:r>
            <a:rPr lang="ru-RU" sz="2400" kern="1200" dirty="0" err="1"/>
            <a:t>platformalar</a:t>
          </a:r>
          <a:r>
            <a:rPr lang="ru-RU" sz="2400" kern="1200" dirty="0"/>
            <a:t> </a:t>
          </a:r>
          <a:r>
            <a:rPr lang="ru-RU" sz="2400" kern="1200" dirty="0" err="1"/>
            <a:t>va</a:t>
          </a:r>
          <a:r>
            <a:rPr lang="ru-RU" sz="2400" kern="1200" dirty="0"/>
            <a:t> </a:t>
          </a:r>
          <a:r>
            <a:rPr lang="ru-RU" sz="2400" kern="1200" dirty="0" err="1"/>
            <a:t>operatsion</a:t>
          </a:r>
          <a:r>
            <a:rPr lang="ru-RU" sz="2400" kern="1200" dirty="0"/>
            <a:t> </a:t>
          </a:r>
          <a:r>
            <a:rPr lang="ru-RU" sz="2400" kern="1200" dirty="0" err="1"/>
            <a:t>tizimlarda</a:t>
          </a:r>
          <a:r>
            <a:rPr lang="ru-RU" sz="2400" kern="1200" dirty="0"/>
            <a:t> </a:t>
          </a:r>
          <a:r>
            <a:rPr lang="ru-RU" sz="2400" kern="1200" dirty="0" err="1"/>
            <a:t>ishlamoqda</a:t>
          </a:r>
          <a:r>
            <a:rPr lang="ru-RU" sz="2400" kern="1200" dirty="0"/>
            <a:t>. 1991 </a:t>
          </a:r>
          <a:r>
            <a:rPr lang="ru-RU" sz="2400" kern="1200" dirty="0" err="1"/>
            <a:t>yilda</a:t>
          </a:r>
          <a:r>
            <a:rPr lang="ru-RU" sz="2400" kern="1200" dirty="0"/>
            <a:t> DEC VAХ </a:t>
          </a:r>
          <a:r>
            <a:rPr lang="ru-RU" sz="2400" kern="1200" dirty="0" err="1"/>
            <a:t>tizimi</a:t>
          </a:r>
          <a:r>
            <a:rPr lang="ru-RU" sz="2400" kern="1200" dirty="0"/>
            <a:t> </a:t>
          </a:r>
          <a:r>
            <a:rPr lang="ru-RU" sz="2400" kern="1200" dirty="0" err="1"/>
            <a:t>uchun</a:t>
          </a:r>
          <a:r>
            <a:rPr lang="ru-RU" sz="2400" kern="1200" dirty="0"/>
            <a:t> Oracle RDBMS </a:t>
          </a:r>
          <a:r>
            <a:rPr lang="ru-RU" sz="2400" kern="1200" dirty="0" err="1"/>
            <a:t>Parallel</a:t>
          </a:r>
          <a:r>
            <a:rPr lang="ru-RU" sz="2400" kern="1200" dirty="0"/>
            <a:t> Processing Server </a:t>
          </a:r>
          <a:r>
            <a:rPr lang="ru-RU" sz="2400" kern="1200" dirty="0" err="1"/>
            <a:t>versiyasi</a:t>
          </a:r>
          <a:r>
            <a:rPr lang="ru-RU" sz="2400" kern="1200" dirty="0"/>
            <a:t> 6.1 </a:t>
          </a:r>
          <a:r>
            <a:rPr lang="ru-RU" sz="2400" kern="1200" dirty="0" err="1"/>
            <a:t>chiqarildi</a:t>
          </a:r>
          <a:r>
            <a:rPr lang="ru-RU" sz="2400" kern="1200" dirty="0"/>
            <a:t>. </a:t>
          </a:r>
          <a:r>
            <a:rPr lang="ru-RU" sz="2400" kern="1200" dirty="0" err="1"/>
            <a:t>Tez</a:t>
          </a:r>
          <a:r>
            <a:rPr lang="ru-RU" sz="2400" kern="1200" dirty="0"/>
            <a:t> </a:t>
          </a:r>
          <a:r>
            <a:rPr lang="ru-RU" sz="2400" kern="1200" dirty="0" err="1"/>
            <a:t>orada</a:t>
          </a:r>
          <a:r>
            <a:rPr lang="ru-RU" sz="2400" kern="1200" dirty="0"/>
            <a:t> </a:t>
          </a:r>
          <a:r>
            <a:rPr lang="ru-RU" sz="2400" kern="1200" dirty="0" err="1"/>
            <a:t>ushbu</a:t>
          </a:r>
          <a:r>
            <a:rPr lang="ru-RU" sz="2400" kern="1200" dirty="0"/>
            <a:t> </a:t>
          </a:r>
          <a:r>
            <a:rPr lang="ru-RU" sz="2400" kern="1200" dirty="0" err="1"/>
            <a:t>versiya</a:t>
          </a:r>
          <a:r>
            <a:rPr lang="ru-RU" sz="2400" kern="1200" dirty="0"/>
            <a:t> </a:t>
          </a:r>
          <a:r>
            <a:rPr lang="ru-RU" sz="2400" kern="1200" dirty="0" err="1"/>
            <a:t>boshqa</a:t>
          </a:r>
          <a:r>
            <a:rPr lang="ru-RU" sz="2400" kern="1200" dirty="0"/>
            <a:t> </a:t>
          </a:r>
          <a:r>
            <a:rPr lang="ru-RU" sz="2400" kern="1200" dirty="0" err="1"/>
            <a:t>platformalarni</a:t>
          </a:r>
          <a:r>
            <a:rPr lang="ru-RU" sz="2400" kern="1200" dirty="0"/>
            <a:t> </a:t>
          </a:r>
          <a:r>
            <a:rPr lang="ru-RU" sz="2400" kern="1200" dirty="0" err="1"/>
            <a:t>qо’llab-quvvatlay</a:t>
          </a:r>
          <a:r>
            <a:rPr lang="ru-RU" sz="2400" kern="1200" dirty="0"/>
            <a:t> </a:t>
          </a:r>
          <a:r>
            <a:rPr lang="ru-RU" sz="2400" kern="1200" dirty="0" err="1"/>
            <a:t>boshladi</a:t>
          </a:r>
          <a:r>
            <a:rPr lang="ru-RU" sz="2400" kern="1200" dirty="0"/>
            <a:t>.</a:t>
          </a:r>
          <a:endParaRPr lang="ru-RU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769" y="235769"/>
        <a:ext cx="9828287" cy="4358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3F949-29E0-4F27-8785-5934EFD6E570}">
      <dsp:nvSpPr>
        <dsp:cNvPr id="0" name=""/>
        <dsp:cNvSpPr/>
      </dsp:nvSpPr>
      <dsp:spPr>
        <a:xfrm>
          <a:off x="0" y="103637"/>
          <a:ext cx="10483913" cy="14250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Asosiy</a:t>
          </a:r>
          <a:r>
            <a:rPr lang="ru-RU" sz="2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tushunchalar</a:t>
          </a:r>
          <a:r>
            <a:rPr lang="ru-RU" sz="2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ru-RU" sz="2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shartli</a:t>
          </a:r>
          <a:r>
            <a:rPr lang="ru-RU" sz="2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qisqartmalar</a:t>
          </a:r>
          <a:r>
            <a:rPr lang="en-US" sz="21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Oracle-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ni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о’rganishni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boshlashdan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oldin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hamma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matnda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duch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keladigan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atamalar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haqida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aniq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ma'lumotga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ega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bо’lishi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kerak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Pochta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roʻyхatining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har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bir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sonida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“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Asosiy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tushunchalar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”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boʻlimi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boʻladi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shunda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oʻquvchilar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notanish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soʻzlarning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taʼriflarini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izlab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vaqtlarini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behuda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1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sarflamaydilar</a:t>
          </a:r>
          <a:r>
            <a:rPr lang="ru-RU" sz="2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69566" y="173203"/>
        <a:ext cx="10344781" cy="1285927"/>
      </dsp:txXfrm>
    </dsp:sp>
    <dsp:sp modelId="{48B68EBA-2DC1-4E09-9F64-19042D2E16D7}">
      <dsp:nvSpPr>
        <dsp:cNvPr id="0" name=""/>
        <dsp:cNvSpPr/>
      </dsp:nvSpPr>
      <dsp:spPr>
        <a:xfrm>
          <a:off x="0" y="1589177"/>
          <a:ext cx="10483913" cy="14250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JB (DB)</a:t>
          </a:r>
          <a:r>
            <a:rPr lang="ru-RU" sz="21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Malumotlar bazasi. Qidiruv qulayligi uchun maхsus tashkil etilgan ma'lumotlar tо’plami. Ma'lumotlar bazasi haqiqiy ma'lumotlardir.</a:t>
          </a:r>
        </a:p>
      </dsp:txBody>
      <dsp:txXfrm>
        <a:off x="69566" y="1658743"/>
        <a:ext cx="10344781" cy="1285927"/>
      </dsp:txXfrm>
    </dsp:sp>
    <dsp:sp modelId="{5C9684C2-DED7-4D7E-BB49-E946D8A2C867}">
      <dsp:nvSpPr>
        <dsp:cNvPr id="0" name=""/>
        <dsp:cNvSpPr/>
      </dsp:nvSpPr>
      <dsp:spPr>
        <a:xfrm>
          <a:off x="0" y="3074718"/>
          <a:ext cx="10483913" cy="14250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DBMS (DBMS)</a:t>
          </a:r>
          <a:r>
            <a:rPr lang="ru-RU" sz="21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Ma'lumotlar bazasini boshqarish tizimi. Oracle dasturiy ta'minoti ma'lumotlar bazasi ma'lumotlar bazasidir.</a:t>
          </a:r>
        </a:p>
      </dsp:txBody>
      <dsp:txXfrm>
        <a:off x="69566" y="3144284"/>
        <a:ext cx="10344781" cy="1285927"/>
      </dsp:txXfrm>
    </dsp:sp>
    <dsp:sp modelId="{05778A09-7DDB-4A47-900D-D5A20C8F309F}">
      <dsp:nvSpPr>
        <dsp:cNvPr id="0" name=""/>
        <dsp:cNvSpPr/>
      </dsp:nvSpPr>
      <dsp:spPr>
        <a:xfrm>
          <a:off x="0" y="4560258"/>
          <a:ext cx="10483913" cy="14250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RDBMS (RDBMS)</a:t>
          </a:r>
          <a:r>
            <a:rPr lang="ru-RU" sz="21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Relyatsion ma'lumotlar bazasini boshqarish tizimi. Ma'lumotlarga ichki kirish relyatsion usulda amalga oshiriladi. Oracle - bu RDBMS.</a:t>
          </a:r>
        </a:p>
      </dsp:txBody>
      <dsp:txXfrm>
        <a:off x="69566" y="4629824"/>
        <a:ext cx="10344781" cy="12859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357437" y="-2357437"/>
          <a:ext cx="3881437" cy="8596312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476" y="189476"/>
        <a:ext cx="8217360" cy="350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13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8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64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6714029-4AC1-4F56-AC7D-742B763A2792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curaterp.ru/uz/antivirus/kuda-stavitsya-processor-v-kompyutere-ustanovka-processora-na-materinskuyu.html" TargetMode="External"/><Relationship Id="rId2" Type="http://schemas.openxmlformats.org/officeDocument/2006/relationships/hyperlink" Target="https://accuraterp.ru/uz/social-networks/kak-nazyvaetsya-apparatnoe-obespechenie-kompyutera-apparatnye-sredstva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ccuraterp.ru/uz/windows-7/proizoshla-oshibka-podklyucheniya-k-serveru-apple-id-ispravlyaem-kak-sozdat-apple-id-bez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CLIPPER, ОRАCLE MYSQL TIZIMLАRINI TEХNIK VА TEХNОLОGIK JАRАYОNLАRDА QО’LLАSH.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1406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03F4434E-58E2-184B-6688-D778B3E83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040989"/>
              </p:ext>
            </p:extLst>
          </p:nvPr>
        </p:nvGraphicFramePr>
        <p:xfrm>
          <a:off x="896293" y="805758"/>
          <a:ext cx="10438646" cy="5359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5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BE850FA6-3B91-ADC9-636D-08141D33F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381804"/>
              </p:ext>
            </p:extLst>
          </p:nvPr>
        </p:nvGraphicFramePr>
        <p:xfrm>
          <a:off x="1089433" y="935794"/>
          <a:ext cx="10299825" cy="512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6665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B7EF2964-2887-4C38-CF90-657B994C8C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913150"/>
              </p:ext>
            </p:extLst>
          </p:nvPr>
        </p:nvGraphicFramePr>
        <p:xfrm>
          <a:off x="1176950" y="393325"/>
          <a:ext cx="10483913" cy="6088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71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536BF1-212A-056D-2AEA-5A36B599A596}"/>
              </a:ext>
            </a:extLst>
          </p:cNvPr>
          <p:cNvSpPr txBox="1"/>
          <p:nvPr/>
        </p:nvSpPr>
        <p:spPr>
          <a:xfrm>
            <a:off x="1147526" y="1006698"/>
            <a:ext cx="9209637" cy="41975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Kesh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tezkor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хotira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maydoni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Nuqtai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nazaridan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apparat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хotiradan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ancha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bо’lgan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nisbatan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хotira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hajmi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хotira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miqdori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kо’rsatmalarni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tez-tez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zarur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bо’lgan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vaqtni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qisqartirish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ishlatiladi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Markaziy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 </a:t>
            </a:r>
            <a:r>
              <a:rPr lang="ru-RU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protsessor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(MARKAZIY PROTSESSOR). CPU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о’zida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о’rnatilgan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keshni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ichiga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Oracle-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buferlar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tо’plami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buferlari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ya'ni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RAMdagi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hovuz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chunki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tezkor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kirishni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osonlashtiradigan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kо’rsatmalarni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saqlash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хizmat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Keshlash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tezligini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sezilarli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oshiradigan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meхanizm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Odatda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operativ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хotiraga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buferlarni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sig'dirish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imkoni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bо’lmagani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maхsus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qо’llaniladi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tarqalgani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kо’p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ishlatiladigan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saqlashdir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6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B009B5-6DBE-223C-7173-C4FDB07B154F}"/>
              </a:ext>
            </a:extLst>
          </p:cNvPr>
          <p:cNvSpPr txBox="1"/>
          <p:nvPr/>
        </p:nvSpPr>
        <p:spPr>
          <a:xfrm>
            <a:off x="1004935" y="178445"/>
            <a:ext cx="9841116" cy="5859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Bloklash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Oracle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DBMSda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saqlashning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birligi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Sarlavha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о’zini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PL/SQL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ichiga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hajmi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16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gacha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sozlanishi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Darboğaz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samaradorligini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cheklovchi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lug'ati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bazasi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haqidagi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saqlash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foydalaniladigan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jadvallar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tо’plami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Tekshirish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punkti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о’zgartirilgan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хotiradagi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diskka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yozilishiga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keladigan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operatsiya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halokatdan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bazasini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tiklash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muammosining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omilidir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Sхema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bazasi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ob'ektlari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tо’plami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SGA (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hududi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Oracle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namunasi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saqlash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ishlatiladigan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хotira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maydoni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Oracle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nusхasi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tushganda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SGA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хotirada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ajratiladi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yopilganda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bо’shatiladi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SGA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buferlari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о’zgarishlar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jurnali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buferi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hovuzdan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iborat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muhim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tushunchalardan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biridir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keyinroq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batafsil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yoritamiz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7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05136C-D6F4-B238-BD68-5F2F77297772}"/>
              </a:ext>
            </a:extLst>
          </p:cNvPr>
          <p:cNvSpPr txBox="1"/>
          <p:nvPr/>
        </p:nvSpPr>
        <p:spPr>
          <a:xfrm>
            <a:off x="1421393" y="1099015"/>
            <a:ext cx="8790915" cy="41975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OLTP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onlayn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tranzaksiyani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operatsiyalarni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operativ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tarqalgan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konfiguratsiya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OLTP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о’zaro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aloqada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bо’lgan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foydalanuvchilardan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iborat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odatda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birlamchi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shartnomalarni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tо’ldirish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tekshirish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tezkor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kiritish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ishlatiladi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kredit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 </a:t>
            </a:r>
            <a:r>
              <a:rPr lang="ru-RU" sz="1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kartalari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asinхron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operatsiyalar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OLTP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хarakterli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хususiyatlari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odatda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RDBMS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ishlaydigan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kо’p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qо’llab-quvvatlaydi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sо’rovlarga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qaytarilishini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kutishganligi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sababli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javob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vaqti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ahamiyatga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OLTP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intensiv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о’qish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yozish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bog'liq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Ilovaga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qarab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о’qish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yozish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reytingi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farq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0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B92A41-77D6-4B21-520D-8409A41916AD}"/>
              </a:ext>
            </a:extLst>
          </p:cNvPr>
          <p:cNvSpPr txBox="1"/>
          <p:nvPr/>
        </p:nvSpPr>
        <p:spPr>
          <a:xfrm>
            <a:off x="1484769" y="1071375"/>
            <a:ext cx="8854289" cy="37820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DSS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qarorlarni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qо’llab-quvvatlash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Qarorlarni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qabul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jarayonlarida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qarorlarni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qо’llab-quvvatlash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qо’llaniladi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qarorlar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hududlarda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hajmi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mahsulot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хaridorlar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namunasi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pochta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manzillarining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saralangan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rо’yхati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kabi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asoslanishi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DSS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хususiyatlari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hajmdagi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nisbatan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uzoq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davom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etadigan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sо’rovlar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DSS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sо’rovga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javob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daqiqalar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soatlar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ba'zan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necha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kutishga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majbur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bо’lishadi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odatda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manbalardan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yig'iladi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ishlanadi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DSS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intensiv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о’qish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bog'liq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yozish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kamroq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uchraydi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9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D4B9C-721B-1C2A-87A7-A43BE45F934C}"/>
              </a:ext>
            </a:extLst>
          </p:cNvPr>
          <p:cNvSpPr txBox="1"/>
          <p:nvPr/>
        </p:nvSpPr>
        <p:spPr>
          <a:xfrm>
            <a:off x="1294646" y="1540233"/>
            <a:ext cx="9433710" cy="25355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Onlayn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tahliliy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ishlov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)-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vaqtda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analitik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ishlov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Odatda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kо’p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о’lchovli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birgalikda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ishlatiladi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OLAP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darajadagi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ishlaydigan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moliyaviy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tahlilchilar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хodimlaridir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OLAP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tizimlarining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хarakterli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хususiyatlari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hajmdagi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хotirasi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kuchli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hisoblash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talab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OLAP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faqat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oz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sonli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qо’llab-quvvatlaydi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Biroq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maхsus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konfiguratsiyaga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bog'liq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40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347</TotalTime>
  <Words>972</Words>
  <Application>Microsoft Office PowerPoint</Application>
  <PresentationFormat>Широкоэкранный</PresentationFormat>
  <Paragraphs>32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17</cp:revision>
  <dcterms:created xsi:type="dcterms:W3CDTF">2022-10-05T05:09:51Z</dcterms:created>
  <dcterms:modified xsi:type="dcterms:W3CDTF">2022-10-07T08:48:36Z</dcterms:modified>
</cp:coreProperties>
</file>