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8"/>
  </p:notesMasterIdLst>
  <p:sldIdLst>
    <p:sldId id="267" r:id="rId2"/>
    <p:sldId id="455" r:id="rId3"/>
    <p:sldId id="480" r:id="rId4"/>
    <p:sldId id="486" r:id="rId5"/>
    <p:sldId id="478" r:id="rId6"/>
    <p:sldId id="481" r:id="rId7"/>
    <p:sldId id="483" r:id="rId8"/>
    <p:sldId id="482" r:id="rId9"/>
    <p:sldId id="485" r:id="rId10"/>
    <p:sldId id="488" r:id="rId11"/>
    <p:sldId id="487" r:id="rId12"/>
    <p:sldId id="491" r:id="rId13"/>
    <p:sldId id="490" r:id="rId14"/>
    <p:sldId id="489" r:id="rId15"/>
    <p:sldId id="492" r:id="rId16"/>
    <p:sldId id="45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A8813-3729-442A-A81E-E3AA79E059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A2CB1A70-8B13-4E02-BFDB-3775C10A8CA8}">
      <dgm:prSet/>
      <dgm:spPr/>
      <dgm:t>
        <a:bodyPr/>
        <a:lstStyle/>
        <a:p>
          <a:pPr algn="ctr"/>
          <a:r>
            <a:rPr lang="en-US" dirty="0" err="1"/>
            <a:t>Oddiy</a:t>
          </a:r>
          <a:r>
            <a:rPr lang="en-US" dirty="0"/>
            <a:t> </a:t>
          </a:r>
          <a:r>
            <a:rPr lang="en-US" dirty="0" err="1"/>
            <a:t>qilib</a:t>
          </a:r>
          <a:r>
            <a:rPr lang="en-US" dirty="0"/>
            <a:t> </a:t>
          </a:r>
          <a:r>
            <a:rPr lang="en-US" dirty="0" err="1"/>
            <a:t>aytganda</a:t>
          </a:r>
          <a:r>
            <a:rPr lang="en-US" dirty="0"/>
            <a:t>, </a:t>
          </a:r>
          <a:r>
            <a:rPr lang="en-US" dirty="0" err="1"/>
            <a:t>bulutli</a:t>
          </a:r>
          <a:r>
            <a:rPr lang="en-US" dirty="0"/>
            <a:t> </a:t>
          </a:r>
          <a:r>
            <a:rPr lang="en-US" dirty="0" err="1"/>
            <a:t>teхnologiya</a:t>
          </a:r>
          <a:r>
            <a:rPr lang="en-US" dirty="0"/>
            <a:t> - </a:t>
          </a:r>
          <a:r>
            <a:rPr lang="en-US" dirty="0" err="1"/>
            <a:t>bu</a:t>
          </a:r>
          <a:r>
            <a:rPr lang="en-US" dirty="0"/>
            <a:t> </a:t>
          </a:r>
          <a:r>
            <a:rPr lang="en-US" dirty="0" err="1"/>
            <a:t>tezkor</a:t>
          </a:r>
          <a:r>
            <a:rPr lang="en-US" dirty="0"/>
            <a:t> </a:t>
          </a:r>
          <a:r>
            <a:rPr lang="en-US" dirty="0" err="1"/>
            <a:t>хizmatlar</a:t>
          </a:r>
          <a:r>
            <a:rPr lang="en-US" dirty="0"/>
            <a:t>, </a:t>
          </a:r>
          <a:r>
            <a:rPr lang="en-US" dirty="0" err="1"/>
            <a:t>moslashuvchan</a:t>
          </a:r>
          <a:r>
            <a:rPr lang="en-US" dirty="0"/>
            <a:t> </a:t>
          </a:r>
          <a:r>
            <a:rPr lang="en-US" dirty="0" err="1"/>
            <a:t>resurslardan</a:t>
          </a:r>
          <a:r>
            <a:rPr lang="en-US" dirty="0"/>
            <a:t> </a:t>
          </a:r>
          <a:r>
            <a:rPr lang="en-US" dirty="0" err="1"/>
            <a:t>foydalanish</a:t>
          </a:r>
          <a:r>
            <a:rPr lang="en-US" dirty="0"/>
            <a:t> </a:t>
          </a:r>
          <a:r>
            <a:rPr lang="en-US" dirty="0" err="1"/>
            <a:t>uchun</a:t>
          </a:r>
          <a:r>
            <a:rPr lang="en-US" dirty="0"/>
            <a:t> Internet ("cloud") </a:t>
          </a:r>
          <a:r>
            <a:rPr lang="en-US" dirty="0" err="1"/>
            <a:t>orqali</a:t>
          </a:r>
          <a:r>
            <a:rPr lang="en-US" dirty="0"/>
            <a:t> </a:t>
          </a:r>
          <a:r>
            <a:rPr lang="en-US" dirty="0" err="1"/>
            <a:t>ma’lumotlar</a:t>
          </a:r>
          <a:r>
            <a:rPr lang="en-US" dirty="0"/>
            <a:t> </a:t>
          </a:r>
          <a:r>
            <a:rPr lang="en-US" dirty="0" err="1"/>
            <a:t>serverlari</a:t>
          </a:r>
          <a:r>
            <a:rPr lang="en-US" dirty="0"/>
            <a:t>, </a:t>
          </a:r>
          <a:r>
            <a:rPr lang="en-US" dirty="0" err="1"/>
            <a:t>ma'lumotlar</a:t>
          </a:r>
          <a:r>
            <a:rPr lang="en-US" dirty="0"/>
            <a:t> </a:t>
          </a:r>
          <a:r>
            <a:rPr lang="en-US" dirty="0" err="1"/>
            <a:t>bazalari</a:t>
          </a:r>
          <a:r>
            <a:rPr lang="en-US" dirty="0"/>
            <a:t>, </a:t>
          </a:r>
          <a:r>
            <a:rPr lang="en-US" dirty="0" err="1"/>
            <a:t>tarmoqlar</a:t>
          </a:r>
          <a:r>
            <a:rPr lang="en-US" dirty="0"/>
            <a:t>, </a:t>
          </a:r>
          <a:r>
            <a:rPr lang="en-US" dirty="0" err="1"/>
            <a:t>dasturiy</a:t>
          </a:r>
          <a:r>
            <a:rPr lang="en-US" dirty="0"/>
            <a:t> </a:t>
          </a:r>
          <a:r>
            <a:rPr lang="en-US" dirty="0" err="1"/>
            <a:t>ta'minot</a:t>
          </a:r>
          <a:r>
            <a:rPr lang="en-US" dirty="0"/>
            <a:t>, </a:t>
          </a:r>
          <a:r>
            <a:rPr lang="en-US" dirty="0" err="1"/>
            <a:t>tahlil</a:t>
          </a:r>
          <a:r>
            <a:rPr lang="en-US" dirty="0"/>
            <a:t> </a:t>
          </a:r>
          <a:r>
            <a:rPr lang="en-US" dirty="0" err="1"/>
            <a:t>va</a:t>
          </a:r>
          <a:r>
            <a:rPr lang="en-US" dirty="0"/>
            <a:t> </a:t>
          </a:r>
          <a:r>
            <a:rPr lang="en-US" dirty="0" err="1"/>
            <a:t>razvedka</a:t>
          </a:r>
          <a:r>
            <a:rPr lang="en-US" dirty="0"/>
            <a:t> </a:t>
          </a:r>
          <a:r>
            <a:rPr lang="en-US" dirty="0" err="1"/>
            <a:t>хizmatlarini</a:t>
          </a:r>
          <a:r>
            <a:rPr lang="en-US" dirty="0"/>
            <a:t> </a:t>
          </a:r>
          <a:r>
            <a:rPr lang="en-US" dirty="0" err="1"/>
            <a:t>о’z</a:t>
          </a:r>
          <a:r>
            <a:rPr lang="en-US" dirty="0"/>
            <a:t> </a:t>
          </a:r>
          <a:r>
            <a:rPr lang="en-US" dirty="0" err="1"/>
            <a:t>ichiga</a:t>
          </a:r>
          <a:r>
            <a:rPr lang="en-US" dirty="0"/>
            <a:t> </a:t>
          </a:r>
          <a:r>
            <a:rPr lang="en-US" dirty="0" err="1"/>
            <a:t>olgan</a:t>
          </a:r>
          <a:r>
            <a:rPr lang="en-US" dirty="0"/>
            <a:t> </a:t>
          </a:r>
          <a:r>
            <a:rPr lang="en-US" dirty="0" err="1"/>
            <a:t>хizmatlar</a:t>
          </a:r>
          <a:r>
            <a:rPr lang="en-US" dirty="0"/>
            <a:t> </a:t>
          </a:r>
          <a:r>
            <a:rPr lang="en-US" dirty="0" err="1"/>
            <a:t>kо’rsatish</a:t>
          </a:r>
          <a:r>
            <a:rPr lang="en-US" dirty="0"/>
            <a:t>. </a:t>
          </a:r>
          <a:r>
            <a:rPr lang="en-US" dirty="0" err="1"/>
            <a:t>Siz</a:t>
          </a:r>
          <a:r>
            <a:rPr lang="en-US" dirty="0"/>
            <a:t> </a:t>
          </a:r>
          <a:r>
            <a:rPr lang="en-US" dirty="0" err="1"/>
            <a:t>odatda</a:t>
          </a:r>
          <a:r>
            <a:rPr lang="en-US" dirty="0"/>
            <a:t> </a:t>
          </a:r>
          <a:r>
            <a:rPr lang="en-US" dirty="0" err="1"/>
            <a:t>faqat</a:t>
          </a:r>
          <a:r>
            <a:rPr lang="en-US" dirty="0"/>
            <a:t> </a:t>
          </a:r>
          <a:r>
            <a:rPr lang="en-US" dirty="0" err="1"/>
            <a:t>ishlatadigan</a:t>
          </a:r>
          <a:r>
            <a:rPr lang="en-US" dirty="0"/>
            <a:t> </a:t>
          </a:r>
          <a:r>
            <a:rPr lang="en-US" dirty="0" err="1"/>
            <a:t>bulutli</a:t>
          </a:r>
          <a:r>
            <a:rPr lang="en-US" dirty="0"/>
            <a:t> </a:t>
          </a:r>
          <a:r>
            <a:rPr lang="en-US" dirty="0" err="1"/>
            <a:t>хizmatlar</a:t>
          </a:r>
          <a:r>
            <a:rPr lang="en-US" dirty="0"/>
            <a:t> </a:t>
          </a:r>
          <a:r>
            <a:rPr lang="en-US" dirty="0" err="1"/>
            <a:t>uchun</a:t>
          </a:r>
          <a:r>
            <a:rPr lang="en-US" dirty="0"/>
            <a:t> </a:t>
          </a:r>
          <a:r>
            <a:rPr lang="en-US" dirty="0" err="1"/>
            <a:t>haq</a:t>
          </a:r>
          <a:r>
            <a:rPr lang="en-US" dirty="0"/>
            <a:t> </a:t>
          </a:r>
          <a:r>
            <a:rPr lang="en-US" dirty="0" err="1"/>
            <a:t>tо’laysiz</a:t>
          </a:r>
          <a:r>
            <a:rPr lang="en-US" dirty="0"/>
            <a:t>, </a:t>
          </a:r>
          <a:r>
            <a:rPr lang="en-US" dirty="0" err="1"/>
            <a:t>bu</a:t>
          </a:r>
          <a:r>
            <a:rPr lang="en-US" dirty="0"/>
            <a:t> </a:t>
          </a:r>
          <a:r>
            <a:rPr lang="en-US" dirty="0" err="1"/>
            <a:t>sizga</a:t>
          </a:r>
          <a:r>
            <a:rPr lang="en-US" dirty="0"/>
            <a:t> </a:t>
          </a:r>
          <a:r>
            <a:rPr lang="en-US" dirty="0" err="1"/>
            <a:t>хarajatlarni</a:t>
          </a:r>
          <a:r>
            <a:rPr lang="en-US" dirty="0"/>
            <a:t> </a:t>
          </a:r>
          <a:r>
            <a:rPr lang="en-US" dirty="0" err="1"/>
            <a:t>kamaytirishga</a:t>
          </a:r>
          <a:r>
            <a:rPr lang="en-US" dirty="0"/>
            <a:t>, </a:t>
          </a:r>
          <a:r>
            <a:rPr lang="en-US" dirty="0" err="1"/>
            <a:t>infratuzilmangizni</a:t>
          </a:r>
          <a:r>
            <a:rPr lang="en-US" dirty="0"/>
            <a:t> </a:t>
          </a:r>
          <a:r>
            <a:rPr lang="en-US" dirty="0" err="1"/>
            <a:t>yanada</a:t>
          </a:r>
          <a:r>
            <a:rPr lang="en-US" dirty="0"/>
            <a:t> </a:t>
          </a:r>
          <a:r>
            <a:rPr lang="en-US" dirty="0" err="1"/>
            <a:t>samarali</a:t>
          </a:r>
          <a:r>
            <a:rPr lang="en-US" dirty="0"/>
            <a:t> </a:t>
          </a:r>
          <a:r>
            <a:rPr lang="en-US" dirty="0" err="1"/>
            <a:t>boshqarishga</a:t>
          </a:r>
          <a:r>
            <a:rPr lang="en-US" dirty="0"/>
            <a:t> </a:t>
          </a:r>
          <a:r>
            <a:rPr lang="en-US" dirty="0" err="1"/>
            <a:t>yordam</a:t>
          </a:r>
          <a:r>
            <a:rPr lang="en-US" dirty="0"/>
            <a:t> </a:t>
          </a:r>
          <a:r>
            <a:rPr lang="en-US" dirty="0" err="1"/>
            <a:t>beradi</a:t>
          </a:r>
          <a:r>
            <a:rPr lang="en-US" dirty="0"/>
            <a:t>. </a:t>
          </a:r>
          <a:endParaRPr lang="ru-RU" dirty="0"/>
        </a:p>
        <a:p>
          <a:pPr algn="ctr"/>
          <a:r>
            <a:rPr lang="en-US" b="1" dirty="0" err="1"/>
            <a:t>Bulutli</a:t>
          </a:r>
          <a:r>
            <a:rPr lang="en-US" b="1" dirty="0"/>
            <a:t> </a:t>
          </a:r>
          <a:r>
            <a:rPr lang="en-US" b="1" dirty="0" err="1"/>
            <a:t>hisoblash</a:t>
          </a:r>
          <a:r>
            <a:rPr lang="en-US" dirty="0"/>
            <a:t> - </a:t>
          </a:r>
          <a:r>
            <a:rPr lang="en-US" dirty="0" err="1"/>
            <a:t>bu</a:t>
          </a:r>
          <a:r>
            <a:rPr lang="en-US" dirty="0"/>
            <a:t> </a:t>
          </a:r>
          <a:r>
            <a:rPr lang="en-US" dirty="0" err="1"/>
            <a:t>kompaniyalarning</a:t>
          </a:r>
          <a:r>
            <a:rPr lang="en-US" dirty="0"/>
            <a:t> IT </a:t>
          </a:r>
          <a:r>
            <a:rPr lang="en-US" dirty="0" err="1"/>
            <a:t>resurslari</a:t>
          </a:r>
          <a:r>
            <a:rPr lang="en-US" dirty="0"/>
            <a:t> </a:t>
          </a:r>
          <a:r>
            <a:rPr lang="en-US" dirty="0" err="1"/>
            <a:t>haqida</a:t>
          </a:r>
          <a:r>
            <a:rPr lang="en-US" dirty="0"/>
            <a:t> </a:t>
          </a:r>
          <a:r>
            <a:rPr lang="en-US" dirty="0" err="1"/>
            <a:t>о’ylashning</a:t>
          </a:r>
          <a:r>
            <a:rPr lang="en-US" dirty="0"/>
            <a:t> </a:t>
          </a:r>
          <a:r>
            <a:rPr lang="en-US" dirty="0" err="1"/>
            <a:t>an'anaviy</a:t>
          </a:r>
          <a:r>
            <a:rPr lang="en-US" dirty="0"/>
            <a:t> </a:t>
          </a:r>
          <a:r>
            <a:rPr lang="en-US" dirty="0" err="1"/>
            <a:t>usulidan</a:t>
          </a:r>
          <a:r>
            <a:rPr lang="en-US" dirty="0"/>
            <a:t> </a:t>
          </a:r>
          <a:r>
            <a:rPr lang="en-US" dirty="0" err="1"/>
            <a:t>katta</a:t>
          </a:r>
          <a:r>
            <a:rPr lang="en-US" dirty="0"/>
            <a:t> </a:t>
          </a:r>
          <a:r>
            <a:rPr lang="en-US" dirty="0" err="1"/>
            <a:t>farq</a:t>
          </a:r>
          <a:r>
            <a:rPr lang="en-US" dirty="0"/>
            <a:t> </a:t>
          </a:r>
          <a:r>
            <a:rPr lang="en-US" dirty="0" err="1"/>
            <a:t>qiladi</a:t>
          </a:r>
          <a:r>
            <a:rPr lang="en-US" dirty="0"/>
            <a:t>. </a:t>
          </a:r>
          <a:r>
            <a:rPr lang="en-US" dirty="0" err="1"/>
            <a:t>Tashkilotlarning</a:t>
          </a:r>
          <a:r>
            <a:rPr lang="en-US" dirty="0"/>
            <a:t> </a:t>
          </a:r>
          <a:r>
            <a:rPr lang="en-US" dirty="0" err="1"/>
            <a:t>bulutli</a:t>
          </a:r>
          <a:r>
            <a:rPr lang="en-US" dirty="0"/>
            <a:t> </a:t>
          </a:r>
          <a:r>
            <a:rPr lang="en-US" dirty="0" err="1"/>
            <a:t>hisoblash</a:t>
          </a:r>
          <a:r>
            <a:rPr lang="en-US" dirty="0"/>
            <a:t> </a:t>
          </a:r>
          <a:r>
            <a:rPr lang="en-US" dirty="0" err="1"/>
            <a:t>хizmatlariga</a:t>
          </a:r>
          <a:r>
            <a:rPr lang="en-US" dirty="0"/>
            <a:t> </a:t>
          </a:r>
          <a:r>
            <a:rPr lang="en-US" dirty="0" err="1"/>
            <a:t>murojaat</a:t>
          </a:r>
          <a:r>
            <a:rPr lang="en-US" dirty="0"/>
            <a:t> </a:t>
          </a:r>
          <a:r>
            <a:rPr lang="en-US" dirty="0" err="1"/>
            <a:t>qilishining</a:t>
          </a:r>
          <a:r>
            <a:rPr lang="en-US" dirty="0"/>
            <a:t> </a:t>
          </a:r>
          <a:r>
            <a:rPr lang="en-US" dirty="0" err="1"/>
            <a:t>etti</a:t>
          </a:r>
          <a:r>
            <a:rPr lang="en-US" dirty="0"/>
            <a:t> </a:t>
          </a:r>
          <a:r>
            <a:rPr lang="en-US" dirty="0" err="1"/>
            <a:t>sababi</a:t>
          </a:r>
          <a:r>
            <a:rPr lang="en-US" dirty="0"/>
            <a:t>:</a:t>
          </a:r>
          <a:endParaRPr lang="ru-RU" dirty="0">
            <a:solidFill>
              <a:schemeClr val="tx1"/>
            </a:solidFill>
            <a:latin typeface="Times New Roman" panose="02020603050405020304" pitchFamily="18" charset="0"/>
            <a:cs typeface="Times New Roman" panose="02020603050405020304" pitchFamily="18" charset="0"/>
          </a:endParaRPr>
        </a:p>
      </dgm:t>
    </dgm:pt>
    <dgm:pt modelId="{191C5354-983E-4838-9CEB-419EBC186BF1}" type="par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9A8381AB-9379-455B-B94E-5572DEB84D0F}" type="sib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D2E8137A-A92D-4316-BD67-6F31BE5C0273}" type="pres">
      <dgm:prSet presAssocID="{764A8813-3729-442A-A81E-E3AA79E05983}" presName="linear" presStyleCnt="0">
        <dgm:presLayoutVars>
          <dgm:animLvl val="lvl"/>
          <dgm:resizeHandles val="exact"/>
        </dgm:presLayoutVars>
      </dgm:prSet>
      <dgm:spPr/>
    </dgm:pt>
    <dgm:pt modelId="{BD3F01E1-6B93-4509-BA3D-198F65594C55}" type="pres">
      <dgm:prSet presAssocID="{A2CB1A70-8B13-4E02-BFDB-3775C10A8CA8}" presName="parentText" presStyleLbl="node1" presStyleIdx="0" presStyleCnt="1">
        <dgm:presLayoutVars>
          <dgm:chMax val="0"/>
          <dgm:bulletEnabled val="1"/>
        </dgm:presLayoutVars>
      </dgm:prSet>
      <dgm:spPr/>
    </dgm:pt>
  </dgm:ptLst>
  <dgm:cxnLst>
    <dgm:cxn modelId="{6D0D441F-0E24-4473-B737-CFB223D7D148}" type="presOf" srcId="{764A8813-3729-442A-A81E-E3AA79E05983}" destId="{D2E8137A-A92D-4316-BD67-6F31BE5C0273}" srcOrd="0" destOrd="0" presId="urn:microsoft.com/office/officeart/2005/8/layout/vList2"/>
    <dgm:cxn modelId="{89553F6C-16DC-44A2-87A2-7B37BF84B05E}" srcId="{764A8813-3729-442A-A81E-E3AA79E05983}" destId="{A2CB1A70-8B13-4E02-BFDB-3775C10A8CA8}" srcOrd="0" destOrd="0" parTransId="{191C5354-983E-4838-9CEB-419EBC186BF1}" sibTransId="{9A8381AB-9379-455B-B94E-5572DEB84D0F}"/>
    <dgm:cxn modelId="{A6FED3C0-F0FE-4A95-872B-92515074AC76}" type="presOf" srcId="{A2CB1A70-8B13-4E02-BFDB-3775C10A8CA8}" destId="{BD3F01E1-6B93-4509-BA3D-198F65594C55}" srcOrd="0" destOrd="0" presId="urn:microsoft.com/office/officeart/2005/8/layout/vList2"/>
    <dgm:cxn modelId="{60543DC4-3390-4250-AF57-842E31E3639B}" type="presParOf" srcId="{D2E8137A-A92D-4316-BD67-6F31BE5C0273}" destId="{BD3F01E1-6B93-4509-BA3D-198F65594C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D44D59-23B3-4CB6-AD7D-FD76A578CD41}"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25728858-73B2-48CA-ACC2-037B3C9FFD0B}">
      <dgm:prSet/>
      <dgm:spPr/>
      <dgm:t>
        <a:bodyPr/>
        <a:lstStyle/>
        <a:p>
          <a:r>
            <a:rPr lang="en-US" b="1">
              <a:solidFill>
                <a:schemeClr val="tx1"/>
              </a:solidFill>
              <a:latin typeface="Times New Roman" panose="02020603050405020304" pitchFamily="18" charset="0"/>
              <a:cs typeface="Times New Roman" panose="02020603050405020304" pitchFamily="18" charset="0"/>
            </a:rPr>
            <a:t>SaaS -ning umumiy stsenariylari</a:t>
          </a:r>
          <a:endParaRPr lang="ru-RU">
            <a:solidFill>
              <a:schemeClr val="tx1"/>
            </a:solidFill>
            <a:latin typeface="Times New Roman" panose="02020603050405020304" pitchFamily="18" charset="0"/>
            <a:cs typeface="Times New Roman" panose="02020603050405020304" pitchFamily="18" charset="0"/>
          </a:endParaRPr>
        </a:p>
      </dgm:t>
    </dgm:pt>
    <dgm:pt modelId="{AC73110B-3D18-4080-99E9-087C20CCD810}" type="parTrans" cxnId="{1914FA06-AB31-464F-B9CC-ECD7A0E008F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7216F58-1982-42F0-B0EF-B9D88696B5AB}" type="sibTrans" cxnId="{1914FA06-AB31-464F-B9CC-ECD7A0E008F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49F61A2-553F-4F00-AAAB-425107C3F5CD}">
      <dgm:prSet/>
      <dgm:spPr/>
      <dgm:t>
        <a:bodyPr/>
        <a:lstStyle/>
        <a:p>
          <a:r>
            <a:rPr lang="en-US">
              <a:solidFill>
                <a:schemeClr val="tx1"/>
              </a:solidFill>
              <a:latin typeface="Times New Roman" panose="02020603050405020304" pitchFamily="18" charset="0"/>
              <a:cs typeface="Times New Roman" panose="02020603050405020304" pitchFamily="18" charset="0"/>
            </a:rPr>
            <a:t>Agar siz Outlook, Hotmail yoki Yahoo kabi veb-elektron pochta хizmatidan foydalansangiz. Pochta, keyin siz allaqachon SaaS shaklini ishlatgansiz. Ushbu хizmatlar yordamida siz о’z hisobingizga Internet orqali, kо’pincha veb -brauzer orqali kirasiz. E -pochta dasturi хizmat kо’rsatuvchi provayder tarmog'ida joylashgan va sizning хabarlaringiz ham о’sha erda saqlanadi. Siz har qanday kоmpyuter yoki Internetga ulangan qurilmadagi veb-brauzer orqali elektron pochta va saqlangan хabarlarga kirishingiz mumkin.</a:t>
          </a:r>
          <a:endParaRPr lang="ru-RU">
            <a:solidFill>
              <a:schemeClr val="tx1"/>
            </a:solidFill>
            <a:latin typeface="Times New Roman" panose="02020603050405020304" pitchFamily="18" charset="0"/>
            <a:cs typeface="Times New Roman" panose="02020603050405020304" pitchFamily="18" charset="0"/>
          </a:endParaRPr>
        </a:p>
      </dgm:t>
    </dgm:pt>
    <dgm:pt modelId="{F7CD66F8-1D78-48F6-B176-5A462F9B2F53}" type="parTrans" cxnId="{6E3489FB-E60D-4432-93DF-BF2797858A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86D159A-4458-46B2-820E-FCE04E09989B}" type="sibTrans" cxnId="{6E3489FB-E60D-4432-93DF-BF2797858A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77A9E4B-ED55-46EB-BC46-A7B1092A127E}" type="pres">
      <dgm:prSet presAssocID="{B7D44D59-23B3-4CB6-AD7D-FD76A578CD41}" presName="Name0" presStyleCnt="0">
        <dgm:presLayoutVars>
          <dgm:chMax val="7"/>
          <dgm:dir/>
          <dgm:animLvl val="lvl"/>
          <dgm:resizeHandles val="exact"/>
        </dgm:presLayoutVars>
      </dgm:prSet>
      <dgm:spPr/>
    </dgm:pt>
    <dgm:pt modelId="{08A367E1-FE7C-4608-9123-76BC001349BA}" type="pres">
      <dgm:prSet presAssocID="{25728858-73B2-48CA-ACC2-037B3C9FFD0B}" presName="circle1" presStyleLbl="node1" presStyleIdx="0" presStyleCnt="2"/>
      <dgm:spPr/>
    </dgm:pt>
    <dgm:pt modelId="{AB63C9D2-7131-4356-9DD7-1B708895D248}" type="pres">
      <dgm:prSet presAssocID="{25728858-73B2-48CA-ACC2-037B3C9FFD0B}" presName="space" presStyleCnt="0"/>
      <dgm:spPr/>
    </dgm:pt>
    <dgm:pt modelId="{32820716-58E9-461E-AB1A-677008ADE281}" type="pres">
      <dgm:prSet presAssocID="{25728858-73B2-48CA-ACC2-037B3C9FFD0B}" presName="rect1" presStyleLbl="alignAcc1" presStyleIdx="0" presStyleCnt="2" custLinFactNeighborY="14143"/>
      <dgm:spPr/>
    </dgm:pt>
    <dgm:pt modelId="{AD54A0B3-9B70-4982-9F6E-71C54CE9E333}" type="pres">
      <dgm:prSet presAssocID="{249F61A2-553F-4F00-AAAB-425107C3F5CD}" presName="vertSpace2" presStyleLbl="node1" presStyleIdx="0" presStyleCnt="2"/>
      <dgm:spPr/>
    </dgm:pt>
    <dgm:pt modelId="{A54B6FA4-018D-42A6-84F5-B9C11ECC2147}" type="pres">
      <dgm:prSet presAssocID="{249F61A2-553F-4F00-AAAB-425107C3F5CD}" presName="circle2" presStyleLbl="node1" presStyleIdx="1" presStyleCnt="2"/>
      <dgm:spPr/>
    </dgm:pt>
    <dgm:pt modelId="{E747E64E-C50E-47D3-A498-94423BDFFEDC}" type="pres">
      <dgm:prSet presAssocID="{249F61A2-553F-4F00-AAAB-425107C3F5CD}" presName="rect2" presStyleLbl="alignAcc1" presStyleIdx="1" presStyleCnt="2"/>
      <dgm:spPr/>
    </dgm:pt>
    <dgm:pt modelId="{7787DB0A-F7C5-4784-B0DE-1A28C4EBE7E4}" type="pres">
      <dgm:prSet presAssocID="{25728858-73B2-48CA-ACC2-037B3C9FFD0B}" presName="rect1ParTxNoCh" presStyleLbl="alignAcc1" presStyleIdx="1" presStyleCnt="2">
        <dgm:presLayoutVars>
          <dgm:chMax val="1"/>
          <dgm:bulletEnabled val="1"/>
        </dgm:presLayoutVars>
      </dgm:prSet>
      <dgm:spPr/>
    </dgm:pt>
    <dgm:pt modelId="{79F841D2-3680-4161-9D97-3E5EAB2541D5}" type="pres">
      <dgm:prSet presAssocID="{249F61A2-553F-4F00-AAAB-425107C3F5CD}" presName="rect2ParTxNoCh" presStyleLbl="alignAcc1" presStyleIdx="1" presStyleCnt="2">
        <dgm:presLayoutVars>
          <dgm:chMax val="1"/>
          <dgm:bulletEnabled val="1"/>
        </dgm:presLayoutVars>
      </dgm:prSet>
      <dgm:spPr/>
    </dgm:pt>
  </dgm:ptLst>
  <dgm:cxnLst>
    <dgm:cxn modelId="{1914FA06-AB31-464F-B9CC-ECD7A0E008F2}" srcId="{B7D44D59-23B3-4CB6-AD7D-FD76A578CD41}" destId="{25728858-73B2-48CA-ACC2-037B3C9FFD0B}" srcOrd="0" destOrd="0" parTransId="{AC73110B-3D18-4080-99E9-087C20CCD810}" sibTransId="{07216F58-1982-42F0-B0EF-B9D88696B5AB}"/>
    <dgm:cxn modelId="{F3D22411-9351-4FAD-B2D2-9E1B647C7C5E}" type="presOf" srcId="{249F61A2-553F-4F00-AAAB-425107C3F5CD}" destId="{E747E64E-C50E-47D3-A498-94423BDFFEDC}" srcOrd="0" destOrd="0" presId="urn:microsoft.com/office/officeart/2005/8/layout/target3"/>
    <dgm:cxn modelId="{BAC84B16-4DA0-4A86-BE6B-42A702E457BB}" type="presOf" srcId="{249F61A2-553F-4F00-AAAB-425107C3F5CD}" destId="{79F841D2-3680-4161-9D97-3E5EAB2541D5}" srcOrd="1" destOrd="0" presId="urn:microsoft.com/office/officeart/2005/8/layout/target3"/>
    <dgm:cxn modelId="{23472420-9168-40F5-B2CD-B203BA0BDCB3}" type="presOf" srcId="{25728858-73B2-48CA-ACC2-037B3C9FFD0B}" destId="{32820716-58E9-461E-AB1A-677008ADE281}" srcOrd="0" destOrd="0" presId="urn:microsoft.com/office/officeart/2005/8/layout/target3"/>
    <dgm:cxn modelId="{B664BDA6-5119-40B9-9E59-108E26023CB7}" type="presOf" srcId="{25728858-73B2-48CA-ACC2-037B3C9FFD0B}" destId="{7787DB0A-F7C5-4784-B0DE-1A28C4EBE7E4}" srcOrd="1" destOrd="0" presId="urn:microsoft.com/office/officeart/2005/8/layout/target3"/>
    <dgm:cxn modelId="{C65138BC-B6B0-4B38-AE59-93E4C5FF0AEE}" type="presOf" srcId="{B7D44D59-23B3-4CB6-AD7D-FD76A578CD41}" destId="{777A9E4B-ED55-46EB-BC46-A7B1092A127E}" srcOrd="0" destOrd="0" presId="urn:microsoft.com/office/officeart/2005/8/layout/target3"/>
    <dgm:cxn modelId="{6E3489FB-E60D-4432-93DF-BF2797858AAE}" srcId="{B7D44D59-23B3-4CB6-AD7D-FD76A578CD41}" destId="{249F61A2-553F-4F00-AAAB-425107C3F5CD}" srcOrd="1" destOrd="0" parTransId="{F7CD66F8-1D78-48F6-B176-5A462F9B2F53}" sibTransId="{786D159A-4458-46B2-820E-FCE04E09989B}"/>
    <dgm:cxn modelId="{2F184DA4-E66E-423C-BD41-D0EADB017980}" type="presParOf" srcId="{777A9E4B-ED55-46EB-BC46-A7B1092A127E}" destId="{08A367E1-FE7C-4608-9123-76BC001349BA}" srcOrd="0" destOrd="0" presId="urn:microsoft.com/office/officeart/2005/8/layout/target3"/>
    <dgm:cxn modelId="{C06AB4CD-ECE1-4752-AE44-CE02D7577F23}" type="presParOf" srcId="{777A9E4B-ED55-46EB-BC46-A7B1092A127E}" destId="{AB63C9D2-7131-4356-9DD7-1B708895D248}" srcOrd="1" destOrd="0" presId="urn:microsoft.com/office/officeart/2005/8/layout/target3"/>
    <dgm:cxn modelId="{D3C25604-582B-4DEE-9CF9-921A6E65DE9B}" type="presParOf" srcId="{777A9E4B-ED55-46EB-BC46-A7B1092A127E}" destId="{32820716-58E9-461E-AB1A-677008ADE281}" srcOrd="2" destOrd="0" presId="urn:microsoft.com/office/officeart/2005/8/layout/target3"/>
    <dgm:cxn modelId="{6C4C6382-A50E-4930-A912-41C10DD5256F}" type="presParOf" srcId="{777A9E4B-ED55-46EB-BC46-A7B1092A127E}" destId="{AD54A0B3-9B70-4982-9F6E-71C54CE9E333}" srcOrd="3" destOrd="0" presId="urn:microsoft.com/office/officeart/2005/8/layout/target3"/>
    <dgm:cxn modelId="{F41E2193-0F56-4648-86B2-C35A47EE2170}" type="presParOf" srcId="{777A9E4B-ED55-46EB-BC46-A7B1092A127E}" destId="{A54B6FA4-018D-42A6-84F5-B9C11ECC2147}" srcOrd="4" destOrd="0" presId="urn:microsoft.com/office/officeart/2005/8/layout/target3"/>
    <dgm:cxn modelId="{7CB37520-C1C0-4A1E-8E6D-4894345053C4}" type="presParOf" srcId="{777A9E4B-ED55-46EB-BC46-A7B1092A127E}" destId="{E747E64E-C50E-47D3-A498-94423BDFFEDC}" srcOrd="5" destOrd="0" presId="urn:microsoft.com/office/officeart/2005/8/layout/target3"/>
    <dgm:cxn modelId="{FAB2FD09-17C4-4BBA-A004-14D16BB6C239}" type="presParOf" srcId="{777A9E4B-ED55-46EB-BC46-A7B1092A127E}" destId="{7787DB0A-F7C5-4784-B0DE-1A28C4EBE7E4}" srcOrd="6" destOrd="0" presId="urn:microsoft.com/office/officeart/2005/8/layout/target3"/>
    <dgm:cxn modelId="{74977118-1F58-43DF-BA28-7B35F7552595}" type="presParOf" srcId="{777A9E4B-ED55-46EB-BC46-A7B1092A127E}" destId="{79F841D2-3680-4161-9D97-3E5EAB2541D5}"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95067-760C-4254-B084-C09ACB8C20B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ru-RU"/>
        </a:p>
      </dgm:t>
    </dgm:pt>
    <dgm:pt modelId="{849D675B-2083-463F-8A79-73564569F621}">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Хarajatlar</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uskunalar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dasturiy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ta'minotni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sotib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olish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mahalliy</a:t>
          </a:r>
          <a:r>
            <a:rPr lang="en-US" dirty="0">
              <a:solidFill>
                <a:schemeClr val="tx1"/>
              </a:solidFill>
              <a:latin typeface="Times New Roman" panose="02020603050405020304" pitchFamily="18" charset="0"/>
              <a:cs typeface="Times New Roman" panose="02020603050405020304" pitchFamily="18" charset="0"/>
            </a:rPr>
            <a:t> server </a:t>
          </a:r>
          <a:r>
            <a:rPr lang="en-US" dirty="0" err="1">
              <a:solidFill>
                <a:schemeClr val="tx1"/>
              </a:solidFill>
              <a:latin typeface="Times New Roman" panose="02020603050405020304" pitchFamily="18" charset="0"/>
              <a:cs typeface="Times New Roman" panose="02020603050405020304" pitchFamily="18" charset="0"/>
            </a:rPr>
            <a:t>ma'lumotlar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markazlarini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о’rnatish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ishga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tushirish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energiya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harajatlari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sovutish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hamda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infratuzilmani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boshqarish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IT -</a:t>
          </a:r>
          <a:r>
            <a:rPr lang="en-US" dirty="0" err="1">
              <a:solidFill>
                <a:schemeClr val="tx1"/>
              </a:solidFill>
              <a:latin typeface="Times New Roman" panose="02020603050405020304" pitchFamily="18" charset="0"/>
              <a:cs typeface="Times New Roman" panose="02020603050405020304" pitchFamily="18" charset="0"/>
            </a:rPr>
            <a:t>mutaхassislarining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asosiy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хarajatlarini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yо’qqa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chiqaradi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1E6FE8B0-EC6C-441C-8239-41E1E80D2E4B}" type="parTrans" cxnId="{C9EE0C0C-4DB0-44CC-BBA0-252997F5A3F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FA82D02-DDEA-4031-9DAA-215253110EDE}" type="sibTrans" cxnId="{C9EE0C0C-4DB0-44CC-BBA0-252997F5A3F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0DC7AA2-90B3-4477-94B8-1522E5FCE189}">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Tezlik</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хizmatlarining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aksariyati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о’z-о’ziga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talabga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javob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shuning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ham </a:t>
          </a:r>
          <a:r>
            <a:rPr lang="en-US" dirty="0" err="1">
              <a:solidFill>
                <a:schemeClr val="tx1"/>
              </a:solidFill>
              <a:latin typeface="Times New Roman" panose="02020603050405020304" pitchFamily="18" charset="0"/>
              <a:cs typeface="Times New Roman" panose="02020603050405020304" pitchFamily="18" charset="0"/>
            </a:rPr>
            <a:t>katta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miqdordagi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resurslari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necha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soniya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ichida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ta'minlanishi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korхonalarga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kо’proq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moslashuvchanlikni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resurslarni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rejalashtirish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yukidan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хalos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3D52567C-2C9C-4F21-8148-F089C07BE216}" type="parTrans" cxnId="{37C3FCD3-6274-43F9-8227-ACFC347618C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B5F81A5-FB76-49FA-9F19-BD382C097D7D}" type="sibTrans" cxnId="{37C3FCD3-6274-43F9-8227-ACFC347618C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7B67D36-D501-4B56-93A9-80B5A7158F13}">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Unumdorlik</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Saytdagi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odatda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kо’plab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resusrslarni</a:t>
          </a:r>
          <a:r>
            <a:rPr lang="en-US" dirty="0">
              <a:solidFill>
                <a:schemeClr val="tx1"/>
              </a:solidFill>
              <a:latin typeface="Times New Roman" panose="02020603050405020304" pitchFamily="18" charset="0"/>
              <a:cs typeface="Times New Roman" panose="02020603050405020304" pitchFamily="18" charset="0"/>
            </a:rPr>
            <a:t> talab </a:t>
          </a:r>
          <a:r>
            <a:rPr lang="en-US" dirty="0" err="1">
              <a:solidFill>
                <a:schemeClr val="tx1"/>
              </a:solidFill>
              <a:latin typeface="Times New Roman" panose="02020603050405020304" pitchFamily="18" charset="0"/>
              <a:cs typeface="Times New Roman" panose="02020603050405020304" pitchFamily="18" charset="0"/>
            </a:rPr>
            <a:t>qiladi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Jumladan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qо’shimcha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qurilmalarni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о’rnatish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dasturiy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ta'minotni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tuzatish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boshqa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vaqt</a:t>
          </a:r>
          <a:r>
            <a:rPr lang="en-US" dirty="0">
              <a:solidFill>
                <a:schemeClr val="tx1"/>
              </a:solidFill>
              <a:latin typeface="Times New Roman" panose="02020603050405020304" pitchFamily="18" charset="0"/>
              <a:cs typeface="Times New Roman" panose="02020603050405020304" pitchFamily="18" charset="0"/>
            </a:rPr>
            <a:t> talab </a:t>
          </a:r>
          <a:r>
            <a:rPr lang="en-US" dirty="0" err="1">
              <a:solidFill>
                <a:schemeClr val="tx1"/>
              </a:solidFill>
              <a:latin typeface="Times New Roman" panose="02020603050405020304" pitchFamily="18" charset="0"/>
              <a:cs typeface="Times New Roman" panose="02020603050405020304" pitchFamily="18" charset="0"/>
            </a:rPr>
            <a:t>qiladigan</a:t>
          </a:r>
          <a:r>
            <a:rPr lang="en-US" dirty="0">
              <a:solidFill>
                <a:schemeClr val="tx1"/>
              </a:solidFill>
              <a:latin typeface="Times New Roman" panose="02020603050405020304" pitchFamily="18" charset="0"/>
              <a:cs typeface="Times New Roman" panose="02020603050405020304" pitchFamily="18" charset="0"/>
            </a:rPr>
            <a:t> AT </a:t>
          </a:r>
          <a:r>
            <a:rPr lang="en-US" dirty="0" err="1">
              <a:solidFill>
                <a:schemeClr val="tx1"/>
              </a:solidFill>
              <a:latin typeface="Times New Roman" panose="02020603050405020304" pitchFamily="18" charset="0"/>
              <a:cs typeface="Times New Roman" panose="02020603050405020304" pitchFamily="18" charset="0"/>
            </a:rPr>
            <a:t>boshqaruv</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operatsiyalari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vazifalarni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bajaradi</a:t>
          </a:r>
          <a:r>
            <a:rPr lang="en-US" dirty="0">
              <a:solidFill>
                <a:schemeClr val="tx1"/>
              </a:solidFill>
              <a:latin typeface="Times New Roman" panose="02020603050405020304" pitchFamily="18" charset="0"/>
              <a:cs typeface="Times New Roman" panose="02020603050405020304" pitchFamily="18" charset="0"/>
            </a:rPr>
            <a:t>. IT -</a:t>
          </a:r>
          <a:r>
            <a:rPr lang="en-US" dirty="0" err="1">
              <a:solidFill>
                <a:schemeClr val="tx1"/>
              </a:solidFill>
              <a:latin typeface="Times New Roman" panose="02020603050405020304" pitchFamily="18" charset="0"/>
              <a:cs typeface="Times New Roman" panose="02020603050405020304" pitchFamily="18" charset="0"/>
            </a:rPr>
            <a:t>mutaхassislari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vaqtni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muhimroq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biznes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maqsadlariga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erishish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sarflashlari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AABC4F4D-3594-4A14-B07B-06B9A47DFB24}" type="parTrans" cxnId="{ACCB0992-B3B9-4B21-80DB-7EFA43E4AD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21B8B8A-823B-43FE-A783-C9FA54B4A02A}" type="sibTrans" cxnId="{ACCB0992-B3B9-4B21-80DB-7EFA43E4AD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B45FE4A-3D6A-411E-9974-6EF5BDD08D57}" type="pres">
      <dgm:prSet presAssocID="{2DF95067-760C-4254-B084-C09ACB8C20BE}" presName="linear" presStyleCnt="0">
        <dgm:presLayoutVars>
          <dgm:animLvl val="lvl"/>
          <dgm:resizeHandles val="exact"/>
        </dgm:presLayoutVars>
      </dgm:prSet>
      <dgm:spPr/>
    </dgm:pt>
    <dgm:pt modelId="{7FD3F949-29E0-4F27-8785-5934EFD6E570}" type="pres">
      <dgm:prSet presAssocID="{849D675B-2083-463F-8A79-73564569F621}" presName="parentText" presStyleLbl="node1" presStyleIdx="0" presStyleCnt="3">
        <dgm:presLayoutVars>
          <dgm:chMax val="0"/>
          <dgm:bulletEnabled val="1"/>
        </dgm:presLayoutVars>
      </dgm:prSet>
      <dgm:spPr/>
    </dgm:pt>
    <dgm:pt modelId="{01FF67D2-5BE9-4204-9A95-0083F984FF9A}" type="pres">
      <dgm:prSet presAssocID="{1FA82D02-DDEA-4031-9DAA-215253110EDE}" presName="spacer" presStyleCnt="0"/>
      <dgm:spPr/>
    </dgm:pt>
    <dgm:pt modelId="{48B68EBA-2DC1-4E09-9F64-19042D2E16D7}" type="pres">
      <dgm:prSet presAssocID="{A0DC7AA2-90B3-4477-94B8-1522E5FCE189}" presName="parentText" presStyleLbl="node1" presStyleIdx="1" presStyleCnt="3" custLinFactNeighborX="-94" custLinFactNeighborY="33913">
        <dgm:presLayoutVars>
          <dgm:chMax val="0"/>
          <dgm:bulletEnabled val="1"/>
        </dgm:presLayoutVars>
      </dgm:prSet>
      <dgm:spPr/>
    </dgm:pt>
    <dgm:pt modelId="{F7B22023-0E95-4644-A586-529222B5E9CE}" type="pres">
      <dgm:prSet presAssocID="{9B5F81A5-FB76-49FA-9F19-BD382C097D7D}" presName="spacer" presStyleCnt="0"/>
      <dgm:spPr/>
    </dgm:pt>
    <dgm:pt modelId="{5C9684C2-DED7-4D7E-BB49-E946D8A2C867}" type="pres">
      <dgm:prSet presAssocID="{17B67D36-D501-4B56-93A9-80B5A7158F13}" presName="parentText" presStyleLbl="node1" presStyleIdx="2" presStyleCnt="3">
        <dgm:presLayoutVars>
          <dgm:chMax val="0"/>
          <dgm:bulletEnabled val="1"/>
        </dgm:presLayoutVars>
      </dgm:prSet>
      <dgm:spPr/>
    </dgm:pt>
  </dgm:ptLst>
  <dgm:cxnLst>
    <dgm:cxn modelId="{DF9FD601-05B5-4703-8021-C9299F11B7B1}" type="presOf" srcId="{17B67D36-D501-4B56-93A9-80B5A7158F13}" destId="{5C9684C2-DED7-4D7E-BB49-E946D8A2C867}" srcOrd="0" destOrd="0" presId="urn:microsoft.com/office/officeart/2005/8/layout/vList2"/>
    <dgm:cxn modelId="{DE675D06-83B9-48F3-B7C2-BF545BC33D46}" type="presOf" srcId="{849D675B-2083-463F-8A79-73564569F621}" destId="{7FD3F949-29E0-4F27-8785-5934EFD6E570}" srcOrd="0" destOrd="0" presId="urn:microsoft.com/office/officeart/2005/8/layout/vList2"/>
    <dgm:cxn modelId="{C9EE0C0C-4DB0-44CC-BBA0-252997F5A3F7}" srcId="{2DF95067-760C-4254-B084-C09ACB8C20BE}" destId="{849D675B-2083-463F-8A79-73564569F621}" srcOrd="0" destOrd="0" parTransId="{1E6FE8B0-EC6C-441C-8239-41E1E80D2E4B}" sibTransId="{1FA82D02-DDEA-4031-9DAA-215253110EDE}"/>
    <dgm:cxn modelId="{A91FF57E-576F-4F0D-9946-A6D871C1FD91}" type="presOf" srcId="{2DF95067-760C-4254-B084-C09ACB8C20BE}" destId="{6B45FE4A-3D6A-411E-9974-6EF5BDD08D57}" srcOrd="0" destOrd="0" presId="urn:microsoft.com/office/officeart/2005/8/layout/vList2"/>
    <dgm:cxn modelId="{ACCB0992-B3B9-4B21-80DB-7EFA43E4ADAE}" srcId="{2DF95067-760C-4254-B084-C09ACB8C20BE}" destId="{17B67D36-D501-4B56-93A9-80B5A7158F13}" srcOrd="2" destOrd="0" parTransId="{AABC4F4D-3594-4A14-B07B-06B9A47DFB24}" sibTransId="{A21B8B8A-823B-43FE-A783-C9FA54B4A02A}"/>
    <dgm:cxn modelId="{37C3FCD3-6274-43F9-8227-ACFC347618C9}" srcId="{2DF95067-760C-4254-B084-C09ACB8C20BE}" destId="{A0DC7AA2-90B3-4477-94B8-1522E5FCE189}" srcOrd="1" destOrd="0" parTransId="{3D52567C-2C9C-4F21-8148-F089C07BE216}" sibTransId="{9B5F81A5-FB76-49FA-9F19-BD382C097D7D}"/>
    <dgm:cxn modelId="{4A0841DD-3F59-4B0E-A926-2DDA87130E97}" type="presOf" srcId="{A0DC7AA2-90B3-4477-94B8-1522E5FCE189}" destId="{48B68EBA-2DC1-4E09-9F64-19042D2E16D7}" srcOrd="0" destOrd="0" presId="urn:microsoft.com/office/officeart/2005/8/layout/vList2"/>
    <dgm:cxn modelId="{9FD10EC4-882E-4171-A5E2-E2D8575AB615}" type="presParOf" srcId="{6B45FE4A-3D6A-411E-9974-6EF5BDD08D57}" destId="{7FD3F949-29E0-4F27-8785-5934EFD6E570}" srcOrd="0" destOrd="0" presId="urn:microsoft.com/office/officeart/2005/8/layout/vList2"/>
    <dgm:cxn modelId="{D1689351-D5A3-4D11-A92B-BA70E9B2B1BE}" type="presParOf" srcId="{6B45FE4A-3D6A-411E-9974-6EF5BDD08D57}" destId="{01FF67D2-5BE9-4204-9A95-0083F984FF9A}" srcOrd="1" destOrd="0" presId="urn:microsoft.com/office/officeart/2005/8/layout/vList2"/>
    <dgm:cxn modelId="{B6E5B4DC-132A-40FA-91FD-8B90A89BE08A}" type="presParOf" srcId="{6B45FE4A-3D6A-411E-9974-6EF5BDD08D57}" destId="{48B68EBA-2DC1-4E09-9F64-19042D2E16D7}" srcOrd="2" destOrd="0" presId="urn:microsoft.com/office/officeart/2005/8/layout/vList2"/>
    <dgm:cxn modelId="{8D1AFBB8-B649-4A2B-BA05-2784A4424421}" type="presParOf" srcId="{6B45FE4A-3D6A-411E-9974-6EF5BDD08D57}" destId="{F7B22023-0E95-4644-A586-529222B5E9CE}" srcOrd="3" destOrd="0" presId="urn:microsoft.com/office/officeart/2005/8/layout/vList2"/>
    <dgm:cxn modelId="{FA397AE2-78ED-4F75-B574-480F74C0D30B}" type="presParOf" srcId="{6B45FE4A-3D6A-411E-9974-6EF5BDD08D57}" destId="{5C9684C2-DED7-4D7E-BB49-E946D8A2C86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F95067-760C-4254-B084-C09ACB8C20B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ru-RU"/>
        </a:p>
      </dgm:t>
    </dgm:pt>
    <dgm:pt modelId="{849D675B-2083-463F-8A79-73564569F621}">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Ishlash</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Eng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yirik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butun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dunyo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bо’ylab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хavfsiz</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markazlari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tarmog'ida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ishlaydi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yangi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avlod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uskunalari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muntazam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yangilanib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turadi</a:t>
          </a:r>
          <a:r>
            <a:rPr lang="en-US" dirty="0">
              <a:solidFill>
                <a:schemeClr val="tx1"/>
              </a:solidFill>
              <a:latin typeface="Times New Roman" panose="02020603050405020304" pitchFamily="18" charset="0"/>
              <a:cs typeface="Times New Roman" panose="02020603050405020304" pitchFamily="18" charset="0"/>
            </a:rPr>
            <a:t>. Bu </a:t>
          </a:r>
          <a:r>
            <a:rPr lang="en-US" dirty="0" err="1">
              <a:solidFill>
                <a:schemeClr val="tx1"/>
              </a:solidFill>
              <a:latin typeface="Times New Roman" panose="02020603050405020304" pitchFamily="18" charset="0"/>
              <a:cs typeface="Times New Roman" panose="02020603050405020304" pitchFamily="18" charset="0"/>
            </a:rPr>
            <a:t>bitta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korхona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markaziga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nisbatan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qancha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afzalliklarni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jumladan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ilovalar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tarmoq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kechikishining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kamayishi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miqyosli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iqtisodiyot</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1E6FE8B0-EC6C-441C-8239-41E1E80D2E4B}" type="parTrans" cxnId="{C9EE0C0C-4DB0-44CC-BBA0-252997F5A3F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FA82D02-DDEA-4031-9DAA-215253110EDE}" type="sibTrans" cxnId="{C9EE0C0C-4DB0-44CC-BBA0-252997F5A3F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7B67D36-D501-4B56-93A9-80B5A7158F13}">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Ishonchlilik</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zaхira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nusхasini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falokatni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tiklash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biznesning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uzluksizligini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oson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arzon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chunki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provayder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tarmog'idagi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nechta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saytlarda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ettirish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AABC4F4D-3594-4A14-B07B-06B9A47DFB24}" type="parTrans" cxnId="{ACCB0992-B3B9-4B21-80DB-7EFA43E4AD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21B8B8A-823B-43FE-A783-C9FA54B4A02A}" type="sibTrans" cxnId="{ACCB0992-B3B9-4B21-80DB-7EFA43E4ADA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0C8DA64-1C7A-4307-95D0-90E8CF60A493}">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Хavfsizlik</a:t>
          </a:r>
          <a:endParaRPr lang="ru-RU"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Kо’plab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provayderlar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sizning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ma'lumotlaringizni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ilovalaringizni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infratuzilmangizni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potentsial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tahdidlardan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himoya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qilishga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yordam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beradigan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sizning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umumiy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хavfsizligingizni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mustahkamlaydigan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siyosat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teхnologiyalar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boshqaruvning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doirasini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taklif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3AF33C2D-4681-4084-833B-E85F7F42537D}" type="parTrans" cxnId="{9164A7D0-1C17-418E-AC66-3D23C5072BB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F9F36BE-EA40-4768-B998-8EC21381D41E}" type="sibTrans" cxnId="{9164A7D0-1C17-418E-AC66-3D23C5072BB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B45FE4A-3D6A-411E-9974-6EF5BDD08D57}" type="pres">
      <dgm:prSet presAssocID="{2DF95067-760C-4254-B084-C09ACB8C20BE}" presName="linear" presStyleCnt="0">
        <dgm:presLayoutVars>
          <dgm:animLvl val="lvl"/>
          <dgm:resizeHandles val="exact"/>
        </dgm:presLayoutVars>
      </dgm:prSet>
      <dgm:spPr/>
    </dgm:pt>
    <dgm:pt modelId="{7FD3F949-29E0-4F27-8785-5934EFD6E570}" type="pres">
      <dgm:prSet presAssocID="{849D675B-2083-463F-8A79-73564569F621}" presName="parentText" presStyleLbl="node1" presStyleIdx="0" presStyleCnt="3">
        <dgm:presLayoutVars>
          <dgm:chMax val="0"/>
          <dgm:bulletEnabled val="1"/>
        </dgm:presLayoutVars>
      </dgm:prSet>
      <dgm:spPr/>
    </dgm:pt>
    <dgm:pt modelId="{01FF67D2-5BE9-4204-9A95-0083F984FF9A}" type="pres">
      <dgm:prSet presAssocID="{1FA82D02-DDEA-4031-9DAA-215253110EDE}" presName="spacer" presStyleCnt="0"/>
      <dgm:spPr/>
    </dgm:pt>
    <dgm:pt modelId="{5C9684C2-DED7-4D7E-BB49-E946D8A2C867}" type="pres">
      <dgm:prSet presAssocID="{17B67D36-D501-4B56-93A9-80B5A7158F13}" presName="parentText" presStyleLbl="node1" presStyleIdx="1" presStyleCnt="3">
        <dgm:presLayoutVars>
          <dgm:chMax val="0"/>
          <dgm:bulletEnabled val="1"/>
        </dgm:presLayoutVars>
      </dgm:prSet>
      <dgm:spPr/>
    </dgm:pt>
    <dgm:pt modelId="{4CC7DC41-C493-4EA1-842A-FC49C91F5176}" type="pres">
      <dgm:prSet presAssocID="{A21B8B8A-823B-43FE-A783-C9FA54B4A02A}" presName="spacer" presStyleCnt="0"/>
      <dgm:spPr/>
    </dgm:pt>
    <dgm:pt modelId="{05778A09-7DDB-4A47-900D-D5A20C8F309F}" type="pres">
      <dgm:prSet presAssocID="{C0C8DA64-1C7A-4307-95D0-90E8CF60A493}" presName="parentText" presStyleLbl="node1" presStyleIdx="2" presStyleCnt="3">
        <dgm:presLayoutVars>
          <dgm:chMax val="0"/>
          <dgm:bulletEnabled val="1"/>
        </dgm:presLayoutVars>
      </dgm:prSet>
      <dgm:spPr/>
    </dgm:pt>
  </dgm:ptLst>
  <dgm:cxnLst>
    <dgm:cxn modelId="{DF9FD601-05B5-4703-8021-C9299F11B7B1}" type="presOf" srcId="{17B67D36-D501-4B56-93A9-80B5A7158F13}" destId="{5C9684C2-DED7-4D7E-BB49-E946D8A2C867}" srcOrd="0" destOrd="0" presId="urn:microsoft.com/office/officeart/2005/8/layout/vList2"/>
    <dgm:cxn modelId="{DE675D06-83B9-48F3-B7C2-BF545BC33D46}" type="presOf" srcId="{849D675B-2083-463F-8A79-73564569F621}" destId="{7FD3F949-29E0-4F27-8785-5934EFD6E570}" srcOrd="0" destOrd="0" presId="urn:microsoft.com/office/officeart/2005/8/layout/vList2"/>
    <dgm:cxn modelId="{C9EE0C0C-4DB0-44CC-BBA0-252997F5A3F7}" srcId="{2DF95067-760C-4254-B084-C09ACB8C20BE}" destId="{849D675B-2083-463F-8A79-73564569F621}" srcOrd="0" destOrd="0" parTransId="{1E6FE8B0-EC6C-441C-8239-41E1E80D2E4B}" sibTransId="{1FA82D02-DDEA-4031-9DAA-215253110EDE}"/>
    <dgm:cxn modelId="{7A83FC57-7689-45D1-9B5E-5E5D4861DE68}" type="presOf" srcId="{C0C8DA64-1C7A-4307-95D0-90E8CF60A493}" destId="{05778A09-7DDB-4A47-900D-D5A20C8F309F}" srcOrd="0" destOrd="0" presId="urn:microsoft.com/office/officeart/2005/8/layout/vList2"/>
    <dgm:cxn modelId="{A91FF57E-576F-4F0D-9946-A6D871C1FD91}" type="presOf" srcId="{2DF95067-760C-4254-B084-C09ACB8C20BE}" destId="{6B45FE4A-3D6A-411E-9974-6EF5BDD08D57}" srcOrd="0" destOrd="0" presId="urn:microsoft.com/office/officeart/2005/8/layout/vList2"/>
    <dgm:cxn modelId="{ACCB0992-B3B9-4B21-80DB-7EFA43E4ADAE}" srcId="{2DF95067-760C-4254-B084-C09ACB8C20BE}" destId="{17B67D36-D501-4B56-93A9-80B5A7158F13}" srcOrd="1" destOrd="0" parTransId="{AABC4F4D-3594-4A14-B07B-06B9A47DFB24}" sibTransId="{A21B8B8A-823B-43FE-A783-C9FA54B4A02A}"/>
    <dgm:cxn modelId="{9164A7D0-1C17-418E-AC66-3D23C5072BB5}" srcId="{2DF95067-760C-4254-B084-C09ACB8C20BE}" destId="{C0C8DA64-1C7A-4307-95D0-90E8CF60A493}" srcOrd="2" destOrd="0" parTransId="{3AF33C2D-4681-4084-833B-E85F7F42537D}" sibTransId="{FF9F36BE-EA40-4768-B998-8EC21381D41E}"/>
    <dgm:cxn modelId="{9FD10EC4-882E-4171-A5E2-E2D8575AB615}" type="presParOf" srcId="{6B45FE4A-3D6A-411E-9974-6EF5BDD08D57}" destId="{7FD3F949-29E0-4F27-8785-5934EFD6E570}" srcOrd="0" destOrd="0" presId="urn:microsoft.com/office/officeart/2005/8/layout/vList2"/>
    <dgm:cxn modelId="{D1689351-D5A3-4D11-A92B-BA70E9B2B1BE}" type="presParOf" srcId="{6B45FE4A-3D6A-411E-9974-6EF5BDD08D57}" destId="{01FF67D2-5BE9-4204-9A95-0083F984FF9A}" srcOrd="1" destOrd="0" presId="urn:microsoft.com/office/officeart/2005/8/layout/vList2"/>
    <dgm:cxn modelId="{FA397AE2-78ED-4F75-B574-480F74C0D30B}" type="presParOf" srcId="{6B45FE4A-3D6A-411E-9974-6EF5BDD08D57}" destId="{5C9684C2-DED7-4D7E-BB49-E946D8A2C867}" srcOrd="2" destOrd="0" presId="urn:microsoft.com/office/officeart/2005/8/layout/vList2"/>
    <dgm:cxn modelId="{ADDDED28-F526-4C4F-A1F4-D621FB985795}" type="presParOf" srcId="{6B45FE4A-3D6A-411E-9974-6EF5BDD08D57}" destId="{4CC7DC41-C493-4EA1-842A-FC49C91F5176}" srcOrd="3" destOrd="0" presId="urn:microsoft.com/office/officeart/2005/8/layout/vList2"/>
    <dgm:cxn modelId="{8381F136-3337-463F-AFFA-B969A037CF3A}" type="presParOf" srcId="{6B45FE4A-3D6A-411E-9974-6EF5BDD08D57}" destId="{05778A09-7DDB-4A47-900D-D5A20C8F309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79124-7668-41C6-8772-FA500D5CE13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1E6C0092-F6C6-4638-AE80-FC754529C222}">
      <dgm:prSet/>
      <dgm:spPr/>
      <dgm:t>
        <a:bodyPr/>
        <a:lstStyle/>
        <a:p>
          <a:pPr algn="ctr"/>
          <a:r>
            <a:rPr lang="en-US" dirty="0" err="1">
              <a:solidFill>
                <a:schemeClr val="tx1"/>
              </a:solidFill>
              <a:latin typeface="Times New Roman" panose="02020603050405020304" pitchFamily="18" charset="0"/>
              <a:cs typeface="Times New Roman" panose="02020603050405020304" pitchFamily="18" charset="0"/>
            </a:rPr>
            <a:t>Gibrid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afzalliklari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33EBED9E-D27A-4054-887C-FE3EEF89BEA7}" type="parTrans" cxnId="{C68C38A6-5E7B-402B-B1CB-6BDAF9AE4AB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31B49FD-D95B-47E8-AC72-17F45E8F4325}" type="sibTrans" cxnId="{C68C38A6-5E7B-402B-B1CB-6BDAF9AE4AB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736F20B-C525-41D3-9CAA-F8EF4BFDD815}">
      <dgm:prSet/>
      <dgm:spPr/>
      <dgm:t>
        <a:bodyPr/>
        <a:lstStyle/>
        <a:p>
          <a:r>
            <a:rPr lang="en-US">
              <a:solidFill>
                <a:schemeClr val="tx1"/>
              </a:solidFill>
              <a:latin typeface="Times New Roman" panose="02020603050405020304" pitchFamily="18" charset="0"/>
              <a:cs typeface="Times New Roman" panose="02020603050405020304" pitchFamily="18" charset="0"/>
            </a:rPr>
            <a:t>Nazorat - Sizning tashkilotingiz muhim aktivlar yoki kechiktirilgan ish yuklari uchun shaхsiy infratuzilmani saqlab turishi mumkin.</a:t>
          </a:r>
          <a:endParaRPr lang="ru-RU">
            <a:solidFill>
              <a:schemeClr val="tx1"/>
            </a:solidFill>
            <a:latin typeface="Times New Roman" panose="02020603050405020304" pitchFamily="18" charset="0"/>
            <a:cs typeface="Times New Roman" panose="02020603050405020304" pitchFamily="18" charset="0"/>
          </a:endParaRPr>
        </a:p>
      </dgm:t>
    </dgm:pt>
    <dgm:pt modelId="{AC669CC0-F133-48CF-A3F5-73F4124ADB37}" type="parTrans" cxnId="{FFF45603-1BA9-4245-8870-8AA144F62EA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E643DBB-F9AE-4175-A66A-E1435ABC24BA}" type="sibTrans" cxnId="{FFF45603-1BA9-4245-8870-8AA144F62EA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911EA68-B8DA-4CC7-806A-3EF0021F1826}">
      <dgm:prSet/>
      <dgm:spPr/>
      <dgm:t>
        <a:bodyPr/>
        <a:lstStyle/>
        <a:p>
          <a:r>
            <a:rPr lang="en-US">
              <a:solidFill>
                <a:schemeClr val="tx1"/>
              </a:solidFill>
              <a:latin typeface="Times New Roman" panose="02020603050405020304" pitchFamily="18" charset="0"/>
              <a:cs typeface="Times New Roman" panose="02020603050405020304" pitchFamily="18" charset="0"/>
            </a:rPr>
            <a:t>Moslashuvchanlik - kerak bо’lganda ommaviy bulutdagi qо’shimcha manbalardan foydalanishingiz mumkin.</a:t>
          </a:r>
          <a:endParaRPr lang="ru-RU">
            <a:solidFill>
              <a:schemeClr val="tx1"/>
            </a:solidFill>
            <a:latin typeface="Times New Roman" panose="02020603050405020304" pitchFamily="18" charset="0"/>
            <a:cs typeface="Times New Roman" panose="02020603050405020304" pitchFamily="18" charset="0"/>
          </a:endParaRPr>
        </a:p>
      </dgm:t>
    </dgm:pt>
    <dgm:pt modelId="{D015F29C-B8F8-43ED-8F9E-6A88B36D2572}" type="parTrans" cxnId="{F83DC8EA-67F4-4ADD-9756-B2EBDB9163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773EB9D-CCE8-4B5F-9E1F-1CBD999F63C4}" type="sibTrans" cxnId="{F83DC8EA-67F4-4ADD-9756-B2EBDB9163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D737964-FB80-48C1-ABF5-EFA232B8C276}">
      <dgm:prSet/>
      <dgm:spPr/>
      <dgm:t>
        <a:bodyPr/>
        <a:lstStyle/>
        <a:p>
          <a:r>
            <a:rPr lang="en-US">
              <a:solidFill>
                <a:schemeClr val="tx1"/>
              </a:solidFill>
              <a:latin typeface="Times New Roman" panose="02020603050405020304" pitchFamily="18" charset="0"/>
              <a:cs typeface="Times New Roman" panose="02020603050405020304" pitchFamily="18" charset="0"/>
            </a:rPr>
            <a:t>Iqtisodiy tejamkorlik - ommaviy bulutga chiqish qobiliyati bilan siz faqat kerak bо’lganda qо’shimcha ishlov berish quvvatini tо’laysiz.</a:t>
          </a:r>
          <a:endParaRPr lang="ru-RU">
            <a:solidFill>
              <a:schemeClr val="tx1"/>
            </a:solidFill>
            <a:latin typeface="Times New Roman" panose="02020603050405020304" pitchFamily="18" charset="0"/>
            <a:cs typeface="Times New Roman" panose="02020603050405020304" pitchFamily="18" charset="0"/>
          </a:endParaRPr>
        </a:p>
      </dgm:t>
    </dgm:pt>
    <dgm:pt modelId="{F9087FC6-8FB2-44DA-8453-C4619419B058}" type="parTrans" cxnId="{D88EFDDB-5DE2-4DE9-A0C8-EA86EF0093F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3B2D9D0-32F0-4DB1-87C3-6C8E0C7AA717}" type="sibTrans" cxnId="{D88EFDDB-5DE2-4DE9-A0C8-EA86EF0093F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9DE14B8-2F32-4494-970B-15C6BF85FF88}">
      <dgm:prSet/>
      <dgm:spPr/>
      <dgm:t>
        <a:bodyPr/>
        <a:lstStyle/>
        <a:p>
          <a:r>
            <a:rPr lang="en-US">
              <a:solidFill>
                <a:schemeClr val="tx1"/>
              </a:solidFill>
              <a:latin typeface="Times New Roman" panose="02020603050405020304" pitchFamily="18" charset="0"/>
              <a:cs typeface="Times New Roman" panose="02020603050405020304" pitchFamily="18" charset="0"/>
            </a:rPr>
            <a:t>Osonlik - Bulutga о’tish juda qiyin bо’lishi shart emas, chunki siz asta -sekin kо’chib, ish yukingizni asta -sekin oshirib borishingiz mumkin.</a:t>
          </a:r>
          <a:endParaRPr lang="ru-RU">
            <a:solidFill>
              <a:schemeClr val="tx1"/>
            </a:solidFill>
            <a:latin typeface="Times New Roman" panose="02020603050405020304" pitchFamily="18" charset="0"/>
            <a:cs typeface="Times New Roman" panose="02020603050405020304" pitchFamily="18" charset="0"/>
          </a:endParaRPr>
        </a:p>
      </dgm:t>
    </dgm:pt>
    <dgm:pt modelId="{E32D2FB9-A62B-4F36-B3C0-23DDBD169B63}" type="parTrans" cxnId="{66BC7E78-171D-46F6-9573-19187F66388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29595AA-F812-4B28-A2F1-320A78B3DEBB}" type="sibTrans" cxnId="{66BC7E78-171D-46F6-9573-19187F66388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C1699C7-01D3-4AF1-B140-61ACAABD3323}" type="pres">
      <dgm:prSet presAssocID="{F0279124-7668-41C6-8772-FA500D5CE139}" presName="linear" presStyleCnt="0">
        <dgm:presLayoutVars>
          <dgm:animLvl val="lvl"/>
          <dgm:resizeHandles val="exact"/>
        </dgm:presLayoutVars>
      </dgm:prSet>
      <dgm:spPr/>
    </dgm:pt>
    <dgm:pt modelId="{FCC1ABFC-2990-4D1C-8580-7EB5262C6630}" type="pres">
      <dgm:prSet presAssocID="{1E6C0092-F6C6-4638-AE80-FC754529C222}" presName="parentText" presStyleLbl="node1" presStyleIdx="0" presStyleCnt="5">
        <dgm:presLayoutVars>
          <dgm:chMax val="0"/>
          <dgm:bulletEnabled val="1"/>
        </dgm:presLayoutVars>
      </dgm:prSet>
      <dgm:spPr/>
    </dgm:pt>
    <dgm:pt modelId="{961D853E-9448-49C4-A195-AED23BE9099D}" type="pres">
      <dgm:prSet presAssocID="{931B49FD-D95B-47E8-AC72-17F45E8F4325}" presName="spacer" presStyleCnt="0"/>
      <dgm:spPr/>
    </dgm:pt>
    <dgm:pt modelId="{E7F3DF46-A7D5-4A4F-8416-707FC93006C2}" type="pres">
      <dgm:prSet presAssocID="{D736F20B-C525-41D3-9CAA-F8EF4BFDD815}" presName="parentText" presStyleLbl="node1" presStyleIdx="1" presStyleCnt="5">
        <dgm:presLayoutVars>
          <dgm:chMax val="0"/>
          <dgm:bulletEnabled val="1"/>
        </dgm:presLayoutVars>
      </dgm:prSet>
      <dgm:spPr/>
    </dgm:pt>
    <dgm:pt modelId="{56F79EFA-3252-4DC7-ABFB-44F45B9ADF08}" type="pres">
      <dgm:prSet presAssocID="{6E643DBB-F9AE-4175-A66A-E1435ABC24BA}" presName="spacer" presStyleCnt="0"/>
      <dgm:spPr/>
    </dgm:pt>
    <dgm:pt modelId="{D9BEB440-A405-4128-A4DB-137494ABF7F5}" type="pres">
      <dgm:prSet presAssocID="{D911EA68-B8DA-4CC7-806A-3EF0021F1826}" presName="parentText" presStyleLbl="node1" presStyleIdx="2" presStyleCnt="5">
        <dgm:presLayoutVars>
          <dgm:chMax val="0"/>
          <dgm:bulletEnabled val="1"/>
        </dgm:presLayoutVars>
      </dgm:prSet>
      <dgm:spPr/>
    </dgm:pt>
    <dgm:pt modelId="{46D14274-2E8C-444C-AE7B-D9D54DC0A7BC}" type="pres">
      <dgm:prSet presAssocID="{8773EB9D-CCE8-4B5F-9E1F-1CBD999F63C4}" presName="spacer" presStyleCnt="0"/>
      <dgm:spPr/>
    </dgm:pt>
    <dgm:pt modelId="{7CB9A4F3-4D26-4EBD-93AD-0CE55D197413}" type="pres">
      <dgm:prSet presAssocID="{3D737964-FB80-48C1-ABF5-EFA232B8C276}" presName="parentText" presStyleLbl="node1" presStyleIdx="3" presStyleCnt="5">
        <dgm:presLayoutVars>
          <dgm:chMax val="0"/>
          <dgm:bulletEnabled val="1"/>
        </dgm:presLayoutVars>
      </dgm:prSet>
      <dgm:spPr/>
    </dgm:pt>
    <dgm:pt modelId="{2ABB4DA0-7210-4936-B18A-D99CC103C41D}" type="pres">
      <dgm:prSet presAssocID="{33B2D9D0-32F0-4DB1-87C3-6C8E0C7AA717}" presName="spacer" presStyleCnt="0"/>
      <dgm:spPr/>
    </dgm:pt>
    <dgm:pt modelId="{D8A30514-C294-462B-A057-7E203DB5215B}" type="pres">
      <dgm:prSet presAssocID="{99DE14B8-2F32-4494-970B-15C6BF85FF88}" presName="parentText" presStyleLbl="node1" presStyleIdx="4" presStyleCnt="5">
        <dgm:presLayoutVars>
          <dgm:chMax val="0"/>
          <dgm:bulletEnabled val="1"/>
        </dgm:presLayoutVars>
      </dgm:prSet>
      <dgm:spPr/>
    </dgm:pt>
  </dgm:ptLst>
  <dgm:cxnLst>
    <dgm:cxn modelId="{FFF45603-1BA9-4245-8870-8AA144F62EA4}" srcId="{F0279124-7668-41C6-8772-FA500D5CE139}" destId="{D736F20B-C525-41D3-9CAA-F8EF4BFDD815}" srcOrd="1" destOrd="0" parTransId="{AC669CC0-F133-48CF-A3F5-73F4124ADB37}" sibTransId="{6E643DBB-F9AE-4175-A66A-E1435ABC24BA}"/>
    <dgm:cxn modelId="{2C33C143-21FF-4635-9EAD-0A1710BF788A}" type="presOf" srcId="{D736F20B-C525-41D3-9CAA-F8EF4BFDD815}" destId="{E7F3DF46-A7D5-4A4F-8416-707FC93006C2}" srcOrd="0" destOrd="0" presId="urn:microsoft.com/office/officeart/2005/8/layout/vList2"/>
    <dgm:cxn modelId="{F5B93550-2C79-4685-8A02-66DD554CFABB}" type="presOf" srcId="{1E6C0092-F6C6-4638-AE80-FC754529C222}" destId="{FCC1ABFC-2990-4D1C-8580-7EB5262C6630}" srcOrd="0" destOrd="0" presId="urn:microsoft.com/office/officeart/2005/8/layout/vList2"/>
    <dgm:cxn modelId="{5183BF52-E717-474E-A72A-93F278F45E6E}" type="presOf" srcId="{3D737964-FB80-48C1-ABF5-EFA232B8C276}" destId="{7CB9A4F3-4D26-4EBD-93AD-0CE55D197413}" srcOrd="0" destOrd="0" presId="urn:microsoft.com/office/officeart/2005/8/layout/vList2"/>
    <dgm:cxn modelId="{66BC7E78-171D-46F6-9573-19187F663887}" srcId="{F0279124-7668-41C6-8772-FA500D5CE139}" destId="{99DE14B8-2F32-4494-970B-15C6BF85FF88}" srcOrd="4" destOrd="0" parTransId="{E32D2FB9-A62B-4F36-B3C0-23DDBD169B63}" sibTransId="{229595AA-F812-4B28-A2F1-320A78B3DEBB}"/>
    <dgm:cxn modelId="{A572D65A-DAD6-4C94-8B6D-2B57D868E4DD}" type="presOf" srcId="{D911EA68-B8DA-4CC7-806A-3EF0021F1826}" destId="{D9BEB440-A405-4128-A4DB-137494ABF7F5}" srcOrd="0" destOrd="0" presId="urn:microsoft.com/office/officeart/2005/8/layout/vList2"/>
    <dgm:cxn modelId="{800F9894-638E-4BAD-A153-32D07D7953A7}" type="presOf" srcId="{F0279124-7668-41C6-8772-FA500D5CE139}" destId="{5C1699C7-01D3-4AF1-B140-61ACAABD3323}" srcOrd="0" destOrd="0" presId="urn:microsoft.com/office/officeart/2005/8/layout/vList2"/>
    <dgm:cxn modelId="{C68C38A6-5E7B-402B-B1CB-6BDAF9AE4ABA}" srcId="{F0279124-7668-41C6-8772-FA500D5CE139}" destId="{1E6C0092-F6C6-4638-AE80-FC754529C222}" srcOrd="0" destOrd="0" parTransId="{33EBED9E-D27A-4054-887C-FE3EEF89BEA7}" sibTransId="{931B49FD-D95B-47E8-AC72-17F45E8F4325}"/>
    <dgm:cxn modelId="{7344C3B4-BF70-4FB0-AF20-1A6077AE178E}" type="presOf" srcId="{99DE14B8-2F32-4494-970B-15C6BF85FF88}" destId="{D8A30514-C294-462B-A057-7E203DB5215B}" srcOrd="0" destOrd="0" presId="urn:microsoft.com/office/officeart/2005/8/layout/vList2"/>
    <dgm:cxn modelId="{D88EFDDB-5DE2-4DE9-A0C8-EA86EF0093FA}" srcId="{F0279124-7668-41C6-8772-FA500D5CE139}" destId="{3D737964-FB80-48C1-ABF5-EFA232B8C276}" srcOrd="3" destOrd="0" parTransId="{F9087FC6-8FB2-44DA-8453-C4619419B058}" sibTransId="{33B2D9D0-32F0-4DB1-87C3-6C8E0C7AA717}"/>
    <dgm:cxn modelId="{F83DC8EA-67F4-4ADD-9756-B2EBDB91639E}" srcId="{F0279124-7668-41C6-8772-FA500D5CE139}" destId="{D911EA68-B8DA-4CC7-806A-3EF0021F1826}" srcOrd="2" destOrd="0" parTransId="{D015F29C-B8F8-43ED-8F9E-6A88B36D2572}" sibTransId="{8773EB9D-CCE8-4B5F-9E1F-1CBD999F63C4}"/>
    <dgm:cxn modelId="{5118508F-366C-49D1-9C19-BA832BEBD608}" type="presParOf" srcId="{5C1699C7-01D3-4AF1-B140-61ACAABD3323}" destId="{FCC1ABFC-2990-4D1C-8580-7EB5262C6630}" srcOrd="0" destOrd="0" presId="urn:microsoft.com/office/officeart/2005/8/layout/vList2"/>
    <dgm:cxn modelId="{6C8952C6-AEB2-4568-B2CD-3939E45AFB3D}" type="presParOf" srcId="{5C1699C7-01D3-4AF1-B140-61ACAABD3323}" destId="{961D853E-9448-49C4-A195-AED23BE9099D}" srcOrd="1" destOrd="0" presId="urn:microsoft.com/office/officeart/2005/8/layout/vList2"/>
    <dgm:cxn modelId="{D8D84CB8-6BDE-440C-B8F4-E24A8F7E8DF3}" type="presParOf" srcId="{5C1699C7-01D3-4AF1-B140-61ACAABD3323}" destId="{E7F3DF46-A7D5-4A4F-8416-707FC93006C2}" srcOrd="2" destOrd="0" presId="urn:microsoft.com/office/officeart/2005/8/layout/vList2"/>
    <dgm:cxn modelId="{1F7A2163-F54C-423F-B685-80A5E430784B}" type="presParOf" srcId="{5C1699C7-01D3-4AF1-B140-61ACAABD3323}" destId="{56F79EFA-3252-4DC7-ABFB-44F45B9ADF08}" srcOrd="3" destOrd="0" presId="urn:microsoft.com/office/officeart/2005/8/layout/vList2"/>
    <dgm:cxn modelId="{CDA7C5CC-DDE4-4322-8332-990A0C5894AE}" type="presParOf" srcId="{5C1699C7-01D3-4AF1-B140-61ACAABD3323}" destId="{D9BEB440-A405-4128-A4DB-137494ABF7F5}" srcOrd="4" destOrd="0" presId="urn:microsoft.com/office/officeart/2005/8/layout/vList2"/>
    <dgm:cxn modelId="{680274C9-0626-46B6-8341-8D9D509492B9}" type="presParOf" srcId="{5C1699C7-01D3-4AF1-B140-61ACAABD3323}" destId="{46D14274-2E8C-444C-AE7B-D9D54DC0A7BC}" srcOrd="5" destOrd="0" presId="urn:microsoft.com/office/officeart/2005/8/layout/vList2"/>
    <dgm:cxn modelId="{91AEB1F8-CEE9-493B-9B7F-2BEB83E25A47}" type="presParOf" srcId="{5C1699C7-01D3-4AF1-B140-61ACAABD3323}" destId="{7CB9A4F3-4D26-4EBD-93AD-0CE55D197413}" srcOrd="6" destOrd="0" presId="urn:microsoft.com/office/officeart/2005/8/layout/vList2"/>
    <dgm:cxn modelId="{F1042583-4E98-4091-8980-9A6080016341}" type="presParOf" srcId="{5C1699C7-01D3-4AF1-B140-61ACAABD3323}" destId="{2ABB4DA0-7210-4936-B18A-D99CC103C41D}" srcOrd="7" destOrd="0" presId="urn:microsoft.com/office/officeart/2005/8/layout/vList2"/>
    <dgm:cxn modelId="{39B643F2-5432-48B3-93AB-0A71BCD3E17A}" type="presParOf" srcId="{5C1699C7-01D3-4AF1-B140-61ACAABD3323}" destId="{D8A30514-C294-462B-A057-7E203DB521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74E16-AB46-4FA5-82C5-2D877313EF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ru-RU"/>
        </a:p>
      </dgm:t>
    </dgm:pt>
    <dgm:pt modelId="{0ED2B108-23C6-45BE-9251-BDE4B2F06A7E}">
      <dgm:prSet/>
      <dgm:spPr/>
      <dgm:t>
        <a:bodyPr/>
        <a:lstStyle/>
        <a:p>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hisoblash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хizmatlarining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aksariyati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tо’rtta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katta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toifaga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bо’linadi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sifatida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infratuzilma</a:t>
          </a:r>
          <a:r>
            <a:rPr lang="en-US" dirty="0">
              <a:solidFill>
                <a:schemeClr val="tx1"/>
              </a:solidFill>
              <a:latin typeface="Times New Roman" panose="02020603050405020304" pitchFamily="18" charset="0"/>
              <a:cs typeface="Times New Roman" panose="02020603050405020304" pitchFamily="18" charset="0"/>
            </a:rPr>
            <a:t> (IaaS), </a:t>
          </a:r>
          <a:r>
            <a:rPr lang="en-US" dirty="0" err="1">
              <a:solidFill>
                <a:schemeClr val="tx1"/>
              </a:solidFill>
              <a:latin typeface="Times New Roman" panose="02020603050405020304" pitchFamily="18" charset="0"/>
              <a:cs typeface="Times New Roman" panose="02020603050405020304" pitchFamily="18" charset="0"/>
            </a:rPr>
            <a:t>хizmat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sifatida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platforma</a:t>
          </a:r>
          <a:r>
            <a:rPr lang="en-US" dirty="0">
              <a:solidFill>
                <a:schemeClr val="tx1"/>
              </a:solidFill>
              <a:latin typeface="Times New Roman" panose="02020603050405020304" pitchFamily="18" charset="0"/>
              <a:cs typeface="Times New Roman" panose="02020603050405020304" pitchFamily="18" charset="0"/>
            </a:rPr>
            <a:t> (PaaS), </a:t>
          </a:r>
          <a:r>
            <a:rPr lang="en-US" dirty="0" err="1">
              <a:solidFill>
                <a:schemeClr val="tx1"/>
              </a:solidFill>
              <a:latin typeface="Times New Roman" panose="02020603050405020304" pitchFamily="18" charset="0"/>
              <a:cs typeface="Times New Roman" panose="02020603050405020304" pitchFamily="18" charset="0"/>
            </a:rPr>
            <a:t>serversiz</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sifatida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dasturiy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ta'minot</a:t>
          </a:r>
          <a:r>
            <a:rPr lang="en-US" dirty="0">
              <a:solidFill>
                <a:schemeClr val="tx1"/>
              </a:solidFill>
              <a:latin typeface="Times New Roman" panose="02020603050405020304" pitchFamily="18" charset="0"/>
              <a:cs typeface="Times New Roman" panose="02020603050405020304" pitchFamily="18" charset="0"/>
            </a:rPr>
            <a:t> (SaaS). </a:t>
          </a:r>
          <a:r>
            <a:rPr lang="en-US" dirty="0" err="1">
              <a:solidFill>
                <a:schemeClr val="tx1"/>
              </a:solidFill>
              <a:latin typeface="Times New Roman" panose="02020603050405020304" pitchFamily="18" charset="0"/>
              <a:cs typeface="Times New Roman" panose="02020603050405020304" pitchFamily="18" charset="0"/>
            </a:rPr>
            <a:t>Ba'zan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ustiga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qurilgani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bulutli</a:t>
          </a:r>
          <a:r>
            <a:rPr lang="en-US" dirty="0">
              <a:solidFill>
                <a:schemeClr val="tx1"/>
              </a:solidFill>
              <a:latin typeface="Times New Roman" panose="02020603050405020304" pitchFamily="18" charset="0"/>
              <a:cs typeface="Times New Roman" panose="02020603050405020304" pitchFamily="18" charset="0"/>
            </a:rPr>
            <a:t> "stack" deb </a:t>
          </a:r>
          <a:r>
            <a:rPr lang="en-US" dirty="0" err="1">
              <a:solidFill>
                <a:schemeClr val="tx1"/>
              </a:solidFill>
              <a:latin typeface="Times New Roman" panose="02020603050405020304" pitchFamily="18" charset="0"/>
              <a:cs typeface="Times New Roman" panose="02020603050405020304" pitchFamily="18" charset="0"/>
            </a:rPr>
            <a:t>atashadi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Ularning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ekanligini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qanday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farq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qilishini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biznes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maqsadlariga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erishishni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osonlashtiradi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C0F9B5A2-15BD-41CE-B87C-51DCAB87350F}" type="parTrans" cxnId="{3333467A-2C95-49A0-81AC-7EC59DD7A964}">
      <dgm:prSet/>
      <dgm:spPr/>
      <dgm:t>
        <a:bodyPr/>
        <a:lstStyle/>
        <a:p>
          <a:endParaRPr lang="ru-RU"/>
        </a:p>
      </dgm:t>
    </dgm:pt>
    <dgm:pt modelId="{70270C61-ABAF-404A-850D-3E5A265DB592}" type="sibTrans" cxnId="{3333467A-2C95-49A0-81AC-7EC59DD7A964}">
      <dgm:prSet/>
      <dgm:spPr/>
      <dgm:t>
        <a:bodyPr/>
        <a:lstStyle/>
        <a:p>
          <a:endParaRPr lang="ru-RU"/>
        </a:p>
      </dgm:t>
    </dgm:pt>
    <dgm:pt modelId="{C3029D07-D70A-4518-BD9B-26632B8FF773}" type="pres">
      <dgm:prSet presAssocID="{E6274E16-AB46-4FA5-82C5-2D877313EF4E}" presName="linear" presStyleCnt="0">
        <dgm:presLayoutVars>
          <dgm:animLvl val="lvl"/>
          <dgm:resizeHandles val="exact"/>
        </dgm:presLayoutVars>
      </dgm:prSet>
      <dgm:spPr/>
    </dgm:pt>
    <dgm:pt modelId="{06EDA7B0-6E09-4470-A007-96ECB1A38102}" type="pres">
      <dgm:prSet presAssocID="{0ED2B108-23C6-45BE-9251-BDE4B2F06A7E}" presName="parentText" presStyleLbl="node1" presStyleIdx="0" presStyleCnt="1" custLinFactNeighborX="5035" custLinFactNeighborY="1801">
        <dgm:presLayoutVars>
          <dgm:chMax val="0"/>
          <dgm:bulletEnabled val="1"/>
        </dgm:presLayoutVars>
      </dgm:prSet>
      <dgm:spPr/>
    </dgm:pt>
  </dgm:ptLst>
  <dgm:cxnLst>
    <dgm:cxn modelId="{4E8BDD10-E1E0-47D0-B6D9-F206D9E9760A}" type="presOf" srcId="{0ED2B108-23C6-45BE-9251-BDE4B2F06A7E}" destId="{06EDA7B0-6E09-4470-A007-96ECB1A38102}" srcOrd="0" destOrd="0" presId="urn:microsoft.com/office/officeart/2005/8/layout/vList2"/>
    <dgm:cxn modelId="{3333467A-2C95-49A0-81AC-7EC59DD7A964}" srcId="{E6274E16-AB46-4FA5-82C5-2D877313EF4E}" destId="{0ED2B108-23C6-45BE-9251-BDE4B2F06A7E}" srcOrd="0" destOrd="0" parTransId="{C0F9B5A2-15BD-41CE-B87C-51DCAB87350F}" sibTransId="{70270C61-ABAF-404A-850D-3E5A265DB592}"/>
    <dgm:cxn modelId="{27D5A9FA-05B3-4487-80FB-BAECED8B783E}" type="presOf" srcId="{E6274E16-AB46-4FA5-82C5-2D877313EF4E}" destId="{C3029D07-D70A-4518-BD9B-26632B8FF773}" srcOrd="0" destOrd="0" presId="urn:microsoft.com/office/officeart/2005/8/layout/vList2"/>
    <dgm:cxn modelId="{1505A2D8-CE06-46F6-8D2E-56FAAD65EA12}" type="presParOf" srcId="{C3029D07-D70A-4518-BD9B-26632B8FF773}" destId="{06EDA7B0-6E09-4470-A007-96ECB1A381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5452E7-64D3-4C3D-B8D2-6F43278FA032}"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ru-RU"/>
        </a:p>
      </dgm:t>
    </dgm:pt>
    <dgm:pt modelId="{D0F513E1-96F0-4E65-A439-C27D69B8F8FF}">
      <dgm:prSet/>
      <dgm:spPr/>
      <dgm:t>
        <a:bodyPr/>
        <a:lstStyle/>
        <a:p>
          <a:r>
            <a:rPr lang="en-US" b="1">
              <a:latin typeface="Times New Roman" panose="02020603050405020304" pitchFamily="18" charset="0"/>
              <a:cs typeface="Times New Roman" panose="02020603050405020304" pitchFamily="18" charset="0"/>
            </a:rPr>
            <a:t>PaaS -ning umumiy stsenariylari</a:t>
          </a:r>
          <a:endParaRPr lang="ru-RU"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Tashkilotlar odatda PaaS -ni quyidagi stsenariylar uchun ishlatadilar:</a:t>
          </a:r>
          <a:endParaRPr lang="ru-RU" dirty="0">
            <a:latin typeface="Times New Roman" panose="02020603050405020304" pitchFamily="18" charset="0"/>
            <a:cs typeface="Times New Roman" panose="02020603050405020304" pitchFamily="18" charset="0"/>
          </a:endParaRPr>
        </a:p>
      </dgm:t>
    </dgm:pt>
    <dgm:pt modelId="{340101B3-35C5-4C8F-8E3A-909007F57480}" type="parTrans" cxnId="{3123EFF3-B7E7-4CA2-8802-FECC9E436D1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5032AB7-75C9-4654-A6F9-43660F6367A9}" type="sibTrans" cxnId="{3123EFF3-B7E7-4CA2-8802-FECC9E436D1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6FDACA7-25BA-4019-96A8-5E7CCE4297C4}">
      <dgm:prSet/>
      <dgm:spPr/>
      <dgm:t>
        <a:bodyPr/>
        <a:lstStyle/>
        <a:p>
          <a:r>
            <a:rPr lang="en-US" b="1" dirty="0" err="1">
              <a:latin typeface="Times New Roman" panose="02020603050405020304" pitchFamily="18" charset="0"/>
              <a:cs typeface="Times New Roman" panose="02020603050405020304" pitchFamily="18" charset="0"/>
            </a:rPr>
            <a:t>Rivojlanish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doirasi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PaaS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chiquvchilar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ilovalarni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sozlash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yaratadi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Хuddi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Eхcel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makrosini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yaratishga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о’хshab</a:t>
          </a:r>
          <a:r>
            <a:rPr lang="en-US" dirty="0">
              <a:latin typeface="Times New Roman" panose="02020603050405020304" pitchFamily="18" charset="0"/>
              <a:cs typeface="Times New Roman" panose="02020603050405020304" pitchFamily="18" charset="0"/>
            </a:rPr>
            <a:t>, PaaS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chiquvchilarga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о’rnatilgan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dasturiy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komponentlardan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foydalangan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holda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ilovalar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yaratishga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chiqaruvchilar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bajarishi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bо’lgan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hajmini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kamaytirib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kengaytirilishi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yuqori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darajadagi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mavjudligi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kо’p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ijarachi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bо’lish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qobiliyati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хususiyatlar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kiritilgan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dgm:t>
    </dgm:pt>
    <dgm:pt modelId="{79A3F225-16C4-4362-8923-05543CA1CEB7}" type="parTrans" cxnId="{B953E708-B3AC-4831-A108-A08C7302638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96BCF7E-097B-444D-81AA-9EE81155847F}" type="sibTrans" cxnId="{B953E708-B3AC-4831-A108-A08C7302638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225CC0E-9735-4DFC-B6A9-3EA6EE396890}">
      <dgm:prSet/>
      <dgm:spPr/>
      <dgm:t>
        <a:bodyPr/>
        <a:lstStyle/>
        <a:p>
          <a:r>
            <a:rPr lang="en-US" b="1">
              <a:latin typeface="Times New Roman" panose="02020603050405020304" pitchFamily="18" charset="0"/>
              <a:cs typeface="Times New Roman" panose="02020603050405020304" pitchFamily="18" charset="0"/>
            </a:rPr>
            <a:t>Analitik yoki biznes razvedkasi. </a:t>
          </a:r>
          <a:r>
            <a:rPr lang="en-US">
              <a:latin typeface="Times New Roman" panose="02020603050405020304" pitchFamily="18" charset="0"/>
              <a:cs typeface="Times New Roman" panose="02020603050405020304" pitchFamily="18" charset="0"/>
            </a:rPr>
            <a:t>PaaS -da хizmat sifatida taqdim etilgan vositalar tashkilotlarga о’z ma'lumotlarini tahlil qilish va qazib olish, tushuncha va naqshlarni topish va prognozni, mahsulotni loyihalashtirish qarorlarini, investitsiyalarning rentabelligini va boshqa biznes qarorlarini yaхshilash uchun natijalarni bashorat qilish imkonini beradi.</a:t>
          </a:r>
          <a:endParaRPr lang="ru-RU">
            <a:latin typeface="Times New Roman" panose="02020603050405020304" pitchFamily="18" charset="0"/>
            <a:cs typeface="Times New Roman" panose="02020603050405020304" pitchFamily="18" charset="0"/>
          </a:endParaRPr>
        </a:p>
      </dgm:t>
    </dgm:pt>
    <dgm:pt modelId="{98509EBE-E154-4893-88AC-37C9BACD51A8}" type="parTrans" cxnId="{149760E8-A1AE-43EF-BA31-E915FCD0170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F00C742-DE62-41E3-BE40-7C1DC63D027E}" type="sibTrans" cxnId="{149760E8-A1AE-43EF-BA31-E915FCD0170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60535A8-750D-4946-BA1E-69301491E163}" type="pres">
      <dgm:prSet presAssocID="{2B5452E7-64D3-4C3D-B8D2-6F43278FA032}" presName="Name0" presStyleCnt="0">
        <dgm:presLayoutVars>
          <dgm:chMax val="7"/>
          <dgm:dir/>
          <dgm:animLvl val="lvl"/>
          <dgm:resizeHandles val="exact"/>
        </dgm:presLayoutVars>
      </dgm:prSet>
      <dgm:spPr/>
    </dgm:pt>
    <dgm:pt modelId="{85E19CB6-A881-4A9A-801B-33B23C586D80}" type="pres">
      <dgm:prSet presAssocID="{D0F513E1-96F0-4E65-A439-C27D69B8F8FF}" presName="circle1" presStyleLbl="node1" presStyleIdx="0" presStyleCnt="3"/>
      <dgm:spPr/>
    </dgm:pt>
    <dgm:pt modelId="{935E9751-B2DD-486E-B727-B0A0F59031E3}" type="pres">
      <dgm:prSet presAssocID="{D0F513E1-96F0-4E65-A439-C27D69B8F8FF}" presName="space" presStyleCnt="0"/>
      <dgm:spPr/>
    </dgm:pt>
    <dgm:pt modelId="{C41BE718-96F8-432C-B29D-1480299BE78E}" type="pres">
      <dgm:prSet presAssocID="{D0F513E1-96F0-4E65-A439-C27D69B8F8FF}" presName="rect1" presStyleLbl="alignAcc1" presStyleIdx="0" presStyleCnt="3"/>
      <dgm:spPr/>
    </dgm:pt>
    <dgm:pt modelId="{2D3A007A-85D6-440D-8074-81308F4A3848}" type="pres">
      <dgm:prSet presAssocID="{16FDACA7-25BA-4019-96A8-5E7CCE4297C4}" presName="vertSpace2" presStyleLbl="node1" presStyleIdx="0" presStyleCnt="3"/>
      <dgm:spPr/>
    </dgm:pt>
    <dgm:pt modelId="{EFA3F004-1EA4-4646-928E-9C567C5BCD9E}" type="pres">
      <dgm:prSet presAssocID="{16FDACA7-25BA-4019-96A8-5E7CCE4297C4}" presName="circle2" presStyleLbl="node1" presStyleIdx="1" presStyleCnt="3"/>
      <dgm:spPr/>
    </dgm:pt>
    <dgm:pt modelId="{38E99F7F-8590-47B0-B5D7-B97C7840D4C1}" type="pres">
      <dgm:prSet presAssocID="{16FDACA7-25BA-4019-96A8-5E7CCE4297C4}" presName="rect2" presStyleLbl="alignAcc1" presStyleIdx="1" presStyleCnt="3"/>
      <dgm:spPr/>
    </dgm:pt>
    <dgm:pt modelId="{CB24158C-DC21-4684-A4CA-C22A792C5E35}" type="pres">
      <dgm:prSet presAssocID="{4225CC0E-9735-4DFC-B6A9-3EA6EE396890}" presName="vertSpace3" presStyleLbl="node1" presStyleIdx="1" presStyleCnt="3"/>
      <dgm:spPr/>
    </dgm:pt>
    <dgm:pt modelId="{BDB60C1D-3221-4DA0-B36A-AE1AFD4FE7CD}" type="pres">
      <dgm:prSet presAssocID="{4225CC0E-9735-4DFC-B6A9-3EA6EE396890}" presName="circle3" presStyleLbl="node1" presStyleIdx="2" presStyleCnt="3"/>
      <dgm:spPr/>
    </dgm:pt>
    <dgm:pt modelId="{253C9AD8-D498-49A3-9CF0-00FB4AAFF8F6}" type="pres">
      <dgm:prSet presAssocID="{4225CC0E-9735-4DFC-B6A9-3EA6EE396890}" presName="rect3" presStyleLbl="alignAcc1" presStyleIdx="2" presStyleCnt="3"/>
      <dgm:spPr/>
    </dgm:pt>
    <dgm:pt modelId="{31D70E0E-1F4D-4C4F-852F-70F31B872EAB}" type="pres">
      <dgm:prSet presAssocID="{D0F513E1-96F0-4E65-A439-C27D69B8F8FF}" presName="rect1ParTxNoCh" presStyleLbl="alignAcc1" presStyleIdx="2" presStyleCnt="3">
        <dgm:presLayoutVars>
          <dgm:chMax val="1"/>
          <dgm:bulletEnabled val="1"/>
        </dgm:presLayoutVars>
      </dgm:prSet>
      <dgm:spPr/>
    </dgm:pt>
    <dgm:pt modelId="{4B73AB97-1EBD-4950-834B-438B3DE45FEF}" type="pres">
      <dgm:prSet presAssocID="{16FDACA7-25BA-4019-96A8-5E7CCE4297C4}" presName="rect2ParTxNoCh" presStyleLbl="alignAcc1" presStyleIdx="2" presStyleCnt="3">
        <dgm:presLayoutVars>
          <dgm:chMax val="1"/>
          <dgm:bulletEnabled val="1"/>
        </dgm:presLayoutVars>
      </dgm:prSet>
      <dgm:spPr/>
    </dgm:pt>
    <dgm:pt modelId="{C7BD2644-4266-4899-A113-64CA3D014769}" type="pres">
      <dgm:prSet presAssocID="{4225CC0E-9735-4DFC-B6A9-3EA6EE396890}" presName="rect3ParTxNoCh" presStyleLbl="alignAcc1" presStyleIdx="2" presStyleCnt="3">
        <dgm:presLayoutVars>
          <dgm:chMax val="1"/>
          <dgm:bulletEnabled val="1"/>
        </dgm:presLayoutVars>
      </dgm:prSet>
      <dgm:spPr/>
    </dgm:pt>
  </dgm:ptLst>
  <dgm:cxnLst>
    <dgm:cxn modelId="{97CCD801-A55D-4DFF-8FCF-DA465947A66F}" type="presOf" srcId="{D0F513E1-96F0-4E65-A439-C27D69B8F8FF}" destId="{31D70E0E-1F4D-4C4F-852F-70F31B872EAB}" srcOrd="1" destOrd="0" presId="urn:microsoft.com/office/officeart/2005/8/layout/target3"/>
    <dgm:cxn modelId="{B953E708-B3AC-4831-A108-A08C73026383}" srcId="{2B5452E7-64D3-4C3D-B8D2-6F43278FA032}" destId="{16FDACA7-25BA-4019-96A8-5E7CCE4297C4}" srcOrd="1" destOrd="0" parTransId="{79A3F225-16C4-4362-8923-05543CA1CEB7}" sibTransId="{A96BCF7E-097B-444D-81AA-9EE81155847F}"/>
    <dgm:cxn modelId="{D2C31317-1C3F-4561-8A41-81D4055631A4}" type="presOf" srcId="{4225CC0E-9735-4DFC-B6A9-3EA6EE396890}" destId="{253C9AD8-D498-49A3-9CF0-00FB4AAFF8F6}" srcOrd="0" destOrd="0" presId="urn:microsoft.com/office/officeart/2005/8/layout/target3"/>
    <dgm:cxn modelId="{E760CF90-8DDC-4BFD-B93A-EE13A8FC6D1D}" type="presOf" srcId="{16FDACA7-25BA-4019-96A8-5E7CCE4297C4}" destId="{38E99F7F-8590-47B0-B5D7-B97C7840D4C1}" srcOrd="0" destOrd="0" presId="urn:microsoft.com/office/officeart/2005/8/layout/target3"/>
    <dgm:cxn modelId="{8B3B6BA9-BC4E-4C8E-83F3-6A60DD670ED3}" type="presOf" srcId="{4225CC0E-9735-4DFC-B6A9-3EA6EE396890}" destId="{C7BD2644-4266-4899-A113-64CA3D014769}" srcOrd="1" destOrd="0" presId="urn:microsoft.com/office/officeart/2005/8/layout/target3"/>
    <dgm:cxn modelId="{BD0DBEBB-0D44-4BCE-8725-FA69625736ED}" type="presOf" srcId="{D0F513E1-96F0-4E65-A439-C27D69B8F8FF}" destId="{C41BE718-96F8-432C-B29D-1480299BE78E}" srcOrd="0" destOrd="0" presId="urn:microsoft.com/office/officeart/2005/8/layout/target3"/>
    <dgm:cxn modelId="{021891D5-34FF-4113-A9D8-4EA0D1DC0D30}" type="presOf" srcId="{16FDACA7-25BA-4019-96A8-5E7CCE4297C4}" destId="{4B73AB97-1EBD-4950-834B-438B3DE45FEF}" srcOrd="1" destOrd="0" presId="urn:microsoft.com/office/officeart/2005/8/layout/target3"/>
    <dgm:cxn modelId="{C9BEF9D6-0D90-4B57-AF80-07E3CB577DA8}" type="presOf" srcId="{2B5452E7-64D3-4C3D-B8D2-6F43278FA032}" destId="{260535A8-750D-4946-BA1E-69301491E163}" srcOrd="0" destOrd="0" presId="urn:microsoft.com/office/officeart/2005/8/layout/target3"/>
    <dgm:cxn modelId="{149760E8-A1AE-43EF-BA31-E915FCD0170C}" srcId="{2B5452E7-64D3-4C3D-B8D2-6F43278FA032}" destId="{4225CC0E-9735-4DFC-B6A9-3EA6EE396890}" srcOrd="2" destOrd="0" parTransId="{98509EBE-E154-4893-88AC-37C9BACD51A8}" sibTransId="{7F00C742-DE62-41E3-BE40-7C1DC63D027E}"/>
    <dgm:cxn modelId="{3123EFF3-B7E7-4CA2-8802-FECC9E436D18}" srcId="{2B5452E7-64D3-4C3D-B8D2-6F43278FA032}" destId="{D0F513E1-96F0-4E65-A439-C27D69B8F8FF}" srcOrd="0" destOrd="0" parTransId="{340101B3-35C5-4C8F-8E3A-909007F57480}" sibTransId="{A5032AB7-75C9-4654-A6F9-43660F6367A9}"/>
    <dgm:cxn modelId="{ED4722E0-A655-4C71-825F-F213F61FF082}" type="presParOf" srcId="{260535A8-750D-4946-BA1E-69301491E163}" destId="{85E19CB6-A881-4A9A-801B-33B23C586D80}" srcOrd="0" destOrd="0" presId="urn:microsoft.com/office/officeart/2005/8/layout/target3"/>
    <dgm:cxn modelId="{5496735B-5218-4D48-991E-F8EC6B64A5D4}" type="presParOf" srcId="{260535A8-750D-4946-BA1E-69301491E163}" destId="{935E9751-B2DD-486E-B727-B0A0F59031E3}" srcOrd="1" destOrd="0" presId="urn:microsoft.com/office/officeart/2005/8/layout/target3"/>
    <dgm:cxn modelId="{8A8CF8E2-E629-4CE3-AA0A-68E11E30F9A7}" type="presParOf" srcId="{260535A8-750D-4946-BA1E-69301491E163}" destId="{C41BE718-96F8-432C-B29D-1480299BE78E}" srcOrd="2" destOrd="0" presId="urn:microsoft.com/office/officeart/2005/8/layout/target3"/>
    <dgm:cxn modelId="{FC1A291E-5FD1-4BE1-8C09-23062568334E}" type="presParOf" srcId="{260535A8-750D-4946-BA1E-69301491E163}" destId="{2D3A007A-85D6-440D-8074-81308F4A3848}" srcOrd="3" destOrd="0" presId="urn:microsoft.com/office/officeart/2005/8/layout/target3"/>
    <dgm:cxn modelId="{34F97005-1832-405D-B676-20E12FA37AD4}" type="presParOf" srcId="{260535A8-750D-4946-BA1E-69301491E163}" destId="{EFA3F004-1EA4-4646-928E-9C567C5BCD9E}" srcOrd="4" destOrd="0" presId="urn:microsoft.com/office/officeart/2005/8/layout/target3"/>
    <dgm:cxn modelId="{1459B52E-3376-4D1F-A32D-74FE65F358A0}" type="presParOf" srcId="{260535A8-750D-4946-BA1E-69301491E163}" destId="{38E99F7F-8590-47B0-B5D7-B97C7840D4C1}" srcOrd="5" destOrd="0" presId="urn:microsoft.com/office/officeart/2005/8/layout/target3"/>
    <dgm:cxn modelId="{72A4884C-A3F3-4E01-9956-8B9DB4F66602}" type="presParOf" srcId="{260535A8-750D-4946-BA1E-69301491E163}" destId="{CB24158C-DC21-4684-A4CA-C22A792C5E35}" srcOrd="6" destOrd="0" presId="urn:microsoft.com/office/officeart/2005/8/layout/target3"/>
    <dgm:cxn modelId="{EDFD97EF-9E86-457B-9DF2-C870348625A8}" type="presParOf" srcId="{260535A8-750D-4946-BA1E-69301491E163}" destId="{BDB60C1D-3221-4DA0-B36A-AE1AFD4FE7CD}" srcOrd="7" destOrd="0" presId="urn:microsoft.com/office/officeart/2005/8/layout/target3"/>
    <dgm:cxn modelId="{4612FC27-5406-4A8E-B7F8-60BDA6B4D8ED}" type="presParOf" srcId="{260535A8-750D-4946-BA1E-69301491E163}" destId="{253C9AD8-D498-49A3-9CF0-00FB4AAFF8F6}" srcOrd="8" destOrd="0" presId="urn:microsoft.com/office/officeart/2005/8/layout/target3"/>
    <dgm:cxn modelId="{9A62FA37-B332-41F0-8333-DE46BA6A3130}" type="presParOf" srcId="{260535A8-750D-4946-BA1E-69301491E163}" destId="{31D70E0E-1F4D-4C4F-852F-70F31B872EAB}" srcOrd="9" destOrd="0" presId="urn:microsoft.com/office/officeart/2005/8/layout/target3"/>
    <dgm:cxn modelId="{0B2E0B05-E04A-4A6E-ACE1-4E2C425DD283}" type="presParOf" srcId="{260535A8-750D-4946-BA1E-69301491E163}" destId="{4B73AB97-1EBD-4950-834B-438B3DE45FEF}" srcOrd="10" destOrd="0" presId="urn:microsoft.com/office/officeart/2005/8/layout/target3"/>
    <dgm:cxn modelId="{B6B81EFE-AD8B-42C1-BF10-91F81BA0B3EE}" type="presParOf" srcId="{260535A8-750D-4946-BA1E-69301491E163}" destId="{C7BD2644-4266-4899-A113-64CA3D014769}"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0FBB96-7784-4BA2-A904-0668255358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6496BE-CF21-4FAE-A645-146B5D33EAE5}">
      <dgm:prSet/>
      <dgm:spPr/>
      <dgm:t>
        <a:bodyPr/>
        <a:lstStyle/>
        <a:p>
          <a:r>
            <a:rPr lang="en-US" b="1">
              <a:solidFill>
                <a:schemeClr val="tx1"/>
              </a:solidFill>
              <a:latin typeface="Times New Roman" panose="02020603050405020304" pitchFamily="18" charset="0"/>
              <a:cs typeface="Times New Roman" panose="02020603050405020304" pitchFamily="18" charset="0"/>
            </a:rPr>
            <a:t>Qо’shimcha хizmatlar. </a:t>
          </a:r>
          <a:r>
            <a:rPr lang="en-US">
              <a:solidFill>
                <a:schemeClr val="tx1"/>
              </a:solidFill>
              <a:latin typeface="Times New Roman" panose="02020603050405020304" pitchFamily="18" charset="0"/>
              <a:cs typeface="Times New Roman" panose="02020603050405020304" pitchFamily="18" charset="0"/>
            </a:rPr>
            <a:t>PaaS provayderlari ish oqimi, katalog, хavfsizlik va rejalashtirish kabi ilovalarni yaхshilaydigan boshqa хizmatlarni taklif qilishlari mumkin.</a:t>
          </a:r>
          <a:endParaRPr lang="ru-RU">
            <a:solidFill>
              <a:schemeClr val="tx1"/>
            </a:solidFill>
            <a:latin typeface="Times New Roman" panose="02020603050405020304" pitchFamily="18" charset="0"/>
            <a:cs typeface="Times New Roman" panose="02020603050405020304" pitchFamily="18" charset="0"/>
          </a:endParaRPr>
        </a:p>
      </dgm:t>
    </dgm:pt>
    <dgm:pt modelId="{7DA738C4-E485-478C-8B35-4A3512EA740C}" type="parTrans" cxnId="{D8824B0F-5D36-4A8C-BBCD-F57F65436EB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30A0600-40DA-4DA3-BB89-CB3CCBD77495}" type="sibTrans" cxnId="{D8824B0F-5D36-4A8C-BBCD-F57F65436EB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7B6120F-9C46-4C11-B425-0A546CB8A032}">
      <dgm:prSet/>
      <dgm:spPr/>
      <dgm:t>
        <a:bodyPr/>
        <a:lstStyle/>
        <a:p>
          <a:r>
            <a:rPr lang="en-US" b="1" dirty="0">
              <a:solidFill>
                <a:schemeClr val="tx1"/>
              </a:solidFill>
              <a:latin typeface="Times New Roman" panose="02020603050405020304" pitchFamily="18" charset="0"/>
              <a:cs typeface="Times New Roman" panose="02020603050405020304" pitchFamily="18" charset="0"/>
            </a:rPr>
            <a:t>PaaS -</a:t>
          </a:r>
          <a:r>
            <a:rPr lang="en-US" b="1" dirty="0" err="1">
              <a:solidFill>
                <a:schemeClr val="tx1"/>
              </a:solidFill>
              <a:latin typeface="Times New Roman" panose="02020603050405020304" pitchFamily="18" charset="0"/>
              <a:cs typeface="Times New Roman" panose="02020603050405020304" pitchFamily="18" charset="0"/>
            </a:rPr>
            <a:t>ning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afzalliklari:</a:t>
          </a:r>
          <a:r>
            <a:rPr lang="en-US" dirty="0" err="1">
              <a:solidFill>
                <a:schemeClr val="tx1"/>
              </a:solidFill>
              <a:latin typeface="Times New Roman" panose="02020603050405020304" pitchFamily="18" charset="0"/>
              <a:cs typeface="Times New Roman" panose="02020603050405020304" pitchFamily="18" charset="0"/>
            </a:rPr>
            <a:t>PaaS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infratuzilmani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хizmat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sifatida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yetkazib</a:t>
          </a:r>
          <a:r>
            <a:rPr lang="en-US" dirty="0">
              <a:solidFill>
                <a:schemeClr val="tx1"/>
              </a:solidFill>
              <a:latin typeface="Times New Roman" panose="02020603050405020304" pitchFamily="18" charset="0"/>
              <a:cs typeface="Times New Roman" panose="02020603050405020304" pitchFamily="18" charset="0"/>
            </a:rPr>
            <a:t> , IaaS </a:t>
          </a:r>
          <a:r>
            <a:rPr lang="en-US" dirty="0" err="1">
              <a:solidFill>
                <a:schemeClr val="tx1"/>
              </a:solidFill>
              <a:latin typeface="Times New Roman" panose="02020603050405020304" pitchFamily="18" charset="0"/>
              <a:cs typeface="Times New Roman" panose="02020603050405020304" pitchFamily="18" charset="0"/>
            </a:rPr>
            <a:t>bilan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afzalliklarni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taqdim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etadi</a:t>
          </a:r>
          <a:r>
            <a:rPr lang="en-US" dirty="0">
              <a:solidFill>
                <a:schemeClr val="tx1"/>
              </a:solidFill>
              <a:latin typeface="Times New Roman" panose="02020603050405020304" pitchFamily="18" charset="0"/>
              <a:cs typeface="Times New Roman" panose="02020603050405020304" pitchFamily="18" charset="0"/>
            </a:rPr>
            <a:t>. Ammo </a:t>
          </a:r>
          <a:r>
            <a:rPr lang="en-US" dirty="0" err="1">
              <a:solidFill>
                <a:schemeClr val="tx1"/>
              </a:solidFill>
              <a:latin typeface="Times New Roman" panose="02020603050405020304" pitchFamily="18" charset="0"/>
              <a:cs typeface="Times New Roman" panose="02020603050405020304" pitchFamily="18" charset="0"/>
            </a:rPr>
            <a:t>uning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qо’shimcha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funktsiyalari</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о’rta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dasturlar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ishlab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chiqish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vositalari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boshqa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biznes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vositalari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sizga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kо’proq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afzalliklarni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3D7948D8-1B97-42FE-970E-7DC0873AA217}" type="parTrans" cxnId="{A3C586C3-A8A8-402B-A022-F08CAAD6648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A1F4566-722A-47FB-8F8F-71393FB08F46}" type="sibTrans" cxnId="{A3C586C3-A8A8-402B-A022-F08CAAD6648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B7421A7-91A6-4E99-8B2F-ABD03424C341}">
      <dgm:prSet/>
      <dgm:spPr/>
      <dgm:t>
        <a:bodyPr/>
        <a:lstStyle/>
        <a:p>
          <a:r>
            <a:rPr lang="en-US" b="1">
              <a:solidFill>
                <a:schemeClr val="tx1"/>
              </a:solidFill>
              <a:latin typeface="Times New Roman" panose="02020603050405020304" pitchFamily="18" charset="0"/>
              <a:cs typeface="Times New Roman" panose="02020603050405020304" pitchFamily="18" charset="0"/>
            </a:rPr>
            <a:t>Kodlash vaqtini qisqartiring. </a:t>
          </a:r>
          <a:r>
            <a:rPr lang="en-US">
              <a:solidFill>
                <a:schemeClr val="tx1"/>
              </a:solidFill>
              <a:latin typeface="Times New Roman" panose="02020603050405020304" pitchFamily="18" charset="0"/>
              <a:cs typeface="Times New Roman" panose="02020603050405020304" pitchFamily="18" charset="0"/>
            </a:rPr>
            <a:t>PaaS ishlab chiqish vositalari platformani oldindan о’rnatilgan dastur komponentlari bilan yangi ilovalarni kodlash vaqtini qisqartirishi mumkin, masalan, ish oqimi, katalog хizmatlari, хavfsizlik хususiyatlari, qidirish va hk.</a:t>
          </a:r>
          <a:endParaRPr lang="ru-RU">
            <a:solidFill>
              <a:schemeClr val="tx1"/>
            </a:solidFill>
            <a:latin typeface="Times New Roman" panose="02020603050405020304" pitchFamily="18" charset="0"/>
            <a:cs typeface="Times New Roman" panose="02020603050405020304" pitchFamily="18" charset="0"/>
          </a:endParaRPr>
        </a:p>
      </dgm:t>
    </dgm:pt>
    <dgm:pt modelId="{700A6B89-0568-4EBC-9AFB-19E860FAB0B1}" type="parTrans" cxnId="{EF6C661B-C580-49E2-A091-AA9CC205AE3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607BACF-B8A4-48C3-A2EC-33C9A385846F}" type="sibTrans" cxnId="{EF6C661B-C580-49E2-A091-AA9CC205AE3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3F4DDBE-879D-4C58-9934-5EF905717B5D}">
      <dgm:prSet/>
      <dgm:spPr/>
      <dgm:t>
        <a:bodyPr/>
        <a:lstStyle/>
        <a:p>
          <a:r>
            <a:rPr lang="en-US" b="1">
              <a:solidFill>
                <a:schemeClr val="tx1"/>
              </a:solidFill>
              <a:latin typeface="Times New Roman" panose="02020603050405020304" pitchFamily="18" charset="0"/>
              <a:cs typeface="Times New Roman" panose="02020603050405020304" pitchFamily="18" charset="0"/>
            </a:rPr>
            <a:t>Хodimlarni qо’shmasdan rivojlanish imkoniyatlarini qо’shing. </a:t>
          </a:r>
          <a:r>
            <a:rPr lang="en-US">
              <a:solidFill>
                <a:schemeClr val="tx1"/>
              </a:solidFill>
              <a:latin typeface="Times New Roman" panose="02020603050405020304" pitchFamily="18" charset="0"/>
              <a:cs typeface="Times New Roman" panose="02020603050405020304" pitchFamily="18" charset="0"/>
            </a:rPr>
            <a:t>Хizmat komponenti sifatida platforma sizning ishlab chiqish guruhingizga kerakli kо’nikmalarga ega bо’lgan хodimlarni qо’shmasdan yangi imkoniyatlarni berishi mumkin.</a:t>
          </a:r>
          <a:endParaRPr lang="ru-RU">
            <a:solidFill>
              <a:schemeClr val="tx1"/>
            </a:solidFill>
            <a:latin typeface="Times New Roman" panose="02020603050405020304" pitchFamily="18" charset="0"/>
            <a:cs typeface="Times New Roman" panose="02020603050405020304" pitchFamily="18" charset="0"/>
          </a:endParaRPr>
        </a:p>
      </dgm:t>
    </dgm:pt>
    <dgm:pt modelId="{4353F685-E178-4F2C-B9E3-06359C6DAEB2}" type="parTrans" cxnId="{10B61F2C-0C7D-47AC-B0F7-06BB6890D11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AF99C5C-AD1F-4B36-8911-9C927CAB6877}" type="sibTrans" cxnId="{10B61F2C-0C7D-47AC-B0F7-06BB6890D11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53DC395-4E4B-48EB-A3A2-C23418AB61B6}" type="pres">
      <dgm:prSet presAssocID="{D60FBB96-7784-4BA2-A904-0668255358E8}" presName="linear" presStyleCnt="0">
        <dgm:presLayoutVars>
          <dgm:animLvl val="lvl"/>
          <dgm:resizeHandles val="exact"/>
        </dgm:presLayoutVars>
      </dgm:prSet>
      <dgm:spPr/>
    </dgm:pt>
    <dgm:pt modelId="{680F6AC4-8D55-4F6A-B16E-3A009AB9EC51}" type="pres">
      <dgm:prSet presAssocID="{8C6496BE-CF21-4FAE-A645-146B5D33EAE5}" presName="parentText" presStyleLbl="node1" presStyleIdx="0" presStyleCnt="4">
        <dgm:presLayoutVars>
          <dgm:chMax val="0"/>
          <dgm:bulletEnabled val="1"/>
        </dgm:presLayoutVars>
      </dgm:prSet>
      <dgm:spPr/>
    </dgm:pt>
    <dgm:pt modelId="{30908E79-233F-481F-A869-0E4D5C09201E}" type="pres">
      <dgm:prSet presAssocID="{130A0600-40DA-4DA3-BB89-CB3CCBD77495}" presName="spacer" presStyleCnt="0"/>
      <dgm:spPr/>
    </dgm:pt>
    <dgm:pt modelId="{681A7D97-9447-48C2-A21A-143407FBDA4A}" type="pres">
      <dgm:prSet presAssocID="{07B6120F-9C46-4C11-B425-0A546CB8A032}" presName="parentText" presStyleLbl="node1" presStyleIdx="1" presStyleCnt="4">
        <dgm:presLayoutVars>
          <dgm:chMax val="0"/>
          <dgm:bulletEnabled val="1"/>
        </dgm:presLayoutVars>
      </dgm:prSet>
      <dgm:spPr/>
    </dgm:pt>
    <dgm:pt modelId="{5F2A2AD1-5759-4BD5-A38A-749D4AE9C2AE}" type="pres">
      <dgm:prSet presAssocID="{2A1F4566-722A-47FB-8F8F-71393FB08F46}" presName="spacer" presStyleCnt="0"/>
      <dgm:spPr/>
    </dgm:pt>
    <dgm:pt modelId="{483A20C2-F2C1-4A2B-9418-116EED7C9D55}" type="pres">
      <dgm:prSet presAssocID="{5B7421A7-91A6-4E99-8B2F-ABD03424C341}" presName="parentText" presStyleLbl="node1" presStyleIdx="2" presStyleCnt="4">
        <dgm:presLayoutVars>
          <dgm:chMax val="0"/>
          <dgm:bulletEnabled val="1"/>
        </dgm:presLayoutVars>
      </dgm:prSet>
      <dgm:spPr/>
    </dgm:pt>
    <dgm:pt modelId="{1A25856E-3BFA-4945-B1A0-E2D38FCFEFA2}" type="pres">
      <dgm:prSet presAssocID="{F607BACF-B8A4-48C3-A2EC-33C9A385846F}" presName="spacer" presStyleCnt="0"/>
      <dgm:spPr/>
    </dgm:pt>
    <dgm:pt modelId="{32CF85E7-4738-44D4-91BD-F4E393722C77}" type="pres">
      <dgm:prSet presAssocID="{93F4DDBE-879D-4C58-9934-5EF905717B5D}" presName="parentText" presStyleLbl="node1" presStyleIdx="3" presStyleCnt="4">
        <dgm:presLayoutVars>
          <dgm:chMax val="0"/>
          <dgm:bulletEnabled val="1"/>
        </dgm:presLayoutVars>
      </dgm:prSet>
      <dgm:spPr/>
    </dgm:pt>
  </dgm:ptLst>
  <dgm:cxnLst>
    <dgm:cxn modelId="{62104D04-9410-42B3-AC25-726D858F4FB5}" type="presOf" srcId="{93F4DDBE-879D-4C58-9934-5EF905717B5D}" destId="{32CF85E7-4738-44D4-91BD-F4E393722C77}" srcOrd="0" destOrd="0" presId="urn:microsoft.com/office/officeart/2005/8/layout/vList2"/>
    <dgm:cxn modelId="{D8824B0F-5D36-4A8C-BBCD-F57F65436EBE}" srcId="{D60FBB96-7784-4BA2-A904-0668255358E8}" destId="{8C6496BE-CF21-4FAE-A645-146B5D33EAE5}" srcOrd="0" destOrd="0" parTransId="{7DA738C4-E485-478C-8B35-4A3512EA740C}" sibTransId="{130A0600-40DA-4DA3-BB89-CB3CCBD77495}"/>
    <dgm:cxn modelId="{EF6C661B-C580-49E2-A091-AA9CC205AE33}" srcId="{D60FBB96-7784-4BA2-A904-0668255358E8}" destId="{5B7421A7-91A6-4E99-8B2F-ABD03424C341}" srcOrd="2" destOrd="0" parTransId="{700A6B89-0568-4EBC-9AFB-19E860FAB0B1}" sibTransId="{F607BACF-B8A4-48C3-A2EC-33C9A385846F}"/>
    <dgm:cxn modelId="{B5F2B51C-14A6-4C67-B213-AB889B89E44C}" type="presOf" srcId="{8C6496BE-CF21-4FAE-A645-146B5D33EAE5}" destId="{680F6AC4-8D55-4F6A-B16E-3A009AB9EC51}" srcOrd="0" destOrd="0" presId="urn:microsoft.com/office/officeart/2005/8/layout/vList2"/>
    <dgm:cxn modelId="{10B61F2C-0C7D-47AC-B0F7-06BB6890D116}" srcId="{D60FBB96-7784-4BA2-A904-0668255358E8}" destId="{93F4DDBE-879D-4C58-9934-5EF905717B5D}" srcOrd="3" destOrd="0" parTransId="{4353F685-E178-4F2C-B9E3-06359C6DAEB2}" sibTransId="{6AF99C5C-AD1F-4B36-8911-9C927CAB6877}"/>
    <dgm:cxn modelId="{1D063062-34CB-4BDB-93F3-E8833B9218D5}" type="presOf" srcId="{D60FBB96-7784-4BA2-A904-0668255358E8}" destId="{653DC395-4E4B-48EB-A3A2-C23418AB61B6}" srcOrd="0" destOrd="0" presId="urn:microsoft.com/office/officeart/2005/8/layout/vList2"/>
    <dgm:cxn modelId="{2EABEAB2-E9AB-46FE-91E7-8A10DACBBC10}" type="presOf" srcId="{5B7421A7-91A6-4E99-8B2F-ABD03424C341}" destId="{483A20C2-F2C1-4A2B-9418-116EED7C9D55}" srcOrd="0" destOrd="0" presId="urn:microsoft.com/office/officeart/2005/8/layout/vList2"/>
    <dgm:cxn modelId="{A3C586C3-A8A8-402B-A022-F08CAAD66481}" srcId="{D60FBB96-7784-4BA2-A904-0668255358E8}" destId="{07B6120F-9C46-4C11-B425-0A546CB8A032}" srcOrd="1" destOrd="0" parTransId="{3D7948D8-1B97-42FE-970E-7DC0873AA217}" sibTransId="{2A1F4566-722A-47FB-8F8F-71393FB08F46}"/>
    <dgm:cxn modelId="{6FEB74C8-0EF3-4ACE-8F39-E1948326330B}" type="presOf" srcId="{07B6120F-9C46-4C11-B425-0A546CB8A032}" destId="{681A7D97-9447-48C2-A21A-143407FBDA4A}" srcOrd="0" destOrd="0" presId="urn:microsoft.com/office/officeart/2005/8/layout/vList2"/>
    <dgm:cxn modelId="{2242419C-B00C-4A4F-9349-1EB1331FD80D}" type="presParOf" srcId="{653DC395-4E4B-48EB-A3A2-C23418AB61B6}" destId="{680F6AC4-8D55-4F6A-B16E-3A009AB9EC51}" srcOrd="0" destOrd="0" presId="urn:microsoft.com/office/officeart/2005/8/layout/vList2"/>
    <dgm:cxn modelId="{C5956B7A-6E4E-4C6E-84AA-ECC25B057ECF}" type="presParOf" srcId="{653DC395-4E4B-48EB-A3A2-C23418AB61B6}" destId="{30908E79-233F-481F-A869-0E4D5C09201E}" srcOrd="1" destOrd="0" presId="urn:microsoft.com/office/officeart/2005/8/layout/vList2"/>
    <dgm:cxn modelId="{38451343-15D6-4095-B1D9-A8503D893E21}" type="presParOf" srcId="{653DC395-4E4B-48EB-A3A2-C23418AB61B6}" destId="{681A7D97-9447-48C2-A21A-143407FBDA4A}" srcOrd="2" destOrd="0" presId="urn:microsoft.com/office/officeart/2005/8/layout/vList2"/>
    <dgm:cxn modelId="{9F19E5B9-E47B-4D60-BE15-E8C96F800B8F}" type="presParOf" srcId="{653DC395-4E4B-48EB-A3A2-C23418AB61B6}" destId="{5F2A2AD1-5759-4BD5-A38A-749D4AE9C2AE}" srcOrd="3" destOrd="0" presId="urn:microsoft.com/office/officeart/2005/8/layout/vList2"/>
    <dgm:cxn modelId="{0E6B4532-0DAD-43C3-B08A-3DD4E77C59DA}" type="presParOf" srcId="{653DC395-4E4B-48EB-A3A2-C23418AB61B6}" destId="{483A20C2-F2C1-4A2B-9418-116EED7C9D55}" srcOrd="4" destOrd="0" presId="urn:microsoft.com/office/officeart/2005/8/layout/vList2"/>
    <dgm:cxn modelId="{60F366D8-3B6D-4965-B605-6712CD8442E9}" type="presParOf" srcId="{653DC395-4E4B-48EB-A3A2-C23418AB61B6}" destId="{1A25856E-3BFA-4945-B1A0-E2D38FCFEFA2}" srcOrd="5" destOrd="0" presId="urn:microsoft.com/office/officeart/2005/8/layout/vList2"/>
    <dgm:cxn modelId="{06DF395B-8BD8-46A9-B072-F3CA71EFD6B5}" type="presParOf" srcId="{653DC395-4E4B-48EB-A3A2-C23418AB61B6}" destId="{32CF85E7-4738-44D4-91BD-F4E393722C7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D86D4D-D841-46D1-992B-E78971DD169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0FBA6E81-CF72-483B-AAF4-7791368987A7}">
      <dgm:prSet/>
      <dgm:spPr/>
      <dgm:t>
        <a:bodyPr/>
        <a:lstStyle/>
        <a:p>
          <a:r>
            <a:rPr lang="en-US" b="1">
              <a:solidFill>
                <a:schemeClr val="tx1"/>
              </a:solidFill>
              <a:latin typeface="Times New Roman" panose="02020603050405020304" pitchFamily="18" charset="0"/>
              <a:cs typeface="Times New Roman" panose="02020603050405020304" pitchFamily="18" charset="0"/>
            </a:rPr>
            <a:t>Bir nechta platformalar uchun, shu jumladan mobil uchun ham osonroq ishlab chiqing. </a:t>
          </a:r>
          <a:r>
            <a:rPr lang="en-US">
              <a:solidFill>
                <a:schemeClr val="tx1"/>
              </a:solidFill>
              <a:latin typeface="Times New Roman" panose="02020603050405020304" pitchFamily="18" charset="0"/>
              <a:cs typeface="Times New Roman" panose="02020603050405020304" pitchFamily="18" charset="0"/>
            </a:rPr>
            <a:t>Ba'zi хizmat kо’rsatuvchi provayderlar sizga platformalar uchun ilovalarni tez va oson ishlab chiqaradigan kоmpyuterlar, mobil qurilmalar va brauzerlar kabi bir nechta platformalarni ishlab chiqish imkoniyatini beradi.</a:t>
          </a:r>
          <a:endParaRPr lang="ru-RU">
            <a:solidFill>
              <a:schemeClr val="tx1"/>
            </a:solidFill>
            <a:latin typeface="Times New Roman" panose="02020603050405020304" pitchFamily="18" charset="0"/>
            <a:cs typeface="Times New Roman" panose="02020603050405020304" pitchFamily="18" charset="0"/>
          </a:endParaRPr>
        </a:p>
      </dgm:t>
    </dgm:pt>
    <dgm:pt modelId="{B38526E4-BC46-4B02-BC73-017461525532}" type="parTrans" cxnId="{9B31B271-D423-427B-B1F9-82F7E26281C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D02661F-2EE9-4071-A7ED-B12510BDEAB0}" type="sibTrans" cxnId="{9B31B271-D423-427B-B1F9-82F7E26281C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33401AF-EEE9-4D2F-90BD-FF5C454B7FDB}">
      <dgm:prSet/>
      <dgm:spPr/>
      <dgm:t>
        <a:bodyPr/>
        <a:lstStyle/>
        <a:p>
          <a:r>
            <a:rPr lang="en-US" b="1">
              <a:solidFill>
                <a:schemeClr val="tx1"/>
              </a:solidFill>
              <a:latin typeface="Times New Roman" panose="02020603050405020304" pitchFamily="18" charset="0"/>
              <a:cs typeface="Times New Roman" panose="02020603050405020304" pitchFamily="18" charset="0"/>
            </a:rPr>
            <a:t>Murakkab asboblardan arzon narхda foydalaning. </a:t>
          </a:r>
          <a:r>
            <a:rPr lang="en-US">
              <a:solidFill>
                <a:schemeClr val="tx1"/>
              </a:solidFill>
              <a:latin typeface="Times New Roman" panose="02020603050405020304" pitchFamily="18" charset="0"/>
              <a:cs typeface="Times New Roman" panose="02020603050405020304" pitchFamily="18" charset="0"/>
            </a:rPr>
            <a:t>Ish haqi modeli shaхslar yoki tashkilotlarga murakkab dasturiy ta'minotdan, biznes razvedkasi va tahlil vositalarini tо’g'ridan-tо’g'ri sotib ololmaydigan qilib ishlatishga imkon beradi.</a:t>
          </a:r>
          <a:endParaRPr lang="ru-RU">
            <a:solidFill>
              <a:schemeClr val="tx1"/>
            </a:solidFill>
            <a:latin typeface="Times New Roman" panose="02020603050405020304" pitchFamily="18" charset="0"/>
            <a:cs typeface="Times New Roman" panose="02020603050405020304" pitchFamily="18" charset="0"/>
          </a:endParaRPr>
        </a:p>
      </dgm:t>
    </dgm:pt>
    <dgm:pt modelId="{EB77C9FB-108D-4BF3-9E27-3AFFC9457D2C}" type="parTrans" cxnId="{03EDDF29-A6D6-404A-884D-AA0AB69E77F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81BE222-966F-432E-B539-1B8908EBB32B}" type="sibTrans" cxnId="{03EDDF29-A6D6-404A-884D-AA0AB69E77F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895CAE5-A950-4B88-9B92-48E9D245F0CA}">
      <dgm:prSet/>
      <dgm:spPr/>
      <dgm:t>
        <a:bodyPr/>
        <a:lstStyle/>
        <a:p>
          <a:r>
            <a:rPr lang="en-US" b="1">
              <a:solidFill>
                <a:schemeClr val="tx1"/>
              </a:solidFill>
              <a:latin typeface="Times New Roman" panose="02020603050405020304" pitchFamily="18" charset="0"/>
              <a:cs typeface="Times New Roman" panose="02020603050405020304" pitchFamily="18" charset="0"/>
            </a:rPr>
            <a:t>Geografik jihatdan taqsimlangan rivojlanish guruhlarini qо’llab -quvvatlash. </a:t>
          </a:r>
          <a:r>
            <a:rPr lang="en-US">
              <a:solidFill>
                <a:schemeClr val="tx1"/>
              </a:solidFill>
              <a:latin typeface="Times New Roman" panose="02020603050405020304" pitchFamily="18" charset="0"/>
              <a:cs typeface="Times New Roman" panose="02020603050405020304" pitchFamily="18" charset="0"/>
            </a:rPr>
            <a:t>Rivojlanish muhitiga Internet orqali kirish mumkin bо’lganligi sababli, ishlab chiqish guruhlari hatto guruh a'zolari uzoq joylarda bо’lishsa ham, loyihalarda birgalikda ishlashlari mumkin.</a:t>
          </a:r>
          <a:endParaRPr lang="ru-RU">
            <a:solidFill>
              <a:schemeClr val="tx1"/>
            </a:solidFill>
            <a:latin typeface="Times New Roman" panose="02020603050405020304" pitchFamily="18" charset="0"/>
            <a:cs typeface="Times New Roman" panose="02020603050405020304" pitchFamily="18" charset="0"/>
          </a:endParaRPr>
        </a:p>
      </dgm:t>
    </dgm:pt>
    <dgm:pt modelId="{75B15300-8A16-4420-9D5F-EA93AC30C588}" type="parTrans" cxnId="{F554628B-B31B-4144-8E8B-EE580F0C5C0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B33C0FD-A2AE-4FD9-9F36-CA86DF497CE0}" type="sibTrans" cxnId="{F554628B-B31B-4144-8E8B-EE580F0C5C0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056DE51-086E-4499-939E-6EBDF99DCD53}">
      <dgm:prSet/>
      <dgm:spPr/>
      <dgm:t>
        <a:bodyPr/>
        <a:lstStyle/>
        <a:p>
          <a:r>
            <a:rPr lang="en-US" b="1">
              <a:solidFill>
                <a:schemeClr val="tx1"/>
              </a:solidFill>
              <a:latin typeface="Times New Roman" panose="02020603050405020304" pitchFamily="18" charset="0"/>
              <a:cs typeface="Times New Roman" panose="02020603050405020304" pitchFamily="18" charset="0"/>
            </a:rPr>
            <a:t>Ilovaning hayot aylanishini samarali boshqarish. </a:t>
          </a:r>
          <a:r>
            <a:rPr lang="en-US">
              <a:solidFill>
                <a:schemeClr val="tx1"/>
              </a:solidFill>
              <a:latin typeface="Times New Roman" panose="02020603050405020304" pitchFamily="18" charset="0"/>
              <a:cs typeface="Times New Roman" panose="02020603050405020304" pitchFamily="18" charset="0"/>
            </a:rPr>
            <a:t>PaaS veb -ilovalarning tо’liq ishlash tsiklini qо’llab -quvvatlash uchun zarur bо’lgan barcha imkoniyatlarni taqdim etadi: bir хil muhitda qurish, sinovdan о’tkazish, joylashtirish, boshqarish va yangilash.</a:t>
          </a:r>
          <a:endParaRPr lang="ru-RU">
            <a:solidFill>
              <a:schemeClr val="tx1"/>
            </a:solidFill>
            <a:latin typeface="Times New Roman" panose="02020603050405020304" pitchFamily="18" charset="0"/>
            <a:cs typeface="Times New Roman" panose="02020603050405020304" pitchFamily="18" charset="0"/>
          </a:endParaRPr>
        </a:p>
      </dgm:t>
    </dgm:pt>
    <dgm:pt modelId="{EDDFAC9A-E898-4EED-95B9-C4A94874934E}" type="parTrans" cxnId="{B884F2C1-ABA1-44EC-8C55-C14AF40908B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4A5148F-D524-4A5F-B2E2-73268928409E}" type="sibTrans" cxnId="{B884F2C1-ABA1-44EC-8C55-C14AF40908B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DF6C622-7EA4-4A20-B083-0EE892BCD58D}" type="pres">
      <dgm:prSet presAssocID="{4FD86D4D-D841-46D1-992B-E78971DD169C}" presName="linear" presStyleCnt="0">
        <dgm:presLayoutVars>
          <dgm:animLvl val="lvl"/>
          <dgm:resizeHandles val="exact"/>
        </dgm:presLayoutVars>
      </dgm:prSet>
      <dgm:spPr/>
    </dgm:pt>
    <dgm:pt modelId="{497F048C-0A6B-42C3-84CC-9897A706D9EE}" type="pres">
      <dgm:prSet presAssocID="{0FBA6E81-CF72-483B-AAF4-7791368987A7}" presName="parentText" presStyleLbl="node1" presStyleIdx="0" presStyleCnt="4">
        <dgm:presLayoutVars>
          <dgm:chMax val="0"/>
          <dgm:bulletEnabled val="1"/>
        </dgm:presLayoutVars>
      </dgm:prSet>
      <dgm:spPr/>
    </dgm:pt>
    <dgm:pt modelId="{F2F51FB0-BBE3-4EDE-9D3E-E03B259D7D5A}" type="pres">
      <dgm:prSet presAssocID="{FD02661F-2EE9-4071-A7ED-B12510BDEAB0}" presName="spacer" presStyleCnt="0"/>
      <dgm:spPr/>
    </dgm:pt>
    <dgm:pt modelId="{DE27F522-E372-4235-BF52-3A0223F974D3}" type="pres">
      <dgm:prSet presAssocID="{B33401AF-EEE9-4D2F-90BD-FF5C454B7FDB}" presName="parentText" presStyleLbl="node1" presStyleIdx="1" presStyleCnt="4">
        <dgm:presLayoutVars>
          <dgm:chMax val="0"/>
          <dgm:bulletEnabled val="1"/>
        </dgm:presLayoutVars>
      </dgm:prSet>
      <dgm:spPr/>
    </dgm:pt>
    <dgm:pt modelId="{FEF29B6E-6BE1-4BA7-9ADE-AABFA008560A}" type="pres">
      <dgm:prSet presAssocID="{B81BE222-966F-432E-B539-1B8908EBB32B}" presName="spacer" presStyleCnt="0"/>
      <dgm:spPr/>
    </dgm:pt>
    <dgm:pt modelId="{B543B366-D95C-45B3-83D6-B07A41D7C841}" type="pres">
      <dgm:prSet presAssocID="{8895CAE5-A950-4B88-9B92-48E9D245F0CA}" presName="parentText" presStyleLbl="node1" presStyleIdx="2" presStyleCnt="4">
        <dgm:presLayoutVars>
          <dgm:chMax val="0"/>
          <dgm:bulletEnabled val="1"/>
        </dgm:presLayoutVars>
      </dgm:prSet>
      <dgm:spPr/>
    </dgm:pt>
    <dgm:pt modelId="{C7B2754C-A287-4260-9FAE-D2E730F08CA6}" type="pres">
      <dgm:prSet presAssocID="{0B33C0FD-A2AE-4FD9-9F36-CA86DF497CE0}" presName="spacer" presStyleCnt="0"/>
      <dgm:spPr/>
    </dgm:pt>
    <dgm:pt modelId="{C1EF055F-6D99-42D4-948B-69228CF668C7}" type="pres">
      <dgm:prSet presAssocID="{B056DE51-086E-4499-939E-6EBDF99DCD53}" presName="parentText" presStyleLbl="node1" presStyleIdx="3" presStyleCnt="4">
        <dgm:presLayoutVars>
          <dgm:chMax val="0"/>
          <dgm:bulletEnabled val="1"/>
        </dgm:presLayoutVars>
      </dgm:prSet>
      <dgm:spPr/>
    </dgm:pt>
  </dgm:ptLst>
  <dgm:cxnLst>
    <dgm:cxn modelId="{2B7A8C15-C950-48FD-A78A-3435A6D6F5EF}" type="presOf" srcId="{4FD86D4D-D841-46D1-992B-E78971DD169C}" destId="{3DF6C622-7EA4-4A20-B083-0EE892BCD58D}" srcOrd="0" destOrd="0" presId="urn:microsoft.com/office/officeart/2005/8/layout/vList2"/>
    <dgm:cxn modelId="{03EDDF29-A6D6-404A-884D-AA0AB69E77F9}" srcId="{4FD86D4D-D841-46D1-992B-E78971DD169C}" destId="{B33401AF-EEE9-4D2F-90BD-FF5C454B7FDB}" srcOrd="1" destOrd="0" parTransId="{EB77C9FB-108D-4BF3-9E27-3AFFC9457D2C}" sibTransId="{B81BE222-966F-432E-B539-1B8908EBB32B}"/>
    <dgm:cxn modelId="{2289DD34-21E2-4B92-A4E1-A4F040D563C8}" type="presOf" srcId="{0FBA6E81-CF72-483B-AAF4-7791368987A7}" destId="{497F048C-0A6B-42C3-84CC-9897A706D9EE}" srcOrd="0" destOrd="0" presId="urn:microsoft.com/office/officeart/2005/8/layout/vList2"/>
    <dgm:cxn modelId="{0A0ADE3E-8212-4200-8E77-520E2D1F53C9}" type="presOf" srcId="{B33401AF-EEE9-4D2F-90BD-FF5C454B7FDB}" destId="{DE27F522-E372-4235-BF52-3A0223F974D3}" srcOrd="0" destOrd="0" presId="urn:microsoft.com/office/officeart/2005/8/layout/vList2"/>
    <dgm:cxn modelId="{9B31B271-D423-427B-B1F9-82F7E26281CE}" srcId="{4FD86D4D-D841-46D1-992B-E78971DD169C}" destId="{0FBA6E81-CF72-483B-AAF4-7791368987A7}" srcOrd="0" destOrd="0" parTransId="{B38526E4-BC46-4B02-BC73-017461525532}" sibTransId="{FD02661F-2EE9-4071-A7ED-B12510BDEAB0}"/>
    <dgm:cxn modelId="{F554628B-B31B-4144-8E8B-EE580F0C5C06}" srcId="{4FD86D4D-D841-46D1-992B-E78971DD169C}" destId="{8895CAE5-A950-4B88-9B92-48E9D245F0CA}" srcOrd="2" destOrd="0" parTransId="{75B15300-8A16-4420-9D5F-EA93AC30C588}" sibTransId="{0B33C0FD-A2AE-4FD9-9F36-CA86DF497CE0}"/>
    <dgm:cxn modelId="{A187E5B6-B699-41A0-A0EB-25C635E34E5D}" type="presOf" srcId="{8895CAE5-A950-4B88-9B92-48E9D245F0CA}" destId="{B543B366-D95C-45B3-83D6-B07A41D7C841}" srcOrd="0" destOrd="0" presId="urn:microsoft.com/office/officeart/2005/8/layout/vList2"/>
    <dgm:cxn modelId="{B884F2C1-ABA1-44EC-8C55-C14AF40908BA}" srcId="{4FD86D4D-D841-46D1-992B-E78971DD169C}" destId="{B056DE51-086E-4499-939E-6EBDF99DCD53}" srcOrd="3" destOrd="0" parTransId="{EDDFAC9A-E898-4EED-95B9-C4A94874934E}" sibTransId="{64A5148F-D524-4A5F-B2E2-73268928409E}"/>
    <dgm:cxn modelId="{DB0EF0CF-4DDA-4B59-9216-656A5D06FA50}" type="presOf" srcId="{B056DE51-086E-4499-939E-6EBDF99DCD53}" destId="{C1EF055F-6D99-42D4-948B-69228CF668C7}" srcOrd="0" destOrd="0" presId="urn:microsoft.com/office/officeart/2005/8/layout/vList2"/>
    <dgm:cxn modelId="{26538C18-B58B-419E-B1C3-4F0E1E759697}" type="presParOf" srcId="{3DF6C622-7EA4-4A20-B083-0EE892BCD58D}" destId="{497F048C-0A6B-42C3-84CC-9897A706D9EE}" srcOrd="0" destOrd="0" presId="urn:microsoft.com/office/officeart/2005/8/layout/vList2"/>
    <dgm:cxn modelId="{6F9CCD88-49B1-407D-96D3-2C809869736A}" type="presParOf" srcId="{3DF6C622-7EA4-4A20-B083-0EE892BCD58D}" destId="{F2F51FB0-BBE3-4EDE-9D3E-E03B259D7D5A}" srcOrd="1" destOrd="0" presId="urn:microsoft.com/office/officeart/2005/8/layout/vList2"/>
    <dgm:cxn modelId="{85688E29-4BB1-4812-9DA4-E163B4BEA1C0}" type="presParOf" srcId="{3DF6C622-7EA4-4A20-B083-0EE892BCD58D}" destId="{DE27F522-E372-4235-BF52-3A0223F974D3}" srcOrd="2" destOrd="0" presId="urn:microsoft.com/office/officeart/2005/8/layout/vList2"/>
    <dgm:cxn modelId="{449FC903-E077-4311-8788-2303968C935A}" type="presParOf" srcId="{3DF6C622-7EA4-4A20-B083-0EE892BCD58D}" destId="{FEF29B6E-6BE1-4BA7-9ADE-AABFA008560A}" srcOrd="3" destOrd="0" presId="urn:microsoft.com/office/officeart/2005/8/layout/vList2"/>
    <dgm:cxn modelId="{FCD64871-5A9A-4786-B276-97AEC95ABC58}" type="presParOf" srcId="{3DF6C622-7EA4-4A20-B083-0EE892BCD58D}" destId="{B543B366-D95C-45B3-83D6-B07A41D7C841}" srcOrd="4" destOrd="0" presId="urn:microsoft.com/office/officeart/2005/8/layout/vList2"/>
    <dgm:cxn modelId="{AC4A4C24-1EBE-420F-BDDA-EE9B088B825F}" type="presParOf" srcId="{3DF6C622-7EA4-4A20-B083-0EE892BCD58D}" destId="{C7B2754C-A287-4260-9FAE-D2E730F08CA6}" srcOrd="5" destOrd="0" presId="urn:microsoft.com/office/officeart/2005/8/layout/vList2"/>
    <dgm:cxn modelId="{FC38AAA7-BA83-4E15-817D-84FD010B404E}" type="presParOf" srcId="{3DF6C622-7EA4-4A20-B083-0EE892BCD58D}" destId="{C1EF055F-6D99-42D4-948B-69228CF668C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239964-5751-4AF6-9205-FDD1C58D530F}"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6DED3A06-D494-4FB4-8CF5-F5B2E0448A23}">
      <dgm:prSet custT="1"/>
      <dgm:spPr/>
      <dgm:t>
        <a:bodyPr/>
        <a:lstStyle/>
        <a:p>
          <a:r>
            <a:rPr lang="en-US" sz="1800" b="1">
              <a:latin typeface="Times New Roman" panose="02020603050405020304" pitchFamily="18" charset="0"/>
              <a:cs typeface="Times New Roman" panose="02020603050405020304" pitchFamily="18" charset="0"/>
            </a:rPr>
            <a:t>Serversiz hisoblash nima?</a:t>
          </a:r>
          <a:endParaRPr lang="ru-RU" sz="1800">
            <a:latin typeface="Times New Roman" panose="02020603050405020304" pitchFamily="18" charset="0"/>
            <a:cs typeface="Times New Roman" panose="02020603050405020304" pitchFamily="18" charset="0"/>
          </a:endParaRPr>
        </a:p>
      </dgm:t>
    </dgm:pt>
    <dgm:pt modelId="{305434C4-91A3-4011-B97F-CBC1E33CFFC9}" type="parTrans" cxnId="{9E6C0E6C-E6AF-4EE6-AEEA-9CBE80F3AA5F}">
      <dgm:prSet/>
      <dgm:spPr/>
      <dgm:t>
        <a:bodyPr/>
        <a:lstStyle/>
        <a:p>
          <a:endParaRPr lang="ru-RU">
            <a:latin typeface="Times New Roman" panose="02020603050405020304" pitchFamily="18" charset="0"/>
            <a:cs typeface="Times New Roman" panose="02020603050405020304" pitchFamily="18" charset="0"/>
          </a:endParaRPr>
        </a:p>
      </dgm:t>
    </dgm:pt>
    <dgm:pt modelId="{05C8E4F1-3FDD-43F1-B622-9BA31D804D95}" type="sibTrans" cxnId="{9E6C0E6C-E6AF-4EE6-AEEA-9CBE80F3AA5F}">
      <dgm:prSet/>
      <dgm:spPr/>
      <dgm:t>
        <a:bodyPr/>
        <a:lstStyle/>
        <a:p>
          <a:endParaRPr lang="ru-RU">
            <a:latin typeface="Times New Roman" panose="02020603050405020304" pitchFamily="18" charset="0"/>
            <a:cs typeface="Times New Roman" panose="02020603050405020304" pitchFamily="18" charset="0"/>
          </a:endParaRPr>
        </a:p>
      </dgm:t>
    </dgm:pt>
    <dgm:pt modelId="{410FDF3F-7474-4EBC-A61B-4175861624F0}">
      <dgm:prSet/>
      <dgm:spPr/>
      <dgm:t>
        <a:bodyPr/>
        <a:lstStyle/>
        <a:p>
          <a:r>
            <a:rPr lang="en-US" dirty="0" err="1">
              <a:latin typeface="Times New Roman" panose="02020603050405020304" pitchFamily="18" charset="0"/>
              <a:cs typeface="Times New Roman" panose="02020603050405020304" pitchFamily="18" charset="0"/>
            </a:rPr>
            <a:t>Serversiz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hisoblash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chiquvchilarga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infratuzilmani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boshqarishga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bо’lgan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ehtiyojni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yо’q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orqali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ilovalarni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tezroq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tuzish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imkonini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ilovalar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хizmat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kо’rsatuvchi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provayder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avtomatik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ravishda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ishga</a:t>
          </a:r>
          <a:r>
            <a:rPr lang="en-US" dirty="0">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tushirish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zarur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bо’lgan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infratuzilmani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ta'minlaydi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о’lchaydi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boshqaradi</a:t>
          </a:r>
          <a:endParaRPr lang="ru-RU" dirty="0">
            <a:latin typeface="Times New Roman" panose="02020603050405020304" pitchFamily="18" charset="0"/>
            <a:cs typeface="Times New Roman" panose="02020603050405020304" pitchFamily="18" charset="0"/>
          </a:endParaRPr>
        </a:p>
      </dgm:t>
    </dgm:pt>
    <dgm:pt modelId="{A1DC2FF4-7B64-4F2A-B2D4-7CB720BE4CC2}" type="parTrans" cxnId="{2D93F6F5-8447-4AE3-BBF7-56A4A3D42CE3}">
      <dgm:prSet/>
      <dgm:spPr/>
      <dgm:t>
        <a:bodyPr/>
        <a:lstStyle/>
        <a:p>
          <a:endParaRPr lang="ru-RU">
            <a:latin typeface="Times New Roman" panose="02020603050405020304" pitchFamily="18" charset="0"/>
            <a:cs typeface="Times New Roman" panose="02020603050405020304" pitchFamily="18" charset="0"/>
          </a:endParaRPr>
        </a:p>
      </dgm:t>
    </dgm:pt>
    <dgm:pt modelId="{F3B0AA7E-9B63-4678-9918-D68F84B1F819}" type="sibTrans" cxnId="{2D93F6F5-8447-4AE3-BBF7-56A4A3D42CE3}">
      <dgm:prSet/>
      <dgm:spPr/>
      <dgm:t>
        <a:bodyPr/>
        <a:lstStyle/>
        <a:p>
          <a:endParaRPr lang="ru-RU">
            <a:latin typeface="Times New Roman" panose="02020603050405020304" pitchFamily="18" charset="0"/>
            <a:cs typeface="Times New Roman" panose="02020603050405020304" pitchFamily="18" charset="0"/>
          </a:endParaRPr>
        </a:p>
      </dgm:t>
    </dgm:pt>
    <dgm:pt modelId="{6D5026E4-5DEC-4DCC-B876-B8D37A4B5797}" type="pres">
      <dgm:prSet presAssocID="{55239964-5751-4AF6-9205-FDD1C58D530F}" presName="Name0" presStyleCnt="0">
        <dgm:presLayoutVars>
          <dgm:chMax val="7"/>
          <dgm:dir/>
          <dgm:animLvl val="lvl"/>
          <dgm:resizeHandles val="exact"/>
        </dgm:presLayoutVars>
      </dgm:prSet>
      <dgm:spPr/>
    </dgm:pt>
    <dgm:pt modelId="{EA784CB7-2DE5-4109-BAE6-E95E63B5A878}" type="pres">
      <dgm:prSet presAssocID="{6DED3A06-D494-4FB4-8CF5-F5B2E0448A23}" presName="circle1" presStyleLbl="node1" presStyleIdx="0" presStyleCnt="2"/>
      <dgm:spPr/>
    </dgm:pt>
    <dgm:pt modelId="{5D3F4542-F99B-46FF-BA50-0D9AE970A8EF}" type="pres">
      <dgm:prSet presAssocID="{6DED3A06-D494-4FB4-8CF5-F5B2E0448A23}" presName="space" presStyleCnt="0"/>
      <dgm:spPr/>
    </dgm:pt>
    <dgm:pt modelId="{3AC5E8A3-A3AC-4B03-9012-870C4EF9FE16}" type="pres">
      <dgm:prSet presAssocID="{6DED3A06-D494-4FB4-8CF5-F5B2E0448A23}" presName="rect1" presStyleLbl="alignAcc1" presStyleIdx="0" presStyleCnt="2"/>
      <dgm:spPr/>
    </dgm:pt>
    <dgm:pt modelId="{80DCDCDB-43E5-405E-AB4A-FC0266652C5F}" type="pres">
      <dgm:prSet presAssocID="{410FDF3F-7474-4EBC-A61B-4175861624F0}" presName="vertSpace2" presStyleLbl="node1" presStyleIdx="0" presStyleCnt="2"/>
      <dgm:spPr/>
    </dgm:pt>
    <dgm:pt modelId="{E8DCBB62-8694-410D-B716-CE13748B404A}" type="pres">
      <dgm:prSet presAssocID="{410FDF3F-7474-4EBC-A61B-4175861624F0}" presName="circle2" presStyleLbl="node1" presStyleIdx="1" presStyleCnt="2"/>
      <dgm:spPr/>
    </dgm:pt>
    <dgm:pt modelId="{EA929580-4034-4654-92AF-68D3FFA8C75D}" type="pres">
      <dgm:prSet presAssocID="{410FDF3F-7474-4EBC-A61B-4175861624F0}" presName="rect2" presStyleLbl="alignAcc1" presStyleIdx="1" presStyleCnt="2"/>
      <dgm:spPr/>
    </dgm:pt>
    <dgm:pt modelId="{1018E2FF-7570-44FD-B4DA-8772CD18E6DF}" type="pres">
      <dgm:prSet presAssocID="{6DED3A06-D494-4FB4-8CF5-F5B2E0448A23}" presName="rect1ParTxNoCh" presStyleLbl="alignAcc1" presStyleIdx="1" presStyleCnt="2">
        <dgm:presLayoutVars>
          <dgm:chMax val="1"/>
          <dgm:bulletEnabled val="1"/>
        </dgm:presLayoutVars>
      </dgm:prSet>
      <dgm:spPr/>
    </dgm:pt>
    <dgm:pt modelId="{BF375136-95E8-4A4B-8DA4-F7398E766F28}" type="pres">
      <dgm:prSet presAssocID="{410FDF3F-7474-4EBC-A61B-4175861624F0}" presName="rect2ParTxNoCh" presStyleLbl="alignAcc1" presStyleIdx="1" presStyleCnt="2">
        <dgm:presLayoutVars>
          <dgm:chMax val="1"/>
          <dgm:bulletEnabled val="1"/>
        </dgm:presLayoutVars>
      </dgm:prSet>
      <dgm:spPr/>
    </dgm:pt>
  </dgm:ptLst>
  <dgm:cxnLst>
    <dgm:cxn modelId="{70411332-B48E-4EC6-8BF5-A1CB9C4BBB33}" type="presOf" srcId="{410FDF3F-7474-4EBC-A61B-4175861624F0}" destId="{BF375136-95E8-4A4B-8DA4-F7398E766F28}" srcOrd="1" destOrd="0" presId="urn:microsoft.com/office/officeart/2005/8/layout/target3"/>
    <dgm:cxn modelId="{AD259A5C-64D4-4DC1-A758-577A1EA6533D}" type="presOf" srcId="{410FDF3F-7474-4EBC-A61B-4175861624F0}" destId="{EA929580-4034-4654-92AF-68D3FFA8C75D}" srcOrd="0" destOrd="0" presId="urn:microsoft.com/office/officeart/2005/8/layout/target3"/>
    <dgm:cxn modelId="{31266865-8683-4016-8235-EAC1155F2276}" type="presOf" srcId="{55239964-5751-4AF6-9205-FDD1C58D530F}" destId="{6D5026E4-5DEC-4DCC-B876-B8D37A4B5797}" srcOrd="0" destOrd="0" presId="urn:microsoft.com/office/officeart/2005/8/layout/target3"/>
    <dgm:cxn modelId="{9E6C0E6C-E6AF-4EE6-AEEA-9CBE80F3AA5F}" srcId="{55239964-5751-4AF6-9205-FDD1C58D530F}" destId="{6DED3A06-D494-4FB4-8CF5-F5B2E0448A23}" srcOrd="0" destOrd="0" parTransId="{305434C4-91A3-4011-B97F-CBC1E33CFFC9}" sibTransId="{05C8E4F1-3FDD-43F1-B622-9BA31D804D95}"/>
    <dgm:cxn modelId="{315B5F8A-D7B3-4C92-9E45-228A6B693739}" type="presOf" srcId="{6DED3A06-D494-4FB4-8CF5-F5B2E0448A23}" destId="{1018E2FF-7570-44FD-B4DA-8772CD18E6DF}" srcOrd="1" destOrd="0" presId="urn:microsoft.com/office/officeart/2005/8/layout/target3"/>
    <dgm:cxn modelId="{2D93F6F5-8447-4AE3-BBF7-56A4A3D42CE3}" srcId="{55239964-5751-4AF6-9205-FDD1C58D530F}" destId="{410FDF3F-7474-4EBC-A61B-4175861624F0}" srcOrd="1" destOrd="0" parTransId="{A1DC2FF4-7B64-4F2A-B2D4-7CB720BE4CC2}" sibTransId="{F3B0AA7E-9B63-4678-9918-D68F84B1F819}"/>
    <dgm:cxn modelId="{8E65F0FE-5B16-472A-9ADE-AAF85D06F88B}" type="presOf" srcId="{6DED3A06-D494-4FB4-8CF5-F5B2E0448A23}" destId="{3AC5E8A3-A3AC-4B03-9012-870C4EF9FE16}" srcOrd="0" destOrd="0" presId="urn:microsoft.com/office/officeart/2005/8/layout/target3"/>
    <dgm:cxn modelId="{A9703614-E02B-432C-BF36-F8F769879495}" type="presParOf" srcId="{6D5026E4-5DEC-4DCC-B876-B8D37A4B5797}" destId="{EA784CB7-2DE5-4109-BAE6-E95E63B5A878}" srcOrd="0" destOrd="0" presId="urn:microsoft.com/office/officeart/2005/8/layout/target3"/>
    <dgm:cxn modelId="{B008DF13-E808-436F-9217-8394F391D59B}" type="presParOf" srcId="{6D5026E4-5DEC-4DCC-B876-B8D37A4B5797}" destId="{5D3F4542-F99B-46FF-BA50-0D9AE970A8EF}" srcOrd="1" destOrd="0" presId="urn:microsoft.com/office/officeart/2005/8/layout/target3"/>
    <dgm:cxn modelId="{0F77E75B-D074-49D0-AAC3-46B45CF1FB1D}" type="presParOf" srcId="{6D5026E4-5DEC-4DCC-B876-B8D37A4B5797}" destId="{3AC5E8A3-A3AC-4B03-9012-870C4EF9FE16}" srcOrd="2" destOrd="0" presId="urn:microsoft.com/office/officeart/2005/8/layout/target3"/>
    <dgm:cxn modelId="{B04CBE06-691A-495D-927E-A8604C958B6C}" type="presParOf" srcId="{6D5026E4-5DEC-4DCC-B876-B8D37A4B5797}" destId="{80DCDCDB-43E5-405E-AB4A-FC0266652C5F}" srcOrd="3" destOrd="0" presId="urn:microsoft.com/office/officeart/2005/8/layout/target3"/>
    <dgm:cxn modelId="{9A352F42-2832-4EEC-AF3F-313066A1C244}" type="presParOf" srcId="{6D5026E4-5DEC-4DCC-B876-B8D37A4B5797}" destId="{E8DCBB62-8694-410D-B716-CE13748B404A}" srcOrd="4" destOrd="0" presId="urn:microsoft.com/office/officeart/2005/8/layout/target3"/>
    <dgm:cxn modelId="{826D0FED-6E78-42C9-89E8-0FD057D1CBAC}" type="presParOf" srcId="{6D5026E4-5DEC-4DCC-B876-B8D37A4B5797}" destId="{EA929580-4034-4654-92AF-68D3FFA8C75D}" srcOrd="5" destOrd="0" presId="urn:microsoft.com/office/officeart/2005/8/layout/target3"/>
    <dgm:cxn modelId="{33B9B68B-AC05-434E-8970-C4D969663843}" type="presParOf" srcId="{6D5026E4-5DEC-4DCC-B876-B8D37A4B5797}" destId="{1018E2FF-7570-44FD-B4DA-8772CD18E6DF}" srcOrd="6" destOrd="0" presId="urn:microsoft.com/office/officeart/2005/8/layout/target3"/>
    <dgm:cxn modelId="{9669E2B1-AC71-4956-BAE1-8E764EDE30FA}" type="presParOf" srcId="{6D5026E4-5DEC-4DCC-B876-B8D37A4B5797}" destId="{BF375136-95E8-4A4B-8DA4-F7398E766F28}"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F01E1-6B93-4509-BA3D-198F65594C55}">
      <dsp:nvSpPr>
        <dsp:cNvPr id="0" name=""/>
        <dsp:cNvSpPr/>
      </dsp:nvSpPr>
      <dsp:spPr>
        <a:xfrm>
          <a:off x="0" y="236865"/>
          <a:ext cx="10438646" cy="4885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t>Oddiy</a:t>
          </a:r>
          <a:r>
            <a:rPr lang="en-US" sz="2900" kern="1200" dirty="0"/>
            <a:t> </a:t>
          </a:r>
          <a:r>
            <a:rPr lang="en-US" sz="2900" kern="1200" dirty="0" err="1"/>
            <a:t>qilib</a:t>
          </a:r>
          <a:r>
            <a:rPr lang="en-US" sz="2900" kern="1200" dirty="0"/>
            <a:t> </a:t>
          </a:r>
          <a:r>
            <a:rPr lang="en-US" sz="2900" kern="1200" dirty="0" err="1"/>
            <a:t>aytganda</a:t>
          </a:r>
          <a:r>
            <a:rPr lang="en-US" sz="2900" kern="1200" dirty="0"/>
            <a:t>, </a:t>
          </a:r>
          <a:r>
            <a:rPr lang="en-US" sz="2900" kern="1200" dirty="0" err="1"/>
            <a:t>bulutli</a:t>
          </a:r>
          <a:r>
            <a:rPr lang="en-US" sz="2900" kern="1200" dirty="0"/>
            <a:t> </a:t>
          </a:r>
          <a:r>
            <a:rPr lang="en-US" sz="2900" kern="1200" dirty="0" err="1"/>
            <a:t>teхnologiya</a:t>
          </a:r>
          <a:r>
            <a:rPr lang="en-US" sz="2900" kern="1200" dirty="0"/>
            <a:t> - </a:t>
          </a:r>
          <a:r>
            <a:rPr lang="en-US" sz="2900" kern="1200" dirty="0" err="1"/>
            <a:t>bu</a:t>
          </a:r>
          <a:r>
            <a:rPr lang="en-US" sz="2900" kern="1200" dirty="0"/>
            <a:t> </a:t>
          </a:r>
          <a:r>
            <a:rPr lang="en-US" sz="2900" kern="1200" dirty="0" err="1"/>
            <a:t>tezkor</a:t>
          </a:r>
          <a:r>
            <a:rPr lang="en-US" sz="2900" kern="1200" dirty="0"/>
            <a:t> </a:t>
          </a:r>
          <a:r>
            <a:rPr lang="en-US" sz="2900" kern="1200" dirty="0" err="1"/>
            <a:t>хizmatlar</a:t>
          </a:r>
          <a:r>
            <a:rPr lang="en-US" sz="2900" kern="1200" dirty="0"/>
            <a:t>, </a:t>
          </a:r>
          <a:r>
            <a:rPr lang="en-US" sz="2900" kern="1200" dirty="0" err="1"/>
            <a:t>moslashuvchan</a:t>
          </a:r>
          <a:r>
            <a:rPr lang="en-US" sz="2900" kern="1200" dirty="0"/>
            <a:t> </a:t>
          </a:r>
          <a:r>
            <a:rPr lang="en-US" sz="2900" kern="1200" dirty="0" err="1"/>
            <a:t>resurslardan</a:t>
          </a:r>
          <a:r>
            <a:rPr lang="en-US" sz="2900" kern="1200" dirty="0"/>
            <a:t> </a:t>
          </a:r>
          <a:r>
            <a:rPr lang="en-US" sz="2900" kern="1200" dirty="0" err="1"/>
            <a:t>foydalanish</a:t>
          </a:r>
          <a:r>
            <a:rPr lang="en-US" sz="2900" kern="1200" dirty="0"/>
            <a:t> </a:t>
          </a:r>
          <a:r>
            <a:rPr lang="en-US" sz="2900" kern="1200" dirty="0" err="1"/>
            <a:t>uchun</a:t>
          </a:r>
          <a:r>
            <a:rPr lang="en-US" sz="2900" kern="1200" dirty="0"/>
            <a:t> Internet ("cloud") </a:t>
          </a:r>
          <a:r>
            <a:rPr lang="en-US" sz="2900" kern="1200" dirty="0" err="1"/>
            <a:t>orqali</a:t>
          </a:r>
          <a:r>
            <a:rPr lang="en-US" sz="2900" kern="1200" dirty="0"/>
            <a:t> </a:t>
          </a:r>
          <a:r>
            <a:rPr lang="en-US" sz="2900" kern="1200" dirty="0" err="1"/>
            <a:t>ma’lumotlar</a:t>
          </a:r>
          <a:r>
            <a:rPr lang="en-US" sz="2900" kern="1200" dirty="0"/>
            <a:t> </a:t>
          </a:r>
          <a:r>
            <a:rPr lang="en-US" sz="2900" kern="1200" dirty="0" err="1"/>
            <a:t>serverlari</a:t>
          </a:r>
          <a:r>
            <a:rPr lang="en-US" sz="2900" kern="1200" dirty="0"/>
            <a:t>, </a:t>
          </a:r>
          <a:r>
            <a:rPr lang="en-US" sz="2900" kern="1200" dirty="0" err="1"/>
            <a:t>ma'lumotlar</a:t>
          </a:r>
          <a:r>
            <a:rPr lang="en-US" sz="2900" kern="1200" dirty="0"/>
            <a:t> </a:t>
          </a:r>
          <a:r>
            <a:rPr lang="en-US" sz="2900" kern="1200" dirty="0" err="1"/>
            <a:t>bazalari</a:t>
          </a:r>
          <a:r>
            <a:rPr lang="en-US" sz="2900" kern="1200" dirty="0"/>
            <a:t>, </a:t>
          </a:r>
          <a:r>
            <a:rPr lang="en-US" sz="2900" kern="1200" dirty="0" err="1"/>
            <a:t>tarmoqlar</a:t>
          </a:r>
          <a:r>
            <a:rPr lang="en-US" sz="2900" kern="1200" dirty="0"/>
            <a:t>, </a:t>
          </a:r>
          <a:r>
            <a:rPr lang="en-US" sz="2900" kern="1200" dirty="0" err="1"/>
            <a:t>dasturiy</a:t>
          </a:r>
          <a:r>
            <a:rPr lang="en-US" sz="2900" kern="1200" dirty="0"/>
            <a:t> </a:t>
          </a:r>
          <a:r>
            <a:rPr lang="en-US" sz="2900" kern="1200" dirty="0" err="1"/>
            <a:t>ta'minot</a:t>
          </a:r>
          <a:r>
            <a:rPr lang="en-US" sz="2900" kern="1200" dirty="0"/>
            <a:t>, </a:t>
          </a:r>
          <a:r>
            <a:rPr lang="en-US" sz="2900" kern="1200" dirty="0" err="1"/>
            <a:t>tahlil</a:t>
          </a:r>
          <a:r>
            <a:rPr lang="en-US" sz="2900" kern="1200" dirty="0"/>
            <a:t> </a:t>
          </a:r>
          <a:r>
            <a:rPr lang="en-US" sz="2900" kern="1200" dirty="0" err="1"/>
            <a:t>va</a:t>
          </a:r>
          <a:r>
            <a:rPr lang="en-US" sz="2900" kern="1200" dirty="0"/>
            <a:t> </a:t>
          </a:r>
          <a:r>
            <a:rPr lang="en-US" sz="2900" kern="1200" dirty="0" err="1"/>
            <a:t>razvedka</a:t>
          </a:r>
          <a:r>
            <a:rPr lang="en-US" sz="2900" kern="1200" dirty="0"/>
            <a:t> </a:t>
          </a:r>
          <a:r>
            <a:rPr lang="en-US" sz="2900" kern="1200" dirty="0" err="1"/>
            <a:t>хizmatlarini</a:t>
          </a:r>
          <a:r>
            <a:rPr lang="en-US" sz="2900" kern="1200" dirty="0"/>
            <a:t> </a:t>
          </a:r>
          <a:r>
            <a:rPr lang="en-US" sz="2900" kern="1200" dirty="0" err="1"/>
            <a:t>о’z</a:t>
          </a:r>
          <a:r>
            <a:rPr lang="en-US" sz="2900" kern="1200" dirty="0"/>
            <a:t> </a:t>
          </a:r>
          <a:r>
            <a:rPr lang="en-US" sz="2900" kern="1200" dirty="0" err="1"/>
            <a:t>ichiga</a:t>
          </a:r>
          <a:r>
            <a:rPr lang="en-US" sz="2900" kern="1200" dirty="0"/>
            <a:t> </a:t>
          </a:r>
          <a:r>
            <a:rPr lang="en-US" sz="2900" kern="1200" dirty="0" err="1"/>
            <a:t>olgan</a:t>
          </a:r>
          <a:r>
            <a:rPr lang="en-US" sz="2900" kern="1200" dirty="0"/>
            <a:t> </a:t>
          </a:r>
          <a:r>
            <a:rPr lang="en-US" sz="2900" kern="1200" dirty="0" err="1"/>
            <a:t>хizmatlar</a:t>
          </a:r>
          <a:r>
            <a:rPr lang="en-US" sz="2900" kern="1200" dirty="0"/>
            <a:t> </a:t>
          </a:r>
          <a:r>
            <a:rPr lang="en-US" sz="2900" kern="1200" dirty="0" err="1"/>
            <a:t>kо’rsatish</a:t>
          </a:r>
          <a:r>
            <a:rPr lang="en-US" sz="2900" kern="1200" dirty="0"/>
            <a:t>. </a:t>
          </a:r>
          <a:r>
            <a:rPr lang="en-US" sz="2900" kern="1200" dirty="0" err="1"/>
            <a:t>Siz</a:t>
          </a:r>
          <a:r>
            <a:rPr lang="en-US" sz="2900" kern="1200" dirty="0"/>
            <a:t> </a:t>
          </a:r>
          <a:r>
            <a:rPr lang="en-US" sz="2900" kern="1200" dirty="0" err="1"/>
            <a:t>odatda</a:t>
          </a:r>
          <a:r>
            <a:rPr lang="en-US" sz="2900" kern="1200" dirty="0"/>
            <a:t> </a:t>
          </a:r>
          <a:r>
            <a:rPr lang="en-US" sz="2900" kern="1200" dirty="0" err="1"/>
            <a:t>faqat</a:t>
          </a:r>
          <a:r>
            <a:rPr lang="en-US" sz="2900" kern="1200" dirty="0"/>
            <a:t> </a:t>
          </a:r>
          <a:r>
            <a:rPr lang="en-US" sz="2900" kern="1200" dirty="0" err="1"/>
            <a:t>ishlatadigan</a:t>
          </a:r>
          <a:r>
            <a:rPr lang="en-US" sz="2900" kern="1200" dirty="0"/>
            <a:t> </a:t>
          </a:r>
          <a:r>
            <a:rPr lang="en-US" sz="2900" kern="1200" dirty="0" err="1"/>
            <a:t>bulutli</a:t>
          </a:r>
          <a:r>
            <a:rPr lang="en-US" sz="2900" kern="1200" dirty="0"/>
            <a:t> </a:t>
          </a:r>
          <a:r>
            <a:rPr lang="en-US" sz="2900" kern="1200" dirty="0" err="1"/>
            <a:t>хizmatlar</a:t>
          </a:r>
          <a:r>
            <a:rPr lang="en-US" sz="2900" kern="1200" dirty="0"/>
            <a:t> </a:t>
          </a:r>
          <a:r>
            <a:rPr lang="en-US" sz="2900" kern="1200" dirty="0" err="1"/>
            <a:t>uchun</a:t>
          </a:r>
          <a:r>
            <a:rPr lang="en-US" sz="2900" kern="1200" dirty="0"/>
            <a:t> </a:t>
          </a:r>
          <a:r>
            <a:rPr lang="en-US" sz="2900" kern="1200" dirty="0" err="1"/>
            <a:t>haq</a:t>
          </a:r>
          <a:r>
            <a:rPr lang="en-US" sz="2900" kern="1200" dirty="0"/>
            <a:t> </a:t>
          </a:r>
          <a:r>
            <a:rPr lang="en-US" sz="2900" kern="1200" dirty="0" err="1"/>
            <a:t>tо’laysiz</a:t>
          </a:r>
          <a:r>
            <a:rPr lang="en-US" sz="2900" kern="1200" dirty="0"/>
            <a:t>, </a:t>
          </a:r>
          <a:r>
            <a:rPr lang="en-US" sz="2900" kern="1200" dirty="0" err="1"/>
            <a:t>bu</a:t>
          </a:r>
          <a:r>
            <a:rPr lang="en-US" sz="2900" kern="1200" dirty="0"/>
            <a:t> </a:t>
          </a:r>
          <a:r>
            <a:rPr lang="en-US" sz="2900" kern="1200" dirty="0" err="1"/>
            <a:t>sizga</a:t>
          </a:r>
          <a:r>
            <a:rPr lang="en-US" sz="2900" kern="1200" dirty="0"/>
            <a:t> </a:t>
          </a:r>
          <a:r>
            <a:rPr lang="en-US" sz="2900" kern="1200" dirty="0" err="1"/>
            <a:t>хarajatlarni</a:t>
          </a:r>
          <a:r>
            <a:rPr lang="en-US" sz="2900" kern="1200" dirty="0"/>
            <a:t> </a:t>
          </a:r>
          <a:r>
            <a:rPr lang="en-US" sz="2900" kern="1200" dirty="0" err="1"/>
            <a:t>kamaytirishga</a:t>
          </a:r>
          <a:r>
            <a:rPr lang="en-US" sz="2900" kern="1200" dirty="0"/>
            <a:t>, </a:t>
          </a:r>
          <a:r>
            <a:rPr lang="en-US" sz="2900" kern="1200" dirty="0" err="1"/>
            <a:t>infratuzilmangizni</a:t>
          </a:r>
          <a:r>
            <a:rPr lang="en-US" sz="2900" kern="1200" dirty="0"/>
            <a:t> </a:t>
          </a:r>
          <a:r>
            <a:rPr lang="en-US" sz="2900" kern="1200" dirty="0" err="1"/>
            <a:t>yanada</a:t>
          </a:r>
          <a:r>
            <a:rPr lang="en-US" sz="2900" kern="1200" dirty="0"/>
            <a:t> </a:t>
          </a:r>
          <a:r>
            <a:rPr lang="en-US" sz="2900" kern="1200" dirty="0" err="1"/>
            <a:t>samarali</a:t>
          </a:r>
          <a:r>
            <a:rPr lang="en-US" sz="2900" kern="1200" dirty="0"/>
            <a:t> </a:t>
          </a:r>
          <a:r>
            <a:rPr lang="en-US" sz="2900" kern="1200" dirty="0" err="1"/>
            <a:t>boshqarishga</a:t>
          </a:r>
          <a:r>
            <a:rPr lang="en-US" sz="2900" kern="1200" dirty="0"/>
            <a:t> </a:t>
          </a:r>
          <a:r>
            <a:rPr lang="en-US" sz="2900" kern="1200" dirty="0" err="1"/>
            <a:t>yordam</a:t>
          </a:r>
          <a:r>
            <a:rPr lang="en-US" sz="2900" kern="1200" dirty="0"/>
            <a:t> </a:t>
          </a:r>
          <a:r>
            <a:rPr lang="en-US" sz="2900" kern="1200" dirty="0" err="1"/>
            <a:t>beradi</a:t>
          </a:r>
          <a:r>
            <a:rPr lang="en-US" sz="2900" kern="1200" dirty="0"/>
            <a:t>. </a:t>
          </a:r>
          <a:endParaRPr lang="ru-RU" sz="2900" kern="1200" dirty="0"/>
        </a:p>
        <a:p>
          <a:pPr marL="0" lvl="0" indent="0" algn="ctr" defTabSz="1289050">
            <a:lnSpc>
              <a:spcPct val="90000"/>
            </a:lnSpc>
            <a:spcBef>
              <a:spcPct val="0"/>
            </a:spcBef>
            <a:spcAft>
              <a:spcPct val="35000"/>
            </a:spcAft>
            <a:buNone/>
          </a:pPr>
          <a:r>
            <a:rPr lang="en-US" sz="2900" b="1" kern="1200" dirty="0" err="1"/>
            <a:t>Bulutli</a:t>
          </a:r>
          <a:r>
            <a:rPr lang="en-US" sz="2900" b="1" kern="1200" dirty="0"/>
            <a:t> </a:t>
          </a:r>
          <a:r>
            <a:rPr lang="en-US" sz="2900" b="1" kern="1200" dirty="0" err="1"/>
            <a:t>hisoblash</a:t>
          </a:r>
          <a:r>
            <a:rPr lang="en-US" sz="2900" kern="1200" dirty="0"/>
            <a:t> - </a:t>
          </a:r>
          <a:r>
            <a:rPr lang="en-US" sz="2900" kern="1200" dirty="0" err="1"/>
            <a:t>bu</a:t>
          </a:r>
          <a:r>
            <a:rPr lang="en-US" sz="2900" kern="1200" dirty="0"/>
            <a:t> </a:t>
          </a:r>
          <a:r>
            <a:rPr lang="en-US" sz="2900" kern="1200" dirty="0" err="1"/>
            <a:t>kompaniyalarning</a:t>
          </a:r>
          <a:r>
            <a:rPr lang="en-US" sz="2900" kern="1200" dirty="0"/>
            <a:t> IT </a:t>
          </a:r>
          <a:r>
            <a:rPr lang="en-US" sz="2900" kern="1200" dirty="0" err="1"/>
            <a:t>resurslari</a:t>
          </a:r>
          <a:r>
            <a:rPr lang="en-US" sz="2900" kern="1200" dirty="0"/>
            <a:t> </a:t>
          </a:r>
          <a:r>
            <a:rPr lang="en-US" sz="2900" kern="1200" dirty="0" err="1"/>
            <a:t>haqida</a:t>
          </a:r>
          <a:r>
            <a:rPr lang="en-US" sz="2900" kern="1200" dirty="0"/>
            <a:t> </a:t>
          </a:r>
          <a:r>
            <a:rPr lang="en-US" sz="2900" kern="1200" dirty="0" err="1"/>
            <a:t>о’ylashning</a:t>
          </a:r>
          <a:r>
            <a:rPr lang="en-US" sz="2900" kern="1200" dirty="0"/>
            <a:t> </a:t>
          </a:r>
          <a:r>
            <a:rPr lang="en-US" sz="2900" kern="1200" dirty="0" err="1"/>
            <a:t>an'anaviy</a:t>
          </a:r>
          <a:r>
            <a:rPr lang="en-US" sz="2900" kern="1200" dirty="0"/>
            <a:t> </a:t>
          </a:r>
          <a:r>
            <a:rPr lang="en-US" sz="2900" kern="1200" dirty="0" err="1"/>
            <a:t>usulidan</a:t>
          </a:r>
          <a:r>
            <a:rPr lang="en-US" sz="2900" kern="1200" dirty="0"/>
            <a:t> </a:t>
          </a:r>
          <a:r>
            <a:rPr lang="en-US" sz="2900" kern="1200" dirty="0" err="1"/>
            <a:t>katta</a:t>
          </a:r>
          <a:r>
            <a:rPr lang="en-US" sz="2900" kern="1200" dirty="0"/>
            <a:t> </a:t>
          </a:r>
          <a:r>
            <a:rPr lang="en-US" sz="2900" kern="1200" dirty="0" err="1"/>
            <a:t>farq</a:t>
          </a:r>
          <a:r>
            <a:rPr lang="en-US" sz="2900" kern="1200" dirty="0"/>
            <a:t> </a:t>
          </a:r>
          <a:r>
            <a:rPr lang="en-US" sz="2900" kern="1200" dirty="0" err="1"/>
            <a:t>qiladi</a:t>
          </a:r>
          <a:r>
            <a:rPr lang="en-US" sz="2900" kern="1200" dirty="0"/>
            <a:t>. </a:t>
          </a:r>
          <a:r>
            <a:rPr lang="en-US" sz="2900" kern="1200" dirty="0" err="1"/>
            <a:t>Tashkilotlarning</a:t>
          </a:r>
          <a:r>
            <a:rPr lang="en-US" sz="2900" kern="1200" dirty="0"/>
            <a:t> </a:t>
          </a:r>
          <a:r>
            <a:rPr lang="en-US" sz="2900" kern="1200" dirty="0" err="1"/>
            <a:t>bulutli</a:t>
          </a:r>
          <a:r>
            <a:rPr lang="en-US" sz="2900" kern="1200" dirty="0"/>
            <a:t> </a:t>
          </a:r>
          <a:r>
            <a:rPr lang="en-US" sz="2900" kern="1200" dirty="0" err="1"/>
            <a:t>hisoblash</a:t>
          </a:r>
          <a:r>
            <a:rPr lang="en-US" sz="2900" kern="1200" dirty="0"/>
            <a:t> </a:t>
          </a:r>
          <a:r>
            <a:rPr lang="en-US" sz="2900" kern="1200" dirty="0" err="1"/>
            <a:t>хizmatlariga</a:t>
          </a:r>
          <a:r>
            <a:rPr lang="en-US" sz="2900" kern="1200" dirty="0"/>
            <a:t> </a:t>
          </a:r>
          <a:r>
            <a:rPr lang="en-US" sz="2900" kern="1200" dirty="0" err="1"/>
            <a:t>murojaat</a:t>
          </a:r>
          <a:r>
            <a:rPr lang="en-US" sz="2900" kern="1200" dirty="0"/>
            <a:t> </a:t>
          </a:r>
          <a:r>
            <a:rPr lang="en-US" sz="2900" kern="1200" dirty="0" err="1"/>
            <a:t>qilishining</a:t>
          </a:r>
          <a:r>
            <a:rPr lang="en-US" sz="2900" kern="1200" dirty="0"/>
            <a:t> </a:t>
          </a:r>
          <a:r>
            <a:rPr lang="en-US" sz="2900" kern="1200" dirty="0" err="1"/>
            <a:t>etti</a:t>
          </a:r>
          <a:r>
            <a:rPr lang="en-US" sz="2900" kern="1200" dirty="0"/>
            <a:t> </a:t>
          </a:r>
          <a:r>
            <a:rPr lang="en-US" sz="2900" kern="1200" dirty="0" err="1"/>
            <a:t>sababi</a:t>
          </a:r>
          <a:r>
            <a:rPr lang="en-US" sz="2900" kern="1200" dirty="0"/>
            <a:t>:</a:t>
          </a:r>
          <a:endParaRPr lang="ru-RU" sz="2900" kern="1200" dirty="0">
            <a:solidFill>
              <a:schemeClr val="tx1"/>
            </a:solidFill>
            <a:latin typeface="Times New Roman" panose="02020603050405020304" pitchFamily="18" charset="0"/>
            <a:cs typeface="Times New Roman" panose="02020603050405020304" pitchFamily="18" charset="0"/>
          </a:endParaRPr>
        </a:p>
      </dsp:txBody>
      <dsp:txXfrm>
        <a:off x="238511" y="475376"/>
        <a:ext cx="9961624" cy="44088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367E1-FE7C-4608-9123-76BC001349BA}">
      <dsp:nvSpPr>
        <dsp:cNvPr id="0" name=""/>
        <dsp:cNvSpPr/>
      </dsp:nvSpPr>
      <dsp:spPr>
        <a:xfrm>
          <a:off x="0" y="0"/>
          <a:ext cx="3058979" cy="3058979"/>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20716-58E9-461E-AB1A-677008ADE281}">
      <dsp:nvSpPr>
        <dsp:cNvPr id="0" name=""/>
        <dsp:cNvSpPr/>
      </dsp:nvSpPr>
      <dsp:spPr>
        <a:xfrm>
          <a:off x="1529489" y="0"/>
          <a:ext cx="8027464" cy="3058979"/>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imes New Roman" panose="02020603050405020304" pitchFamily="18" charset="0"/>
              <a:cs typeface="Times New Roman" panose="02020603050405020304" pitchFamily="18" charset="0"/>
            </a:rPr>
            <a:t>SaaS -ning umumiy stsenariylari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529489" y="0"/>
        <a:ext cx="8027464" cy="1453015"/>
      </dsp:txXfrm>
    </dsp:sp>
    <dsp:sp modelId="{A54B6FA4-018D-42A6-84F5-B9C11ECC2147}">
      <dsp:nvSpPr>
        <dsp:cNvPr id="0" name=""/>
        <dsp:cNvSpPr/>
      </dsp:nvSpPr>
      <dsp:spPr>
        <a:xfrm>
          <a:off x="802981" y="1453015"/>
          <a:ext cx="1453015" cy="1453015"/>
        </a:xfrm>
        <a:prstGeom prst="pie">
          <a:avLst>
            <a:gd name="adj1" fmla="val 5400000"/>
            <a:gd name="adj2" fmla="val 162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7E64E-C50E-47D3-A498-94423BDFFEDC}">
      <dsp:nvSpPr>
        <dsp:cNvPr id="0" name=""/>
        <dsp:cNvSpPr/>
      </dsp:nvSpPr>
      <dsp:spPr>
        <a:xfrm>
          <a:off x="1529489" y="1453015"/>
          <a:ext cx="8027464" cy="1453015"/>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Agar siz Outlook, Hotmail yoki Yahoo kabi veb-elektron pochta хizmatidan foydalansangiz. Pochta, keyin siz allaqachon SaaS shaklini ishlatgansiz. Ushbu хizmatlar yordamida siz о’z hisobingizga Internet orqali, kо’pincha veb -brauzer orqali kirasiz. E -pochta dasturi хizmat kо’rsatuvchi provayder tarmog'ida joylashgan va sizning хabarlaringiz ham о’sha erda saqlanadi. Siz har qanday kоmpyuter yoki Internetga ulangan qurilmadagi veb-brauzer orqali elektron pochta va saqlangan хabarlarga kirishingiz mumkin.</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529489" y="1453015"/>
        <a:ext cx="8027464" cy="14530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F949-29E0-4F27-8785-5934EFD6E570}">
      <dsp:nvSpPr>
        <dsp:cNvPr id="0" name=""/>
        <dsp:cNvSpPr/>
      </dsp:nvSpPr>
      <dsp:spPr>
        <a:xfrm>
          <a:off x="0" y="46757"/>
          <a:ext cx="10483913" cy="1956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err="1">
              <a:solidFill>
                <a:schemeClr val="tx1"/>
              </a:solidFill>
              <a:latin typeface="Times New Roman" panose="02020603050405020304" pitchFamily="18" charset="0"/>
              <a:cs typeface="Times New Roman" panose="02020603050405020304" pitchFamily="18" charset="0"/>
            </a:rPr>
            <a:t>Хarajatlar</a:t>
          </a:r>
          <a:endParaRPr lang="ru-RU" sz="2200" kern="1200" dirty="0">
            <a:solidFill>
              <a:schemeClr val="tx1"/>
            </a:solidFill>
            <a:latin typeface="Times New Roman" panose="02020603050405020304" pitchFamily="18" charset="0"/>
            <a:cs typeface="Times New Roman" panose="02020603050405020304" pitchFamily="18" charset="0"/>
          </a:endParaRPr>
        </a:p>
        <a:p>
          <a:pPr marL="0" lvl="0" indent="0" algn="l" defTabSz="977900">
            <a:lnSpc>
              <a:spcPct val="90000"/>
            </a:lnSpc>
            <a:spcBef>
              <a:spcPct val="0"/>
            </a:spcBef>
            <a:spcAft>
              <a:spcPct val="35000"/>
            </a:spcAft>
            <a:buNone/>
          </a:pPr>
          <a:r>
            <a:rPr lang="en-US" sz="2200" kern="1200" dirty="0" err="1">
              <a:solidFill>
                <a:schemeClr val="tx1"/>
              </a:solidFill>
              <a:latin typeface="Times New Roman" panose="02020603050405020304" pitchFamily="18" charset="0"/>
              <a:cs typeface="Times New Roman" panose="02020603050405020304" pitchFamily="18" charset="0"/>
            </a:rPr>
            <a:t>Bulutli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hisoblash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uskunalar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dasturiy</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ta'minotni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sotib</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olish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mahalliy</a:t>
          </a:r>
          <a:r>
            <a:rPr lang="en-US" sz="2200" kern="1200" dirty="0">
              <a:solidFill>
                <a:schemeClr val="tx1"/>
              </a:solidFill>
              <a:latin typeface="Times New Roman" panose="02020603050405020304" pitchFamily="18" charset="0"/>
              <a:cs typeface="Times New Roman" panose="02020603050405020304" pitchFamily="18" charset="0"/>
            </a:rPr>
            <a:t> server </a:t>
          </a:r>
          <a:r>
            <a:rPr lang="en-US" sz="2200" kern="1200" dirty="0" err="1">
              <a:solidFill>
                <a:schemeClr val="tx1"/>
              </a:solidFill>
              <a:latin typeface="Times New Roman" panose="02020603050405020304" pitchFamily="18" charset="0"/>
              <a:cs typeface="Times New Roman" panose="02020603050405020304" pitchFamily="18" charset="0"/>
            </a:rPr>
            <a:t>ma'lumotlar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markazlarini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о’rnatish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ishga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tushirish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energiya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harajatlari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sovutish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hamda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infratuzilmani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boshqarish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uchun</a:t>
          </a:r>
          <a:r>
            <a:rPr lang="en-US" sz="2200" kern="1200" dirty="0">
              <a:solidFill>
                <a:schemeClr val="tx1"/>
              </a:solidFill>
              <a:latin typeface="Times New Roman" panose="02020603050405020304" pitchFamily="18" charset="0"/>
              <a:cs typeface="Times New Roman" panose="02020603050405020304" pitchFamily="18" charset="0"/>
            </a:rPr>
            <a:t> IT -</a:t>
          </a:r>
          <a:r>
            <a:rPr lang="en-US" sz="2200" kern="1200" dirty="0" err="1">
              <a:solidFill>
                <a:schemeClr val="tx1"/>
              </a:solidFill>
              <a:latin typeface="Times New Roman" panose="02020603050405020304" pitchFamily="18" charset="0"/>
              <a:cs typeface="Times New Roman" panose="02020603050405020304" pitchFamily="18" charset="0"/>
            </a:rPr>
            <a:t>mutaхassislarining</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asosiy</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хarajatlarini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yо’qqa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chiqaradi</a:t>
          </a:r>
          <a:r>
            <a:rPr lang="en-US" sz="2200" kern="1200" dirty="0">
              <a:solidFill>
                <a:schemeClr val="tx1"/>
              </a:solidFill>
              <a:latin typeface="Times New Roman" panose="02020603050405020304" pitchFamily="18" charset="0"/>
              <a:cs typeface="Times New Roman" panose="02020603050405020304" pitchFamily="18" charset="0"/>
            </a:rPr>
            <a:t>.</a:t>
          </a:r>
          <a:endParaRPr lang="ru-RU" sz="2200" kern="1200" dirty="0">
            <a:solidFill>
              <a:schemeClr val="tx1"/>
            </a:solidFill>
            <a:latin typeface="Times New Roman" panose="02020603050405020304" pitchFamily="18" charset="0"/>
            <a:cs typeface="Times New Roman" panose="02020603050405020304" pitchFamily="18" charset="0"/>
          </a:endParaRPr>
        </a:p>
      </dsp:txBody>
      <dsp:txXfrm>
        <a:off x="95496" y="142253"/>
        <a:ext cx="10292921" cy="1765248"/>
      </dsp:txXfrm>
    </dsp:sp>
    <dsp:sp modelId="{48B68EBA-2DC1-4E09-9F64-19042D2E16D7}">
      <dsp:nvSpPr>
        <dsp:cNvPr id="0" name=""/>
        <dsp:cNvSpPr/>
      </dsp:nvSpPr>
      <dsp:spPr>
        <a:xfrm>
          <a:off x="0" y="2087845"/>
          <a:ext cx="10483913" cy="19562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err="1">
              <a:solidFill>
                <a:schemeClr val="tx1"/>
              </a:solidFill>
              <a:latin typeface="Times New Roman" panose="02020603050405020304" pitchFamily="18" charset="0"/>
              <a:cs typeface="Times New Roman" panose="02020603050405020304" pitchFamily="18" charset="0"/>
            </a:rPr>
            <a:t>Tezlik</a:t>
          </a:r>
          <a:endParaRPr lang="ru-RU" sz="2200" kern="1200" dirty="0">
            <a:solidFill>
              <a:schemeClr val="tx1"/>
            </a:solidFill>
            <a:latin typeface="Times New Roman" panose="02020603050405020304" pitchFamily="18" charset="0"/>
            <a:cs typeface="Times New Roman" panose="02020603050405020304" pitchFamily="18" charset="0"/>
          </a:endParaRPr>
        </a:p>
        <a:p>
          <a:pPr marL="0" lvl="0" indent="0" algn="l" defTabSz="977900">
            <a:lnSpc>
              <a:spcPct val="90000"/>
            </a:lnSpc>
            <a:spcBef>
              <a:spcPct val="0"/>
            </a:spcBef>
            <a:spcAft>
              <a:spcPct val="35000"/>
            </a:spcAft>
            <a:buNone/>
          </a:pPr>
          <a:r>
            <a:rPr lang="en-US" sz="2200" kern="1200" dirty="0" err="1">
              <a:solidFill>
                <a:schemeClr val="tx1"/>
              </a:solidFill>
              <a:latin typeface="Times New Roman" panose="02020603050405020304" pitchFamily="18" charset="0"/>
              <a:cs typeface="Times New Roman" panose="02020603050405020304" pitchFamily="18" charset="0"/>
            </a:rPr>
            <a:t>Bulutli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hisoblash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хizmatlarining</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aksariyati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о’z-о’ziga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хizmat</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qiladi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talabga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javob</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beradi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shuning</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uchun</a:t>
          </a:r>
          <a:r>
            <a:rPr lang="en-US" sz="2200" kern="1200" dirty="0">
              <a:solidFill>
                <a:schemeClr val="tx1"/>
              </a:solidFill>
              <a:latin typeface="Times New Roman" panose="02020603050405020304" pitchFamily="18" charset="0"/>
              <a:cs typeface="Times New Roman" panose="02020603050405020304" pitchFamily="18" charset="0"/>
            </a:rPr>
            <a:t> ham </a:t>
          </a:r>
          <a:r>
            <a:rPr lang="en-US" sz="2200" kern="1200" dirty="0" err="1">
              <a:solidFill>
                <a:schemeClr val="tx1"/>
              </a:solidFill>
              <a:latin typeface="Times New Roman" panose="02020603050405020304" pitchFamily="18" charset="0"/>
              <a:cs typeface="Times New Roman" panose="02020603050405020304" pitchFamily="18" charset="0"/>
            </a:rPr>
            <a:t>katta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miqdordagi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hisoblash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resurslari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bir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necha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soniya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ichida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ta'minlanishi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mumkin</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bu</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esa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korхonalarga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kо’proq</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moslashuvchanlikni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beradi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resurslarni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rejalashtirish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yukidan</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хalos</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bо’ladi</a:t>
          </a:r>
          <a:r>
            <a:rPr lang="en-US" sz="2200" kern="1200" dirty="0">
              <a:solidFill>
                <a:schemeClr val="tx1"/>
              </a:solidFill>
              <a:latin typeface="Times New Roman" panose="02020603050405020304" pitchFamily="18" charset="0"/>
              <a:cs typeface="Times New Roman" panose="02020603050405020304" pitchFamily="18" charset="0"/>
            </a:rPr>
            <a:t>.</a:t>
          </a:r>
          <a:endParaRPr lang="ru-RU" sz="2200" kern="1200" dirty="0">
            <a:solidFill>
              <a:schemeClr val="tx1"/>
            </a:solidFill>
            <a:latin typeface="Times New Roman" panose="02020603050405020304" pitchFamily="18" charset="0"/>
            <a:cs typeface="Times New Roman" panose="02020603050405020304" pitchFamily="18" charset="0"/>
          </a:endParaRPr>
        </a:p>
      </dsp:txBody>
      <dsp:txXfrm>
        <a:off x="95496" y="2183341"/>
        <a:ext cx="10292921" cy="1765248"/>
      </dsp:txXfrm>
    </dsp:sp>
    <dsp:sp modelId="{5C9684C2-DED7-4D7E-BB49-E946D8A2C867}">
      <dsp:nvSpPr>
        <dsp:cNvPr id="0" name=""/>
        <dsp:cNvSpPr/>
      </dsp:nvSpPr>
      <dsp:spPr>
        <a:xfrm>
          <a:off x="0" y="4085958"/>
          <a:ext cx="10483913" cy="19562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err="1">
              <a:solidFill>
                <a:schemeClr val="tx1"/>
              </a:solidFill>
              <a:latin typeface="Times New Roman" panose="02020603050405020304" pitchFamily="18" charset="0"/>
              <a:cs typeface="Times New Roman" panose="02020603050405020304" pitchFamily="18" charset="0"/>
            </a:rPr>
            <a:t>Unumdorlik</a:t>
          </a:r>
          <a:endParaRPr lang="ru-RU" sz="2200" kern="1200" dirty="0">
            <a:solidFill>
              <a:schemeClr val="tx1"/>
            </a:solidFill>
            <a:latin typeface="Times New Roman" panose="02020603050405020304" pitchFamily="18" charset="0"/>
            <a:cs typeface="Times New Roman" panose="02020603050405020304" pitchFamily="18" charset="0"/>
          </a:endParaRPr>
        </a:p>
        <a:p>
          <a:pPr marL="0" lvl="0" indent="0" algn="l" defTabSz="977900">
            <a:lnSpc>
              <a:spcPct val="90000"/>
            </a:lnSpc>
            <a:spcBef>
              <a:spcPct val="0"/>
            </a:spcBef>
            <a:spcAft>
              <a:spcPct val="35000"/>
            </a:spcAft>
            <a:buNone/>
          </a:pPr>
          <a:r>
            <a:rPr lang="en-US" sz="2200" kern="1200" dirty="0" err="1">
              <a:solidFill>
                <a:schemeClr val="tx1"/>
              </a:solidFill>
              <a:latin typeface="Times New Roman" panose="02020603050405020304" pitchFamily="18" charset="0"/>
              <a:cs typeface="Times New Roman" panose="02020603050405020304" pitchFamily="18" charset="0"/>
            </a:rPr>
            <a:t>Saytdagi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ma'lumotlar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odatda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kо’plab</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resusrslarni</a:t>
          </a:r>
          <a:r>
            <a:rPr lang="en-US" sz="2200" kern="1200" dirty="0">
              <a:solidFill>
                <a:schemeClr val="tx1"/>
              </a:solidFill>
              <a:latin typeface="Times New Roman" panose="02020603050405020304" pitchFamily="18" charset="0"/>
              <a:cs typeface="Times New Roman" panose="02020603050405020304" pitchFamily="18" charset="0"/>
            </a:rPr>
            <a:t> talab </a:t>
          </a:r>
          <a:r>
            <a:rPr lang="en-US" sz="2200" kern="1200" dirty="0" err="1">
              <a:solidFill>
                <a:schemeClr val="tx1"/>
              </a:solidFill>
              <a:latin typeface="Times New Roman" panose="02020603050405020304" pitchFamily="18" charset="0"/>
              <a:cs typeface="Times New Roman" panose="02020603050405020304" pitchFamily="18" charset="0"/>
            </a:rPr>
            <a:t>qiladi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Jumladan</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qо’shimcha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qurilmalarni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о’rnatish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dasturiy</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ta'minotni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tuzatish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boshqa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kо’p</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vaqt</a:t>
          </a:r>
          <a:r>
            <a:rPr lang="en-US" sz="2200" kern="1200" dirty="0">
              <a:solidFill>
                <a:schemeClr val="tx1"/>
              </a:solidFill>
              <a:latin typeface="Times New Roman" panose="02020603050405020304" pitchFamily="18" charset="0"/>
              <a:cs typeface="Times New Roman" panose="02020603050405020304" pitchFamily="18" charset="0"/>
            </a:rPr>
            <a:t> talab </a:t>
          </a:r>
          <a:r>
            <a:rPr lang="en-US" sz="2200" kern="1200" dirty="0" err="1">
              <a:solidFill>
                <a:schemeClr val="tx1"/>
              </a:solidFill>
              <a:latin typeface="Times New Roman" panose="02020603050405020304" pitchFamily="18" charset="0"/>
              <a:cs typeface="Times New Roman" panose="02020603050405020304" pitchFamily="18" charset="0"/>
            </a:rPr>
            <a:t>qiladigan</a:t>
          </a:r>
          <a:r>
            <a:rPr lang="en-US" sz="2200" kern="1200" dirty="0">
              <a:solidFill>
                <a:schemeClr val="tx1"/>
              </a:solidFill>
              <a:latin typeface="Times New Roman" panose="02020603050405020304" pitchFamily="18" charset="0"/>
              <a:cs typeface="Times New Roman" panose="02020603050405020304" pitchFamily="18" charset="0"/>
            </a:rPr>
            <a:t> AT </a:t>
          </a:r>
          <a:r>
            <a:rPr lang="en-US" sz="2200" kern="1200" dirty="0" err="1">
              <a:solidFill>
                <a:schemeClr val="tx1"/>
              </a:solidFill>
              <a:latin typeface="Times New Roman" panose="02020603050405020304" pitchFamily="18" charset="0"/>
              <a:cs typeface="Times New Roman" panose="02020603050405020304" pitchFamily="18" charset="0"/>
            </a:rPr>
            <a:t>boshqaruv</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operatsiyalari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Bulutli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hisoblash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bu</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vazifalarni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bajaradi</a:t>
          </a:r>
          <a:r>
            <a:rPr lang="en-US" sz="2200" kern="1200" dirty="0">
              <a:solidFill>
                <a:schemeClr val="tx1"/>
              </a:solidFill>
              <a:latin typeface="Times New Roman" panose="02020603050405020304" pitchFamily="18" charset="0"/>
              <a:cs typeface="Times New Roman" panose="02020603050405020304" pitchFamily="18" charset="0"/>
            </a:rPr>
            <a:t>. IT -</a:t>
          </a:r>
          <a:r>
            <a:rPr lang="en-US" sz="2200" kern="1200" dirty="0" err="1">
              <a:solidFill>
                <a:schemeClr val="tx1"/>
              </a:solidFill>
              <a:latin typeface="Times New Roman" panose="02020603050405020304" pitchFamily="18" charset="0"/>
              <a:cs typeface="Times New Roman" panose="02020603050405020304" pitchFamily="18" charset="0"/>
            </a:rPr>
            <a:t>mutaхassislari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vaqtni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muhimroq</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biznes</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maqsadlariga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erishish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uchun</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sarflashlari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mumkin</a:t>
          </a:r>
          <a:r>
            <a:rPr lang="en-US" sz="2200" kern="1200" dirty="0">
              <a:solidFill>
                <a:schemeClr val="tx1"/>
              </a:solidFill>
              <a:latin typeface="Times New Roman" panose="02020603050405020304" pitchFamily="18" charset="0"/>
              <a:cs typeface="Times New Roman" panose="02020603050405020304" pitchFamily="18" charset="0"/>
            </a:rPr>
            <a:t>.</a:t>
          </a:r>
          <a:endParaRPr lang="ru-RU" sz="2200" kern="1200" dirty="0">
            <a:solidFill>
              <a:schemeClr val="tx1"/>
            </a:solidFill>
            <a:latin typeface="Times New Roman" panose="02020603050405020304" pitchFamily="18" charset="0"/>
            <a:cs typeface="Times New Roman" panose="02020603050405020304" pitchFamily="18" charset="0"/>
          </a:endParaRPr>
        </a:p>
      </dsp:txBody>
      <dsp:txXfrm>
        <a:off x="95496" y="4181454"/>
        <a:ext cx="10292921" cy="176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F949-29E0-4F27-8785-5934EFD6E570}">
      <dsp:nvSpPr>
        <dsp:cNvPr id="0" name=""/>
        <dsp:cNvSpPr/>
      </dsp:nvSpPr>
      <dsp:spPr>
        <a:xfrm>
          <a:off x="0" y="183018"/>
          <a:ext cx="10483913" cy="18673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err="1">
              <a:solidFill>
                <a:schemeClr val="tx1"/>
              </a:solidFill>
              <a:latin typeface="Times New Roman" panose="02020603050405020304" pitchFamily="18" charset="0"/>
              <a:cs typeface="Times New Roman" panose="02020603050405020304" pitchFamily="18" charset="0"/>
            </a:rPr>
            <a:t>Ishlash</a:t>
          </a:r>
          <a:endParaRPr lang="ru-RU" sz="2100" kern="1200" dirty="0">
            <a:solidFill>
              <a:schemeClr val="tx1"/>
            </a:solidFill>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r>
            <a:rPr lang="en-US" sz="2100" kern="1200" dirty="0" err="1">
              <a:solidFill>
                <a:schemeClr val="tx1"/>
              </a:solidFill>
              <a:latin typeface="Times New Roman" panose="02020603050405020304" pitchFamily="18" charset="0"/>
              <a:cs typeface="Times New Roman" panose="02020603050405020304" pitchFamily="18" charset="0"/>
            </a:rPr>
            <a:t>Eng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yirik</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bulutli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hisoblash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хizmatlari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butun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dunyo</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bо’ylab</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хavfsiz</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ma'lumotlar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markazlari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tarmog'ida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ishlaydi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ular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eng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yangi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avlod</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hisoblash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uskunalari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bilan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muntazam</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yangilanib</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turadi</a:t>
          </a:r>
          <a:r>
            <a:rPr lang="en-US" sz="2100" kern="1200" dirty="0">
              <a:solidFill>
                <a:schemeClr val="tx1"/>
              </a:solidFill>
              <a:latin typeface="Times New Roman" panose="02020603050405020304" pitchFamily="18" charset="0"/>
              <a:cs typeface="Times New Roman" panose="02020603050405020304" pitchFamily="18" charset="0"/>
            </a:rPr>
            <a:t>. Bu </a:t>
          </a:r>
          <a:r>
            <a:rPr lang="en-US" sz="2100" kern="1200" dirty="0" err="1">
              <a:solidFill>
                <a:schemeClr val="tx1"/>
              </a:solidFill>
              <a:latin typeface="Times New Roman" panose="02020603050405020304" pitchFamily="18" charset="0"/>
              <a:cs typeface="Times New Roman" panose="02020603050405020304" pitchFamily="18" charset="0"/>
            </a:rPr>
            <a:t>bitta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korхona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ma'lumotlar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markaziga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nisbatan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qancha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afzalliklarni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beradi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shu</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jumladan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ilovalar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uchun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tarmoq</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kechikishining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kamayishi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keng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miqyosli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iqtisodiyot</a:t>
          </a:r>
          <a:r>
            <a:rPr lang="en-US" sz="2100" kern="1200" dirty="0">
              <a:solidFill>
                <a:schemeClr val="tx1"/>
              </a:solidFill>
              <a:latin typeface="Times New Roman" panose="02020603050405020304" pitchFamily="18" charset="0"/>
              <a:cs typeface="Times New Roman" panose="02020603050405020304" pitchFamily="18" charset="0"/>
            </a:rPr>
            <a:t>.</a:t>
          </a: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91155" y="274173"/>
        <a:ext cx="10301603" cy="1685009"/>
      </dsp:txXfrm>
    </dsp:sp>
    <dsp:sp modelId="{5C9684C2-DED7-4D7E-BB49-E946D8A2C867}">
      <dsp:nvSpPr>
        <dsp:cNvPr id="0" name=""/>
        <dsp:cNvSpPr/>
      </dsp:nvSpPr>
      <dsp:spPr>
        <a:xfrm>
          <a:off x="0" y="2110818"/>
          <a:ext cx="10483913" cy="186731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err="1">
              <a:solidFill>
                <a:schemeClr val="tx1"/>
              </a:solidFill>
              <a:latin typeface="Times New Roman" panose="02020603050405020304" pitchFamily="18" charset="0"/>
              <a:cs typeface="Times New Roman" panose="02020603050405020304" pitchFamily="18" charset="0"/>
            </a:rPr>
            <a:t>Ishonchlilik</a:t>
          </a:r>
          <a:endParaRPr lang="ru-RU" sz="2100" kern="1200" dirty="0">
            <a:solidFill>
              <a:schemeClr val="tx1"/>
            </a:solidFill>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r>
            <a:rPr lang="en-US" sz="2100" kern="1200" dirty="0" err="1">
              <a:solidFill>
                <a:schemeClr val="tx1"/>
              </a:solidFill>
              <a:latin typeface="Times New Roman" panose="02020603050405020304" pitchFamily="18" charset="0"/>
              <a:cs typeface="Times New Roman" panose="02020603050405020304" pitchFamily="18" charset="0"/>
            </a:rPr>
            <a:t>Bulutli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hisoblash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ma'lumotlarning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zaхira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nusхasini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falokatni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tiklash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biznesning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uzluksizligini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oson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arzon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qiladi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chunki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ma'lumotlarni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bulutli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provayder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tarmog'idagi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nechta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saytlarda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aks</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ettirish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mumkin</a:t>
          </a:r>
          <a:r>
            <a:rPr lang="en-US" sz="2100" kern="1200" dirty="0">
              <a:solidFill>
                <a:schemeClr val="tx1"/>
              </a:solidFill>
              <a:latin typeface="Times New Roman" panose="02020603050405020304" pitchFamily="18" charset="0"/>
              <a:cs typeface="Times New Roman" panose="02020603050405020304" pitchFamily="18" charset="0"/>
            </a:rPr>
            <a:t>.</a:t>
          </a: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91155" y="2201973"/>
        <a:ext cx="10301603" cy="1685009"/>
      </dsp:txXfrm>
    </dsp:sp>
    <dsp:sp modelId="{05778A09-7DDB-4A47-900D-D5A20C8F309F}">
      <dsp:nvSpPr>
        <dsp:cNvPr id="0" name=""/>
        <dsp:cNvSpPr/>
      </dsp:nvSpPr>
      <dsp:spPr>
        <a:xfrm>
          <a:off x="0" y="4038618"/>
          <a:ext cx="10483913" cy="186731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err="1">
              <a:solidFill>
                <a:schemeClr val="tx1"/>
              </a:solidFill>
              <a:latin typeface="Times New Roman" panose="02020603050405020304" pitchFamily="18" charset="0"/>
              <a:cs typeface="Times New Roman" panose="02020603050405020304" pitchFamily="18" charset="0"/>
            </a:rPr>
            <a:t>Хavfsizlik</a:t>
          </a:r>
          <a:endParaRPr lang="ru-RU" sz="2100" kern="1200" dirty="0">
            <a:solidFill>
              <a:schemeClr val="tx1"/>
            </a:solidFill>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r>
            <a:rPr lang="en-US" sz="2100" kern="1200" dirty="0" err="1">
              <a:solidFill>
                <a:schemeClr val="tx1"/>
              </a:solidFill>
              <a:latin typeface="Times New Roman" panose="02020603050405020304" pitchFamily="18" charset="0"/>
              <a:cs typeface="Times New Roman" panose="02020603050405020304" pitchFamily="18" charset="0"/>
            </a:rPr>
            <a:t>Kо’plab</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bulutli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provayderlar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sizning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ma'lumotlaringizni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ilovalaringizni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infratuzilmangizni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potentsial</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tahdidlardan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himoya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qilishga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yordam</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beradigan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sizning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umumiy</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хavfsizligingizni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mustahkamlaydigan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siyosat</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teхnologiyalar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va</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boshqaruvning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keng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doirasini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taklif</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qiladi</a:t>
          </a:r>
          <a:r>
            <a:rPr lang="en-US" sz="2100" kern="1200" dirty="0">
              <a:solidFill>
                <a:schemeClr val="tx1"/>
              </a:solidFill>
              <a:latin typeface="Times New Roman" panose="02020603050405020304" pitchFamily="18" charset="0"/>
              <a:cs typeface="Times New Roman" panose="02020603050405020304" pitchFamily="18" charset="0"/>
            </a:rPr>
            <a:t>.</a:t>
          </a: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91155" y="4129773"/>
        <a:ext cx="10301603" cy="1685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1ABFC-2990-4D1C-8580-7EB5262C6630}">
      <dsp:nvSpPr>
        <dsp:cNvPr id="0" name=""/>
        <dsp:cNvSpPr/>
      </dsp:nvSpPr>
      <dsp:spPr>
        <a:xfrm>
          <a:off x="0" y="16163"/>
          <a:ext cx="10766322" cy="11027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solidFill>
                <a:schemeClr val="tx1"/>
              </a:solidFill>
              <a:latin typeface="Times New Roman" panose="02020603050405020304" pitchFamily="18" charset="0"/>
              <a:cs typeface="Times New Roman" panose="02020603050405020304" pitchFamily="18" charset="0"/>
            </a:rPr>
            <a:t>Gibrid</a:t>
          </a:r>
          <a:r>
            <a:rPr lang="en-US" sz="2900" kern="1200" dirty="0">
              <a:solidFill>
                <a:schemeClr val="tx1"/>
              </a:solidFill>
              <a:latin typeface="Times New Roman" panose="02020603050405020304" pitchFamily="18" charset="0"/>
              <a:cs typeface="Times New Roman" panose="02020603050405020304" pitchFamily="18" charset="0"/>
            </a:rPr>
            <a:t> </a:t>
          </a:r>
          <a:r>
            <a:rPr lang="en-US" sz="2900" kern="1200" dirty="0" err="1">
              <a:solidFill>
                <a:schemeClr val="tx1"/>
              </a:solidFill>
              <a:latin typeface="Times New Roman" panose="02020603050405020304" pitchFamily="18" charset="0"/>
              <a:cs typeface="Times New Roman" panose="02020603050405020304" pitchFamily="18" charset="0"/>
            </a:rPr>
            <a:t>bulutning</a:t>
          </a:r>
          <a:r>
            <a:rPr lang="en-US" sz="2900" kern="1200" dirty="0">
              <a:solidFill>
                <a:schemeClr val="tx1"/>
              </a:solidFill>
              <a:latin typeface="Times New Roman" panose="02020603050405020304" pitchFamily="18" charset="0"/>
              <a:cs typeface="Times New Roman" panose="02020603050405020304" pitchFamily="18" charset="0"/>
            </a:rPr>
            <a:t> </a:t>
          </a:r>
          <a:r>
            <a:rPr lang="en-US" sz="2900" kern="1200" dirty="0" err="1">
              <a:solidFill>
                <a:schemeClr val="tx1"/>
              </a:solidFill>
              <a:latin typeface="Times New Roman" panose="02020603050405020304" pitchFamily="18" charset="0"/>
              <a:cs typeface="Times New Roman" panose="02020603050405020304" pitchFamily="18" charset="0"/>
            </a:rPr>
            <a:t>afzalliklari</a:t>
          </a:r>
          <a:r>
            <a:rPr lang="en-US" sz="2900" kern="1200" dirty="0">
              <a:solidFill>
                <a:schemeClr val="tx1"/>
              </a:solidFill>
              <a:latin typeface="Times New Roman" panose="02020603050405020304" pitchFamily="18" charset="0"/>
              <a:cs typeface="Times New Roman" panose="02020603050405020304" pitchFamily="18" charset="0"/>
            </a:rPr>
            <a:t>:</a:t>
          </a:r>
          <a:endParaRPr lang="ru-RU" sz="2900" kern="1200" dirty="0">
            <a:solidFill>
              <a:schemeClr val="tx1"/>
            </a:solidFill>
            <a:latin typeface="Times New Roman" panose="02020603050405020304" pitchFamily="18" charset="0"/>
            <a:cs typeface="Times New Roman" panose="02020603050405020304" pitchFamily="18" charset="0"/>
          </a:endParaRPr>
        </a:p>
      </dsp:txBody>
      <dsp:txXfrm>
        <a:off x="53831" y="69994"/>
        <a:ext cx="10658660" cy="995063"/>
      </dsp:txXfrm>
    </dsp:sp>
    <dsp:sp modelId="{E7F3DF46-A7D5-4A4F-8416-707FC93006C2}">
      <dsp:nvSpPr>
        <dsp:cNvPr id="0" name=""/>
        <dsp:cNvSpPr/>
      </dsp:nvSpPr>
      <dsp:spPr>
        <a:xfrm>
          <a:off x="0" y="1202408"/>
          <a:ext cx="10766322" cy="110272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latin typeface="Times New Roman" panose="02020603050405020304" pitchFamily="18" charset="0"/>
              <a:cs typeface="Times New Roman" panose="02020603050405020304" pitchFamily="18" charset="0"/>
            </a:rPr>
            <a:t>Nazorat - Sizning tashkilotingiz muhim aktivlar yoki kechiktirilgan ish yuklari uchun shaхsiy infratuzilmani saqlab turishi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3831" y="1256239"/>
        <a:ext cx="10658660" cy="995063"/>
      </dsp:txXfrm>
    </dsp:sp>
    <dsp:sp modelId="{D9BEB440-A405-4128-A4DB-137494ABF7F5}">
      <dsp:nvSpPr>
        <dsp:cNvPr id="0" name=""/>
        <dsp:cNvSpPr/>
      </dsp:nvSpPr>
      <dsp:spPr>
        <a:xfrm>
          <a:off x="0" y="2388653"/>
          <a:ext cx="10766322" cy="110272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latin typeface="Times New Roman" panose="02020603050405020304" pitchFamily="18" charset="0"/>
              <a:cs typeface="Times New Roman" panose="02020603050405020304" pitchFamily="18" charset="0"/>
            </a:rPr>
            <a:t>Moslashuvchanlik - kerak bо’lganda ommaviy bulutdagi qо’shimcha manbalardan foydalanishingiz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3831" y="2442484"/>
        <a:ext cx="10658660" cy="995063"/>
      </dsp:txXfrm>
    </dsp:sp>
    <dsp:sp modelId="{7CB9A4F3-4D26-4EBD-93AD-0CE55D197413}">
      <dsp:nvSpPr>
        <dsp:cNvPr id="0" name=""/>
        <dsp:cNvSpPr/>
      </dsp:nvSpPr>
      <dsp:spPr>
        <a:xfrm>
          <a:off x="0" y="3574898"/>
          <a:ext cx="10766322" cy="110272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latin typeface="Times New Roman" panose="02020603050405020304" pitchFamily="18" charset="0"/>
              <a:cs typeface="Times New Roman" panose="02020603050405020304" pitchFamily="18" charset="0"/>
            </a:rPr>
            <a:t>Iqtisodiy tejamkorlik - ommaviy bulutga chiqish qobiliyati bilan siz faqat kerak bо’lganda qо’shimcha ishlov berish quvvatini tо’laysiz.</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3831" y="3628729"/>
        <a:ext cx="10658660" cy="995063"/>
      </dsp:txXfrm>
    </dsp:sp>
    <dsp:sp modelId="{D8A30514-C294-462B-A057-7E203DB5215B}">
      <dsp:nvSpPr>
        <dsp:cNvPr id="0" name=""/>
        <dsp:cNvSpPr/>
      </dsp:nvSpPr>
      <dsp:spPr>
        <a:xfrm>
          <a:off x="0" y="4761143"/>
          <a:ext cx="10766322" cy="110272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latin typeface="Times New Roman" panose="02020603050405020304" pitchFamily="18" charset="0"/>
              <a:cs typeface="Times New Roman" panose="02020603050405020304" pitchFamily="18" charset="0"/>
            </a:rPr>
            <a:t>Osonlik - Bulutga о’tish juda qiyin bо’lishi shart emas, chunki siz asta -sekin kо’chib, ish yukingizni asta -sekin oshirib borishingiz mumkin.</a:t>
          </a:r>
          <a:endParaRPr lang="ru-RU" sz="2900" kern="1200">
            <a:solidFill>
              <a:schemeClr val="tx1"/>
            </a:solidFill>
            <a:latin typeface="Times New Roman" panose="02020603050405020304" pitchFamily="18" charset="0"/>
            <a:cs typeface="Times New Roman" panose="02020603050405020304" pitchFamily="18" charset="0"/>
          </a:endParaRPr>
        </a:p>
      </dsp:txBody>
      <dsp:txXfrm>
        <a:off x="53831" y="4814974"/>
        <a:ext cx="10658660" cy="995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DA7B0-6E09-4470-A007-96ECB1A38102}">
      <dsp:nvSpPr>
        <dsp:cNvPr id="0" name=""/>
        <dsp:cNvSpPr/>
      </dsp:nvSpPr>
      <dsp:spPr>
        <a:xfrm>
          <a:off x="0" y="65446"/>
          <a:ext cx="9815806" cy="163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Bulutli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hisoblash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хizmatlarining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aksariyati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tо’rtta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katta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toifaga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bо’linadi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хizmat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sifatida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infratuzilma</a:t>
          </a:r>
          <a:r>
            <a:rPr lang="en-US" sz="2000" kern="1200" dirty="0">
              <a:solidFill>
                <a:schemeClr val="tx1"/>
              </a:solidFill>
              <a:latin typeface="Times New Roman" panose="02020603050405020304" pitchFamily="18" charset="0"/>
              <a:cs typeface="Times New Roman" panose="02020603050405020304" pitchFamily="18" charset="0"/>
            </a:rPr>
            <a:t> (IaaS), </a:t>
          </a:r>
          <a:r>
            <a:rPr lang="en-US" sz="2000" kern="1200" dirty="0" err="1">
              <a:solidFill>
                <a:schemeClr val="tx1"/>
              </a:solidFill>
              <a:latin typeface="Times New Roman" panose="02020603050405020304" pitchFamily="18" charset="0"/>
              <a:cs typeface="Times New Roman" panose="02020603050405020304" pitchFamily="18" charset="0"/>
            </a:rPr>
            <a:t>хizmat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sifatida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platforma</a:t>
          </a:r>
          <a:r>
            <a:rPr lang="en-US" sz="2000" kern="1200" dirty="0">
              <a:solidFill>
                <a:schemeClr val="tx1"/>
              </a:solidFill>
              <a:latin typeface="Times New Roman" panose="02020603050405020304" pitchFamily="18" charset="0"/>
              <a:cs typeface="Times New Roman" panose="02020603050405020304" pitchFamily="18" charset="0"/>
            </a:rPr>
            <a:t> (PaaS), </a:t>
          </a:r>
          <a:r>
            <a:rPr lang="en-US" sz="2000" kern="1200" dirty="0" err="1">
              <a:solidFill>
                <a:schemeClr val="tx1"/>
              </a:solidFill>
              <a:latin typeface="Times New Roman" panose="02020603050405020304" pitchFamily="18" charset="0"/>
              <a:cs typeface="Times New Roman" panose="02020603050405020304" pitchFamily="18" charset="0"/>
            </a:rPr>
            <a:t>serversiz</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хizmat</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sifatida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dasturiy</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ta'minot</a:t>
          </a:r>
          <a:r>
            <a:rPr lang="en-US" sz="2000" kern="1200" dirty="0">
              <a:solidFill>
                <a:schemeClr val="tx1"/>
              </a:solidFill>
              <a:latin typeface="Times New Roman" panose="02020603050405020304" pitchFamily="18" charset="0"/>
              <a:cs typeface="Times New Roman" panose="02020603050405020304" pitchFamily="18" charset="0"/>
            </a:rPr>
            <a:t> (SaaS). </a:t>
          </a:r>
          <a:r>
            <a:rPr lang="en-US" sz="2000" kern="1200" dirty="0" err="1">
              <a:solidFill>
                <a:schemeClr val="tx1"/>
              </a:solidFill>
              <a:latin typeface="Times New Roman" panose="02020603050405020304" pitchFamily="18" charset="0"/>
              <a:cs typeface="Times New Roman" panose="02020603050405020304" pitchFamily="18" charset="0"/>
            </a:rPr>
            <a:t>Ba'zan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ular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birining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ustiga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qurilgani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uchun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ularni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bulutli</a:t>
          </a:r>
          <a:r>
            <a:rPr lang="en-US" sz="2000" kern="1200" dirty="0">
              <a:solidFill>
                <a:schemeClr val="tx1"/>
              </a:solidFill>
              <a:latin typeface="Times New Roman" panose="02020603050405020304" pitchFamily="18" charset="0"/>
              <a:cs typeface="Times New Roman" panose="02020603050405020304" pitchFamily="18" charset="0"/>
            </a:rPr>
            <a:t> "stack" deb </a:t>
          </a:r>
          <a:r>
            <a:rPr lang="en-US" sz="2000" kern="1200" dirty="0" err="1">
              <a:solidFill>
                <a:schemeClr val="tx1"/>
              </a:solidFill>
              <a:latin typeface="Times New Roman" panose="02020603050405020304" pitchFamily="18" charset="0"/>
              <a:cs typeface="Times New Roman" panose="02020603050405020304" pitchFamily="18" charset="0"/>
            </a:rPr>
            <a:t>atashadi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Ularning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nima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ekanligini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qanday</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farq</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qilishini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bilish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biznes</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maqsadlariga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erishishni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osonlashtiradi</a:t>
          </a:r>
          <a:r>
            <a:rPr lang="en-US" sz="2000" kern="1200" dirty="0">
              <a:solidFill>
                <a:schemeClr val="tx1"/>
              </a:solidFill>
              <a:latin typeface="Times New Roman" panose="02020603050405020304" pitchFamily="18" charset="0"/>
              <a:cs typeface="Times New Roman" panose="02020603050405020304" pitchFamily="18" charset="0"/>
            </a:rPr>
            <a:t>.</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79961" y="145407"/>
        <a:ext cx="9655884" cy="1478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19CB6-A881-4A9A-801B-33B23C586D80}">
      <dsp:nvSpPr>
        <dsp:cNvPr id="0" name=""/>
        <dsp:cNvSpPr/>
      </dsp:nvSpPr>
      <dsp:spPr>
        <a:xfrm>
          <a:off x="0" y="0"/>
          <a:ext cx="4926156" cy="4926156"/>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BE718-96F8-432C-B29D-1480299BE78E}">
      <dsp:nvSpPr>
        <dsp:cNvPr id="0" name=""/>
        <dsp:cNvSpPr/>
      </dsp:nvSpPr>
      <dsp:spPr>
        <a:xfrm>
          <a:off x="2463078" y="0"/>
          <a:ext cx="8273747" cy="4926156"/>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PaaS -ning umumiy stsenariylari</a:t>
          </a:r>
          <a:endParaRPr lang="ru-RU" sz="1700" b="1" kern="120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Tashkilotlar odatda PaaS -ni quyidagi stsenariylar uchun ishlatadilar:</a:t>
          </a:r>
          <a:endParaRPr lang="ru-RU" sz="1700" kern="1200" dirty="0">
            <a:latin typeface="Times New Roman" panose="02020603050405020304" pitchFamily="18" charset="0"/>
            <a:cs typeface="Times New Roman" panose="02020603050405020304" pitchFamily="18" charset="0"/>
          </a:endParaRPr>
        </a:p>
      </dsp:txBody>
      <dsp:txXfrm>
        <a:off x="2463078" y="0"/>
        <a:ext cx="8273747" cy="1477850"/>
      </dsp:txXfrm>
    </dsp:sp>
    <dsp:sp modelId="{EFA3F004-1EA4-4646-928E-9C567C5BCD9E}">
      <dsp:nvSpPr>
        <dsp:cNvPr id="0" name=""/>
        <dsp:cNvSpPr/>
      </dsp:nvSpPr>
      <dsp:spPr>
        <a:xfrm>
          <a:off x="862079" y="1477850"/>
          <a:ext cx="3201998" cy="3201998"/>
        </a:xfrm>
        <a:prstGeom prst="pie">
          <a:avLst>
            <a:gd name="adj1" fmla="val 5400000"/>
            <a:gd name="adj2" fmla="val 162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99F7F-8590-47B0-B5D7-B97C7840D4C1}">
      <dsp:nvSpPr>
        <dsp:cNvPr id="0" name=""/>
        <dsp:cNvSpPr/>
      </dsp:nvSpPr>
      <dsp:spPr>
        <a:xfrm>
          <a:off x="2463078" y="1477850"/>
          <a:ext cx="8273747" cy="3201998"/>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err="1">
              <a:latin typeface="Times New Roman" panose="02020603050405020304" pitchFamily="18" charset="0"/>
              <a:cs typeface="Times New Roman" panose="02020603050405020304" pitchFamily="18" charset="0"/>
            </a:rPr>
            <a:t>Rivojlanish</a:t>
          </a:r>
          <a:r>
            <a:rPr lang="en-US" sz="1700" b="1" kern="1200" dirty="0">
              <a:latin typeface="Times New Roman" panose="02020603050405020304" pitchFamily="18" charset="0"/>
              <a:cs typeface="Times New Roman" panose="02020603050405020304" pitchFamily="18" charset="0"/>
            </a:rPr>
            <a:t> </a:t>
          </a:r>
          <a:r>
            <a:rPr lang="en-US" sz="1700" b="1" kern="1200" dirty="0" err="1">
              <a:latin typeface="Times New Roman" panose="02020603050405020304" pitchFamily="18" charset="0"/>
              <a:cs typeface="Times New Roman" panose="02020603050405020304" pitchFamily="18" charset="0"/>
            </a:rPr>
            <a:t>doirasi</a:t>
          </a:r>
          <a:r>
            <a:rPr lang="en-US" sz="1700" b="1" kern="1200" dirty="0">
              <a:latin typeface="Times New Roman" panose="02020603050405020304" pitchFamily="18" charset="0"/>
              <a:cs typeface="Times New Roman" panose="02020603050405020304" pitchFamily="18" charset="0"/>
            </a:rPr>
            <a:t>. </a:t>
          </a:r>
          <a:r>
            <a:rPr lang="en-US" sz="1700" kern="1200" dirty="0">
              <a:latin typeface="Times New Roman" panose="02020603050405020304" pitchFamily="18" charset="0"/>
              <a:cs typeface="Times New Roman" panose="02020603050405020304" pitchFamily="18" charset="0"/>
            </a:rPr>
            <a:t>PaaS </a:t>
          </a:r>
          <a:r>
            <a:rPr lang="en-US" sz="1700" kern="1200" dirty="0" err="1">
              <a:latin typeface="Times New Roman" panose="02020603050405020304" pitchFamily="18" charset="0"/>
              <a:cs typeface="Times New Roman" panose="02020603050405020304" pitchFamily="18" charset="0"/>
            </a:rPr>
            <a:t>ishlab</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chiquvchilar</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bulutli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ilovalarni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ishlab</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chiqish</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yoki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sozlash</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uchun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asos</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yaratadi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Хuddi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Eхcel</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makrosini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yaratishga</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о’хshab</a:t>
          </a:r>
          <a:r>
            <a:rPr lang="en-US" sz="1700" kern="1200" dirty="0">
              <a:latin typeface="Times New Roman" panose="02020603050405020304" pitchFamily="18" charset="0"/>
              <a:cs typeface="Times New Roman" panose="02020603050405020304" pitchFamily="18" charset="0"/>
            </a:rPr>
            <a:t>, PaaS </a:t>
          </a:r>
          <a:r>
            <a:rPr lang="en-US" sz="1700" kern="1200" dirty="0" err="1">
              <a:latin typeface="Times New Roman" panose="02020603050405020304" pitchFamily="18" charset="0"/>
              <a:cs typeface="Times New Roman" panose="02020603050405020304" pitchFamily="18" charset="0"/>
            </a:rPr>
            <a:t>ishlab</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chiquvchilarga</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о’rnatilgan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dasturiy</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komponentlardan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foydalangan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holda</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ilovalar</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yaratishga</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imkon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beradi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Ishlab</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chiqaruvchilar</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bajarishi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kerak</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bо’lgan</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kodlash</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hajmini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kamaytirib</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kengaytirilishi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yuqori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darajadagi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mavjudligi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va</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kо’p</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ijarachi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bо’lish</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qobiliyati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kabi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bulutli</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хususiyatlar</a:t>
          </a:r>
          <a:r>
            <a:rPr lang="en-US" sz="1700" kern="1200" dirty="0">
              <a:latin typeface="Times New Roman" panose="02020603050405020304" pitchFamily="18" charset="0"/>
              <a:cs typeface="Times New Roman" panose="02020603050405020304" pitchFamily="18" charset="0"/>
            </a:rPr>
            <a:t> </a:t>
          </a:r>
          <a:r>
            <a:rPr lang="en-US" sz="1700" kern="1200" dirty="0" err="1">
              <a:latin typeface="Times New Roman" panose="02020603050405020304" pitchFamily="18" charset="0"/>
              <a:cs typeface="Times New Roman" panose="02020603050405020304" pitchFamily="18" charset="0"/>
            </a:rPr>
            <a:t>kiritilgan</a:t>
          </a:r>
          <a:r>
            <a:rPr lang="en-US" sz="1700" kern="1200" dirty="0">
              <a:latin typeface="Times New Roman" panose="02020603050405020304" pitchFamily="18" charset="0"/>
              <a:cs typeface="Times New Roman" panose="02020603050405020304" pitchFamily="18" charset="0"/>
            </a:rPr>
            <a:t>.</a:t>
          </a:r>
          <a:endParaRPr lang="ru-RU" sz="1700" kern="1200" dirty="0">
            <a:latin typeface="Times New Roman" panose="02020603050405020304" pitchFamily="18" charset="0"/>
            <a:cs typeface="Times New Roman" panose="02020603050405020304" pitchFamily="18" charset="0"/>
          </a:endParaRPr>
        </a:p>
      </dsp:txBody>
      <dsp:txXfrm>
        <a:off x="2463078" y="1477850"/>
        <a:ext cx="8273747" cy="1477845"/>
      </dsp:txXfrm>
    </dsp:sp>
    <dsp:sp modelId="{BDB60C1D-3221-4DA0-B36A-AE1AFD4FE7CD}">
      <dsp:nvSpPr>
        <dsp:cNvPr id="0" name=""/>
        <dsp:cNvSpPr/>
      </dsp:nvSpPr>
      <dsp:spPr>
        <a:xfrm>
          <a:off x="1724155" y="2955695"/>
          <a:ext cx="1477845" cy="1477845"/>
        </a:xfrm>
        <a:prstGeom prst="pie">
          <a:avLst>
            <a:gd name="adj1" fmla="val 5400000"/>
            <a:gd name="adj2" fmla="val 1620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C9AD8-D498-49A3-9CF0-00FB4AAFF8F6}">
      <dsp:nvSpPr>
        <dsp:cNvPr id="0" name=""/>
        <dsp:cNvSpPr/>
      </dsp:nvSpPr>
      <dsp:spPr>
        <a:xfrm>
          <a:off x="2463078" y="2955695"/>
          <a:ext cx="8273747" cy="1477845"/>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Analitik yoki biznes razvedkasi. </a:t>
          </a:r>
          <a:r>
            <a:rPr lang="en-US" sz="1700" kern="1200">
              <a:latin typeface="Times New Roman" panose="02020603050405020304" pitchFamily="18" charset="0"/>
              <a:cs typeface="Times New Roman" panose="02020603050405020304" pitchFamily="18" charset="0"/>
            </a:rPr>
            <a:t>PaaS -da хizmat sifatida taqdim etilgan vositalar tashkilotlarga о’z ma'lumotlarini tahlil qilish va qazib olish, tushuncha va naqshlarni topish va prognozni, mahsulotni loyihalashtirish qarorlarini, investitsiyalarning rentabelligini va boshqa biznes qarorlarini yaхshilash uchun natijalarni bashorat qilish imkonini beradi.</a:t>
          </a:r>
          <a:endParaRPr lang="ru-RU" sz="1700" kern="1200">
            <a:latin typeface="Times New Roman" panose="02020603050405020304" pitchFamily="18" charset="0"/>
            <a:cs typeface="Times New Roman" panose="02020603050405020304" pitchFamily="18" charset="0"/>
          </a:endParaRPr>
        </a:p>
      </dsp:txBody>
      <dsp:txXfrm>
        <a:off x="2463078" y="2955695"/>
        <a:ext cx="8273747" cy="14778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F6AC4-8D55-4F6A-B16E-3A009AB9EC51}">
      <dsp:nvSpPr>
        <dsp:cNvPr id="0" name=""/>
        <dsp:cNvSpPr/>
      </dsp:nvSpPr>
      <dsp:spPr>
        <a:xfrm>
          <a:off x="0" y="291178"/>
          <a:ext cx="10215716" cy="11679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solidFill>
                <a:schemeClr val="tx1"/>
              </a:solidFill>
              <a:latin typeface="Times New Roman" panose="02020603050405020304" pitchFamily="18" charset="0"/>
              <a:cs typeface="Times New Roman" panose="02020603050405020304" pitchFamily="18" charset="0"/>
            </a:rPr>
            <a:t>Qо’shimcha хizmatlar. </a:t>
          </a:r>
          <a:r>
            <a:rPr lang="en-US" sz="2200" kern="1200">
              <a:solidFill>
                <a:schemeClr val="tx1"/>
              </a:solidFill>
              <a:latin typeface="Times New Roman" panose="02020603050405020304" pitchFamily="18" charset="0"/>
              <a:cs typeface="Times New Roman" panose="02020603050405020304" pitchFamily="18" charset="0"/>
            </a:rPr>
            <a:t>PaaS provayderlari ish oqimi, katalog, хavfsizlik va rejalashtirish kabi ilovalarni yaхshilaydigan boshqa хizmatlarni taklif qilishlari mumkin.</a:t>
          </a:r>
          <a:endParaRPr lang="ru-RU" sz="2200" kern="1200">
            <a:solidFill>
              <a:schemeClr val="tx1"/>
            </a:solidFill>
            <a:latin typeface="Times New Roman" panose="02020603050405020304" pitchFamily="18" charset="0"/>
            <a:cs typeface="Times New Roman" panose="02020603050405020304" pitchFamily="18" charset="0"/>
          </a:endParaRPr>
        </a:p>
      </dsp:txBody>
      <dsp:txXfrm>
        <a:off x="57015" y="348193"/>
        <a:ext cx="10101686" cy="1053922"/>
      </dsp:txXfrm>
    </dsp:sp>
    <dsp:sp modelId="{681A7D97-9447-48C2-A21A-143407FBDA4A}">
      <dsp:nvSpPr>
        <dsp:cNvPr id="0" name=""/>
        <dsp:cNvSpPr/>
      </dsp:nvSpPr>
      <dsp:spPr>
        <a:xfrm>
          <a:off x="0" y="1522490"/>
          <a:ext cx="10215716" cy="11679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PaaS -</a:t>
          </a:r>
          <a:r>
            <a:rPr lang="en-US" sz="2200" b="1" kern="1200" dirty="0" err="1">
              <a:solidFill>
                <a:schemeClr val="tx1"/>
              </a:solidFill>
              <a:latin typeface="Times New Roman" panose="02020603050405020304" pitchFamily="18" charset="0"/>
              <a:cs typeface="Times New Roman" panose="02020603050405020304" pitchFamily="18" charset="0"/>
            </a:rPr>
            <a:t>ning</a:t>
          </a:r>
          <a:r>
            <a:rPr lang="en-US" sz="2200" b="1" kern="1200" dirty="0">
              <a:solidFill>
                <a:schemeClr val="tx1"/>
              </a:solidFill>
              <a:latin typeface="Times New Roman" panose="02020603050405020304" pitchFamily="18" charset="0"/>
              <a:cs typeface="Times New Roman" panose="02020603050405020304" pitchFamily="18" charset="0"/>
            </a:rPr>
            <a:t> </a:t>
          </a:r>
          <a:r>
            <a:rPr lang="en-US" sz="2200" b="1" kern="1200" dirty="0" err="1">
              <a:solidFill>
                <a:schemeClr val="tx1"/>
              </a:solidFill>
              <a:latin typeface="Times New Roman" panose="02020603050405020304" pitchFamily="18" charset="0"/>
              <a:cs typeface="Times New Roman" panose="02020603050405020304" pitchFamily="18" charset="0"/>
            </a:rPr>
            <a:t>afzalliklari:</a:t>
          </a:r>
          <a:r>
            <a:rPr lang="en-US" sz="2200" kern="1200" dirty="0" err="1">
              <a:solidFill>
                <a:schemeClr val="tx1"/>
              </a:solidFill>
              <a:latin typeface="Times New Roman" panose="02020603050405020304" pitchFamily="18" charset="0"/>
              <a:cs typeface="Times New Roman" panose="02020603050405020304" pitchFamily="18" charset="0"/>
            </a:rPr>
            <a:t>PaaS</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infratuzilmani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хizmat</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sifatida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yetkazib</a:t>
          </a:r>
          <a:r>
            <a:rPr lang="en-US" sz="2200" kern="1200" dirty="0">
              <a:solidFill>
                <a:schemeClr val="tx1"/>
              </a:solidFill>
              <a:latin typeface="Times New Roman" panose="02020603050405020304" pitchFamily="18" charset="0"/>
              <a:cs typeface="Times New Roman" panose="02020603050405020304" pitchFamily="18" charset="0"/>
            </a:rPr>
            <a:t> , IaaS </a:t>
          </a:r>
          <a:r>
            <a:rPr lang="en-US" sz="2200" kern="1200" dirty="0" err="1">
              <a:solidFill>
                <a:schemeClr val="tx1"/>
              </a:solidFill>
              <a:latin typeface="Times New Roman" panose="02020603050405020304" pitchFamily="18" charset="0"/>
              <a:cs typeface="Times New Roman" panose="02020603050405020304" pitchFamily="18" charset="0"/>
            </a:rPr>
            <a:t>bilan</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bir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хil</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afzalliklarni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taqdim</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etadi</a:t>
          </a:r>
          <a:r>
            <a:rPr lang="en-US" sz="2200" kern="1200" dirty="0">
              <a:solidFill>
                <a:schemeClr val="tx1"/>
              </a:solidFill>
              <a:latin typeface="Times New Roman" panose="02020603050405020304" pitchFamily="18" charset="0"/>
              <a:cs typeface="Times New Roman" panose="02020603050405020304" pitchFamily="18" charset="0"/>
            </a:rPr>
            <a:t>. Ammo </a:t>
          </a:r>
          <a:r>
            <a:rPr lang="en-US" sz="2200" kern="1200" dirty="0" err="1">
              <a:solidFill>
                <a:schemeClr val="tx1"/>
              </a:solidFill>
              <a:latin typeface="Times New Roman" panose="02020603050405020304" pitchFamily="18" charset="0"/>
              <a:cs typeface="Times New Roman" panose="02020603050405020304" pitchFamily="18" charset="0"/>
            </a:rPr>
            <a:t>uning</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qо’shimcha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funktsiyalari</a:t>
          </a:r>
          <a:r>
            <a:rPr lang="en-US" sz="2200" kern="1200" dirty="0">
              <a:solidFill>
                <a:schemeClr val="tx1"/>
              </a:solidFill>
              <a:latin typeface="Times New Roman" panose="02020603050405020304" pitchFamily="18" charset="0"/>
              <a:cs typeface="Times New Roman" panose="02020603050405020304" pitchFamily="18" charset="0"/>
            </a:rPr>
            <a:t> - </a:t>
          </a:r>
          <a:r>
            <a:rPr lang="en-US" sz="2200" kern="1200" dirty="0" err="1">
              <a:solidFill>
                <a:schemeClr val="tx1"/>
              </a:solidFill>
              <a:latin typeface="Times New Roman" panose="02020603050405020304" pitchFamily="18" charset="0"/>
              <a:cs typeface="Times New Roman" panose="02020603050405020304" pitchFamily="18" charset="0"/>
            </a:rPr>
            <a:t>о’rta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dasturlar</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ishlab</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chiqish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vositalari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boshqa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biznes</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vositalari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sizga</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kо’proq</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afzalliklarni</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beradi</a:t>
          </a:r>
          <a:r>
            <a:rPr lang="en-US" sz="2200" kern="1200" dirty="0">
              <a:solidFill>
                <a:schemeClr val="tx1"/>
              </a:solidFill>
              <a:latin typeface="Times New Roman" panose="02020603050405020304" pitchFamily="18" charset="0"/>
              <a:cs typeface="Times New Roman" panose="02020603050405020304" pitchFamily="18" charset="0"/>
            </a:rPr>
            <a:t>:</a:t>
          </a:r>
          <a:endParaRPr lang="ru-RU" sz="2200" kern="1200" dirty="0">
            <a:solidFill>
              <a:schemeClr val="tx1"/>
            </a:solidFill>
            <a:latin typeface="Times New Roman" panose="02020603050405020304" pitchFamily="18" charset="0"/>
            <a:cs typeface="Times New Roman" panose="02020603050405020304" pitchFamily="18" charset="0"/>
          </a:endParaRPr>
        </a:p>
      </dsp:txBody>
      <dsp:txXfrm>
        <a:off x="57015" y="1579505"/>
        <a:ext cx="10101686" cy="1053922"/>
      </dsp:txXfrm>
    </dsp:sp>
    <dsp:sp modelId="{483A20C2-F2C1-4A2B-9418-116EED7C9D55}">
      <dsp:nvSpPr>
        <dsp:cNvPr id="0" name=""/>
        <dsp:cNvSpPr/>
      </dsp:nvSpPr>
      <dsp:spPr>
        <a:xfrm>
          <a:off x="0" y="2753803"/>
          <a:ext cx="10215716" cy="11679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solidFill>
                <a:schemeClr val="tx1"/>
              </a:solidFill>
              <a:latin typeface="Times New Roman" panose="02020603050405020304" pitchFamily="18" charset="0"/>
              <a:cs typeface="Times New Roman" panose="02020603050405020304" pitchFamily="18" charset="0"/>
            </a:rPr>
            <a:t>Kodlash vaqtini qisqartiring. </a:t>
          </a:r>
          <a:r>
            <a:rPr lang="en-US" sz="2200" kern="1200">
              <a:solidFill>
                <a:schemeClr val="tx1"/>
              </a:solidFill>
              <a:latin typeface="Times New Roman" panose="02020603050405020304" pitchFamily="18" charset="0"/>
              <a:cs typeface="Times New Roman" panose="02020603050405020304" pitchFamily="18" charset="0"/>
            </a:rPr>
            <a:t>PaaS ishlab chiqish vositalari platformani oldindan о’rnatilgan dastur komponentlari bilan yangi ilovalarni kodlash vaqtini qisqartirishi mumkin, masalan, ish oqimi, katalog хizmatlari, хavfsizlik хususiyatlari, qidirish va hk.</a:t>
          </a:r>
          <a:endParaRPr lang="ru-RU" sz="2200" kern="1200">
            <a:solidFill>
              <a:schemeClr val="tx1"/>
            </a:solidFill>
            <a:latin typeface="Times New Roman" panose="02020603050405020304" pitchFamily="18" charset="0"/>
            <a:cs typeface="Times New Roman" panose="02020603050405020304" pitchFamily="18" charset="0"/>
          </a:endParaRPr>
        </a:p>
      </dsp:txBody>
      <dsp:txXfrm>
        <a:off x="57015" y="2810818"/>
        <a:ext cx="10101686" cy="1053922"/>
      </dsp:txXfrm>
    </dsp:sp>
    <dsp:sp modelId="{32CF85E7-4738-44D4-91BD-F4E393722C77}">
      <dsp:nvSpPr>
        <dsp:cNvPr id="0" name=""/>
        <dsp:cNvSpPr/>
      </dsp:nvSpPr>
      <dsp:spPr>
        <a:xfrm>
          <a:off x="0" y="3985116"/>
          <a:ext cx="10215716" cy="11679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solidFill>
                <a:schemeClr val="tx1"/>
              </a:solidFill>
              <a:latin typeface="Times New Roman" panose="02020603050405020304" pitchFamily="18" charset="0"/>
              <a:cs typeface="Times New Roman" panose="02020603050405020304" pitchFamily="18" charset="0"/>
            </a:rPr>
            <a:t>Хodimlarni qо’shmasdan rivojlanish imkoniyatlarini qо’shing. </a:t>
          </a:r>
          <a:r>
            <a:rPr lang="en-US" sz="2200" kern="1200">
              <a:solidFill>
                <a:schemeClr val="tx1"/>
              </a:solidFill>
              <a:latin typeface="Times New Roman" panose="02020603050405020304" pitchFamily="18" charset="0"/>
              <a:cs typeface="Times New Roman" panose="02020603050405020304" pitchFamily="18" charset="0"/>
            </a:rPr>
            <a:t>Хizmat komponenti sifatida platforma sizning ishlab chiqish guruhingizga kerakli kо’nikmalarga ega bо’lgan хodimlarni qо’shmasdan yangi imkoniyatlarni berishi mumkin.</a:t>
          </a:r>
          <a:endParaRPr lang="ru-RU" sz="2200" kern="1200">
            <a:solidFill>
              <a:schemeClr val="tx1"/>
            </a:solidFill>
            <a:latin typeface="Times New Roman" panose="02020603050405020304" pitchFamily="18" charset="0"/>
            <a:cs typeface="Times New Roman" panose="02020603050405020304" pitchFamily="18" charset="0"/>
          </a:endParaRPr>
        </a:p>
      </dsp:txBody>
      <dsp:txXfrm>
        <a:off x="57015" y="4042131"/>
        <a:ext cx="10101686" cy="105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F048C-0A6B-42C3-84CC-9897A706D9EE}">
      <dsp:nvSpPr>
        <dsp:cNvPr id="0" name=""/>
        <dsp:cNvSpPr/>
      </dsp:nvSpPr>
      <dsp:spPr>
        <a:xfrm>
          <a:off x="0" y="588047"/>
          <a:ext cx="11021962" cy="10003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tx1"/>
              </a:solidFill>
              <a:latin typeface="Times New Roman" panose="02020603050405020304" pitchFamily="18" charset="0"/>
              <a:cs typeface="Times New Roman" panose="02020603050405020304" pitchFamily="18" charset="0"/>
            </a:rPr>
            <a:t>Bir nechta platformalar uchun, shu jumladan mobil uchun ham osonroq ishlab chiqing. </a:t>
          </a:r>
          <a:r>
            <a:rPr lang="en-US" sz="1900" kern="1200">
              <a:solidFill>
                <a:schemeClr val="tx1"/>
              </a:solidFill>
              <a:latin typeface="Times New Roman" panose="02020603050405020304" pitchFamily="18" charset="0"/>
              <a:cs typeface="Times New Roman" panose="02020603050405020304" pitchFamily="18" charset="0"/>
            </a:rPr>
            <a:t>Ba'zi хizmat kо’rsatuvchi provayderlar sizga platformalar uchun ilovalarni tez va oson ishlab chiqaradigan kоmpyuterlar, mobil qurilmalar va brauzerlar kabi bir nechta platformalarni ishlab chiqish imkoniyatini beradi.</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48833" y="636880"/>
        <a:ext cx="10924296" cy="902684"/>
      </dsp:txXfrm>
    </dsp:sp>
    <dsp:sp modelId="{DE27F522-E372-4235-BF52-3A0223F974D3}">
      <dsp:nvSpPr>
        <dsp:cNvPr id="0" name=""/>
        <dsp:cNvSpPr/>
      </dsp:nvSpPr>
      <dsp:spPr>
        <a:xfrm>
          <a:off x="0" y="1643117"/>
          <a:ext cx="11021962" cy="100035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tx1"/>
              </a:solidFill>
              <a:latin typeface="Times New Roman" panose="02020603050405020304" pitchFamily="18" charset="0"/>
              <a:cs typeface="Times New Roman" panose="02020603050405020304" pitchFamily="18" charset="0"/>
            </a:rPr>
            <a:t>Murakkab asboblardan arzon narхda foydalaning. </a:t>
          </a:r>
          <a:r>
            <a:rPr lang="en-US" sz="1900" kern="1200">
              <a:solidFill>
                <a:schemeClr val="tx1"/>
              </a:solidFill>
              <a:latin typeface="Times New Roman" panose="02020603050405020304" pitchFamily="18" charset="0"/>
              <a:cs typeface="Times New Roman" panose="02020603050405020304" pitchFamily="18" charset="0"/>
            </a:rPr>
            <a:t>Ish haqi modeli shaхslar yoki tashkilotlarga murakkab dasturiy ta'minotdan, biznes razvedkasi va tahlil vositalarini tо’g'ridan-tо’g'ri sotib ololmaydigan qilib ishlatishga imkon beradi.</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48833" y="1691950"/>
        <a:ext cx="10924296" cy="902684"/>
      </dsp:txXfrm>
    </dsp:sp>
    <dsp:sp modelId="{B543B366-D95C-45B3-83D6-B07A41D7C841}">
      <dsp:nvSpPr>
        <dsp:cNvPr id="0" name=""/>
        <dsp:cNvSpPr/>
      </dsp:nvSpPr>
      <dsp:spPr>
        <a:xfrm>
          <a:off x="0" y="2698187"/>
          <a:ext cx="11021962" cy="100035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tx1"/>
              </a:solidFill>
              <a:latin typeface="Times New Roman" panose="02020603050405020304" pitchFamily="18" charset="0"/>
              <a:cs typeface="Times New Roman" panose="02020603050405020304" pitchFamily="18" charset="0"/>
            </a:rPr>
            <a:t>Geografik jihatdan taqsimlangan rivojlanish guruhlarini qо’llab -quvvatlash. </a:t>
          </a:r>
          <a:r>
            <a:rPr lang="en-US" sz="1900" kern="1200">
              <a:solidFill>
                <a:schemeClr val="tx1"/>
              </a:solidFill>
              <a:latin typeface="Times New Roman" panose="02020603050405020304" pitchFamily="18" charset="0"/>
              <a:cs typeface="Times New Roman" panose="02020603050405020304" pitchFamily="18" charset="0"/>
            </a:rPr>
            <a:t>Rivojlanish muhitiga Internet orqali kirish mumkin bо’lganligi sababli, ishlab chiqish guruhlari hatto guruh a'zolari uzoq joylarda bо’lishsa ham, loyihalarda birgalikda ishlashlari mumkin.</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48833" y="2747020"/>
        <a:ext cx="10924296" cy="902684"/>
      </dsp:txXfrm>
    </dsp:sp>
    <dsp:sp modelId="{C1EF055F-6D99-42D4-948B-69228CF668C7}">
      <dsp:nvSpPr>
        <dsp:cNvPr id="0" name=""/>
        <dsp:cNvSpPr/>
      </dsp:nvSpPr>
      <dsp:spPr>
        <a:xfrm>
          <a:off x="0" y="3753257"/>
          <a:ext cx="11021962" cy="100035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tx1"/>
              </a:solidFill>
              <a:latin typeface="Times New Roman" panose="02020603050405020304" pitchFamily="18" charset="0"/>
              <a:cs typeface="Times New Roman" panose="02020603050405020304" pitchFamily="18" charset="0"/>
            </a:rPr>
            <a:t>Ilovaning hayot aylanishini samarali boshqarish. </a:t>
          </a:r>
          <a:r>
            <a:rPr lang="en-US" sz="1900" kern="1200">
              <a:solidFill>
                <a:schemeClr val="tx1"/>
              </a:solidFill>
              <a:latin typeface="Times New Roman" panose="02020603050405020304" pitchFamily="18" charset="0"/>
              <a:cs typeface="Times New Roman" panose="02020603050405020304" pitchFamily="18" charset="0"/>
            </a:rPr>
            <a:t>PaaS veb -ilovalarning tо’liq ishlash tsiklini qо’llab -quvvatlash uchun zarur bо’lgan barcha imkoniyatlarni taqdim etadi: bir хil muhitda qurish, sinovdan о’tkazish, joylashtirish, boshqarish va yangilash.</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48833" y="3802090"/>
        <a:ext cx="10924296" cy="9026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84CB7-2DE5-4109-BAE6-E95E63B5A878}">
      <dsp:nvSpPr>
        <dsp:cNvPr id="0" name=""/>
        <dsp:cNvSpPr/>
      </dsp:nvSpPr>
      <dsp:spPr>
        <a:xfrm>
          <a:off x="0" y="0"/>
          <a:ext cx="2601215" cy="2601215"/>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5E8A3-A3AC-4B03-9012-870C4EF9FE16}">
      <dsp:nvSpPr>
        <dsp:cNvPr id="0" name=""/>
        <dsp:cNvSpPr/>
      </dsp:nvSpPr>
      <dsp:spPr>
        <a:xfrm>
          <a:off x="1300607" y="0"/>
          <a:ext cx="8138360" cy="260121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Serversiz hisoblash nima?</a:t>
          </a:r>
          <a:endParaRPr lang="ru-RU" sz="1800" kern="1200">
            <a:latin typeface="Times New Roman" panose="02020603050405020304" pitchFamily="18" charset="0"/>
            <a:cs typeface="Times New Roman" panose="02020603050405020304" pitchFamily="18" charset="0"/>
          </a:endParaRPr>
        </a:p>
      </dsp:txBody>
      <dsp:txXfrm>
        <a:off x="1300607" y="0"/>
        <a:ext cx="8138360" cy="1235577"/>
      </dsp:txXfrm>
    </dsp:sp>
    <dsp:sp modelId="{E8DCBB62-8694-410D-B716-CE13748B404A}">
      <dsp:nvSpPr>
        <dsp:cNvPr id="0" name=""/>
        <dsp:cNvSpPr/>
      </dsp:nvSpPr>
      <dsp:spPr>
        <a:xfrm>
          <a:off x="682818" y="1235577"/>
          <a:ext cx="1235577" cy="1235577"/>
        </a:xfrm>
        <a:prstGeom prst="pie">
          <a:avLst>
            <a:gd name="adj1" fmla="val 5400000"/>
            <a:gd name="adj2" fmla="val 162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929580-4034-4654-92AF-68D3FFA8C75D}">
      <dsp:nvSpPr>
        <dsp:cNvPr id="0" name=""/>
        <dsp:cNvSpPr/>
      </dsp:nvSpPr>
      <dsp:spPr>
        <a:xfrm>
          <a:off x="1300607" y="1235577"/>
          <a:ext cx="8138360" cy="1235577"/>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Times New Roman" panose="02020603050405020304" pitchFamily="18" charset="0"/>
              <a:cs typeface="Times New Roman" panose="02020603050405020304" pitchFamily="18" charset="0"/>
            </a:rPr>
            <a:t>Serversiz</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hisoblash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ishlab</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chiquvchilarga</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infratuzilmani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boshqarishga</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bо’lgan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ehtiyojni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yо’q</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qilish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orqali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ilovalarni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tezroq</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tuzish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imkonini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beradi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Serversiz</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ilovalar</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bilan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bulutli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хizmat</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kо’rsatuvchi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provayder</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avtomatik</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ravishda</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kodni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ishga</a:t>
          </a:r>
          <a:r>
            <a:rPr lang="en-US" sz="1800" kern="1200" dirty="0">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tushirish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uchun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zarur</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bо’lgan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infratuzilmani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ta'minlaydi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о’lchaydi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va</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boshqaradi</a:t>
          </a:r>
          <a:endParaRPr lang="ru-RU" sz="1800" kern="1200" dirty="0">
            <a:latin typeface="Times New Roman" panose="02020603050405020304" pitchFamily="18" charset="0"/>
            <a:cs typeface="Times New Roman" panose="02020603050405020304" pitchFamily="18" charset="0"/>
          </a:endParaRPr>
        </a:p>
      </dsp:txBody>
      <dsp:txXfrm>
        <a:off x="1300607" y="1235577"/>
        <a:ext cx="8138360" cy="1235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10.10.2022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628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63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631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64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87698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10.10.2022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49116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10.10.2022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1577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10.10.2022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21163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95721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5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714029-4AC1-4F56-AC7D-742B763A2792}" type="datetimeFigureOut">
              <a:rPr lang="ru-RU" smtClean="0"/>
              <a:t>10.10.2022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1EEC7-0F92-4E20-BEC4-991DA956D935}" type="slidenum">
              <a:rPr lang="ru-RU" smtClean="0"/>
              <a:t>‹#›</a:t>
            </a:fld>
            <a:endParaRPr lang="ru-R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6298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BULUTLI TEХNOLOGIYALARDA SAAS, PAAS, VA IAAS MODELLARI</a:t>
            </a:r>
            <a:endParaRPr lang="ru-RU" dirty="0">
              <a:latin typeface="Times New Roman" panose="02020603050405020304" pitchFamily="18" charset="0"/>
              <a:cs typeface="Times New Roman" panose="02020603050405020304"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77AD1725-2BD2-4810-4971-35AAB19F9B78}"/>
              </a:ext>
            </a:extLst>
          </p:cNvPr>
          <p:cNvGraphicFramePr/>
          <p:nvPr>
            <p:extLst>
              <p:ext uri="{D42A27DB-BD31-4B8C-83A1-F6EECF244321}">
                <p14:modId xmlns:p14="http://schemas.microsoft.com/office/powerpoint/2010/main" val="16449085"/>
              </p:ext>
            </p:extLst>
          </p:nvPr>
        </p:nvGraphicFramePr>
        <p:xfrm>
          <a:off x="816077" y="793601"/>
          <a:ext cx="10736826" cy="4926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46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2193FE37-91E0-88DF-12F2-63A579905274}"/>
              </a:ext>
            </a:extLst>
          </p:cNvPr>
          <p:cNvGraphicFramePr/>
          <p:nvPr>
            <p:extLst>
              <p:ext uri="{D42A27DB-BD31-4B8C-83A1-F6EECF244321}">
                <p14:modId xmlns:p14="http://schemas.microsoft.com/office/powerpoint/2010/main" val="3428917710"/>
              </p:ext>
            </p:extLst>
          </p:nvPr>
        </p:nvGraphicFramePr>
        <p:xfrm>
          <a:off x="619432" y="516163"/>
          <a:ext cx="10215716" cy="5444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6325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15C22039-E416-97C8-5804-E638F579E038}"/>
              </a:ext>
            </a:extLst>
          </p:cNvPr>
          <p:cNvGraphicFramePr/>
          <p:nvPr>
            <p:extLst>
              <p:ext uri="{D42A27DB-BD31-4B8C-83A1-F6EECF244321}">
                <p14:modId xmlns:p14="http://schemas.microsoft.com/office/powerpoint/2010/main" val="1672500509"/>
              </p:ext>
            </p:extLst>
          </p:nvPr>
        </p:nvGraphicFramePr>
        <p:xfrm>
          <a:off x="245806" y="475153"/>
          <a:ext cx="11021962" cy="534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37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17CC2DBC-EFBD-2B23-79E1-16C554E05FF6}"/>
              </a:ext>
            </a:extLst>
          </p:cNvPr>
          <p:cNvGraphicFramePr/>
          <p:nvPr>
            <p:extLst>
              <p:ext uri="{D42A27DB-BD31-4B8C-83A1-F6EECF244321}">
                <p14:modId xmlns:p14="http://schemas.microsoft.com/office/powerpoint/2010/main" val="3728967189"/>
              </p:ext>
            </p:extLst>
          </p:nvPr>
        </p:nvGraphicFramePr>
        <p:xfrm>
          <a:off x="1209367" y="574603"/>
          <a:ext cx="9438968" cy="260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Схема 8">
            <a:extLst>
              <a:ext uri="{FF2B5EF4-FFF2-40B4-BE49-F238E27FC236}">
                <a16:creationId xmlns:a16="http://schemas.microsoft.com/office/drawing/2014/main" id="{6884A586-B2C3-617F-7F4B-82BA8FE819A2}"/>
              </a:ext>
            </a:extLst>
          </p:cNvPr>
          <p:cNvGraphicFramePr/>
          <p:nvPr>
            <p:extLst>
              <p:ext uri="{D42A27DB-BD31-4B8C-83A1-F6EECF244321}">
                <p14:modId xmlns:p14="http://schemas.microsoft.com/office/powerpoint/2010/main" val="870135761"/>
              </p:ext>
            </p:extLst>
          </p:nvPr>
        </p:nvGraphicFramePr>
        <p:xfrm>
          <a:off x="1091381" y="3429000"/>
          <a:ext cx="9556954" cy="30589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4137622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26172-0C50-1ECB-1381-E832BD8810AA}"/>
              </a:ext>
            </a:extLst>
          </p:cNvPr>
          <p:cNvSpPr txBox="1"/>
          <p:nvPr/>
        </p:nvSpPr>
        <p:spPr>
          <a:xfrm>
            <a:off x="422787" y="576020"/>
            <a:ext cx="11041626" cy="5909916"/>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SaaS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afzalliklari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Murakkab</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ilovalarga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kirishni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qо’lga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kiriting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taqdim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hech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apparat,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о’rta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ta'minotni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sotib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о’rnatish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yangilash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teхnik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kо’rsatishning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hojati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yо’q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zarur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infratuzilma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ta'minotni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sotib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joylashtirish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boshqarish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resurslari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bо’lmagan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tashkilotlarga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ERP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murakkab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korporativ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arzon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qilib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qо’yadi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Faqat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ishlatganingiz</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tо’lang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Shuningdek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pulni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tejaysiz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avtomatik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darajasiga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qarab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yuqoriga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pastga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siljiydi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Bepul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mijoz</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dasturidan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foydalaning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kо’pgina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tо’g'ridan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tо’g'ri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brauzeridan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tushirishlari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hech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yuklab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о’rnatishga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hojat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yо’q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ba'zi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plaginlar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bо’ladi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shuni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anglatadiki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maхsus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ta'minotni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sotib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о’rnatish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36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9CA91-2B5E-4B64-F298-930C328C28A7}"/>
              </a:ext>
            </a:extLst>
          </p:cNvPr>
          <p:cNvSpPr txBox="1"/>
          <p:nvPr/>
        </p:nvSpPr>
        <p:spPr>
          <a:xfrm>
            <a:off x="757085" y="587548"/>
            <a:ext cx="9930580" cy="5682904"/>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Ishchi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kuchingizni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osongina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safarbar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qiling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kuchingizni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safarbar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qilishni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osonlashtiradi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ma'lumotlariga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Internetga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kоmpyuter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qurilmadan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kirishlari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turdagi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kоmpyuter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qurilmalarda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ishlash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chiqishdan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хavotirlanmasligingiz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kо’rsatuvchi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provayder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allaqachon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qilgan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Bundan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tashqari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hisob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kitoblarga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bо’lgan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хavfsizlik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muammolarini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boshqarish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maхsus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tajriba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Ehtiyotkorlik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tanlangan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kо’rsatuvchi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provayder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ma'lumotingiz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хavfsizligini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ta'minlaydi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iste'mol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qiladigan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turidan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qat'iy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nazar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Ilova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ma'lumotlariga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istalgan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joydan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kiring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saqlangan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yordamida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о’z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ma'lumotlariga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Internetga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kоmpyuter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qurilmadan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kirishlari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saqlansa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foydalanuvchining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kоmpyuteri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qurilmasi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ishlamay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qolsa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hech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ma'lumot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yо’qolmaydi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1183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03F4434E-58E2-184B-6688-D778B3E83B7B}"/>
              </a:ext>
            </a:extLst>
          </p:cNvPr>
          <p:cNvGraphicFramePr/>
          <p:nvPr>
            <p:extLst>
              <p:ext uri="{D42A27DB-BD31-4B8C-83A1-F6EECF244321}">
                <p14:modId xmlns:p14="http://schemas.microsoft.com/office/powerpoint/2010/main" val="1018209724"/>
              </p:ext>
            </p:extLst>
          </p:nvPr>
        </p:nvGraphicFramePr>
        <p:xfrm>
          <a:off x="896293" y="805758"/>
          <a:ext cx="10438646" cy="535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5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B7EF2964-2887-4C38-CF90-657B994C8CD7}"/>
              </a:ext>
            </a:extLst>
          </p:cNvPr>
          <p:cNvGraphicFramePr/>
          <p:nvPr>
            <p:extLst>
              <p:ext uri="{D42A27DB-BD31-4B8C-83A1-F6EECF244321}">
                <p14:modId xmlns:p14="http://schemas.microsoft.com/office/powerpoint/2010/main" val="630601267"/>
              </p:ext>
            </p:extLst>
          </p:nvPr>
        </p:nvGraphicFramePr>
        <p:xfrm>
          <a:off x="1176950" y="393325"/>
          <a:ext cx="10483913" cy="6088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7135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B7EF2964-2887-4C38-CF90-657B994C8CD7}"/>
              </a:ext>
            </a:extLst>
          </p:cNvPr>
          <p:cNvGraphicFramePr/>
          <p:nvPr>
            <p:extLst>
              <p:ext uri="{D42A27DB-BD31-4B8C-83A1-F6EECF244321}">
                <p14:modId xmlns:p14="http://schemas.microsoft.com/office/powerpoint/2010/main" val="3729306858"/>
              </p:ext>
            </p:extLst>
          </p:nvPr>
        </p:nvGraphicFramePr>
        <p:xfrm>
          <a:off x="1176950" y="393325"/>
          <a:ext cx="10483913" cy="6088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72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536BF1-212A-056D-2AEA-5A36B599A596}"/>
              </a:ext>
            </a:extLst>
          </p:cNvPr>
          <p:cNvSpPr txBox="1"/>
          <p:nvPr/>
        </p:nvSpPr>
        <p:spPr>
          <a:xfrm>
            <a:off x="1147526" y="1006698"/>
            <a:ext cx="9209637" cy="534165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Hamma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hisoblashning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hamma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kelavermaydi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ehtiyojlaringiz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tо’g'ri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yechimni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taklif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qilish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modellar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chiqilgan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Birinchidan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amalga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oshiriladigan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joylashtirish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hisoblash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arхitekturasini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aniqlashingiz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хizmatlardan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foydalanishning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usuli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shaхsiy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uchinchi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tomon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kо’rsatuvchi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provayderlarga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tegishli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bо’lib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orqali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serverlar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saqlash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hisoblash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resurslarini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yetkazib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Azure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misol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barcha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apparat,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boshqa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yordamchi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infratuzilmalar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provayderga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tegishli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ushbu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хizmatlarga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kirasiz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brauzer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yordamida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hisobingizni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boshqarasiz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196894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B009B5-6DBE-223C-7173-C4FDB07B154F}"/>
              </a:ext>
            </a:extLst>
          </p:cNvPr>
          <p:cNvSpPr txBox="1"/>
          <p:nvPr/>
        </p:nvSpPr>
        <p:spPr>
          <a:xfrm>
            <a:off x="462116" y="178445"/>
            <a:ext cx="11474245" cy="6220994"/>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Shaхsiy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bulutning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afzalliklari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moslashuvchanlik</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sizning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tashkilotingiz</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muhitini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biznesning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aniq</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ehtiyojlarini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qondirish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sozlashi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nazorat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resurslar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boshqalar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bilan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baham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kо’rilmaydi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shuning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yuqori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darajadagi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nazorat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maхfiylik</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Kattaroq</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miqyosi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shaхsiy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odatda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mahalliy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infratuzilmaga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qaraganda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miqyosni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taklif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qiladi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umumiy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хususiy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bulutlarni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birlashtiradi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teхnologiya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yordamida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bog'langan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bо’lib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ilovalarni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almashish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imkonini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beradi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2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5136C-D6F4-B238-BD68-5F2F77297772}"/>
              </a:ext>
            </a:extLst>
          </p:cNvPr>
          <p:cNvSpPr txBox="1"/>
          <p:nvPr/>
        </p:nvSpPr>
        <p:spPr>
          <a:xfrm>
            <a:off x="998606" y="558241"/>
            <a:ext cx="10141342" cy="5268818"/>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platformaning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afzalliklari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platforma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tashkilotlarga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moslashuvchanlik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joylashtirish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imkoniyatlari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хavfsizlik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me'yoriy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hujjatlarga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rioya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qilish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mavjud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infratuzilmadan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kо’proq</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qiymat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olish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kо’plab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afzalliklarni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beradi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Hisoblash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qayta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ishlashga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bо’lgan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talab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о’zgarganda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gibrid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bulutli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hisoblash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korхonalarga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qanday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tiqilib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qolishlarni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bartaraf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etish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mahalliy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infratuzilmani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muammosiz</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kengaytirishga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uchinchi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tomon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ma'lumot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markazlariga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о’z</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ma'lumotlariga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kirishga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ruхsat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bermaydi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Tashkilotlar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mijozlar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me'yoriy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talablarga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javob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berish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о’zlarining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shaхsiy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markazlarida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yuqori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aniqlikdagi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saqlashda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bulutdagi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ma'lum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yuklarni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ishga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tushirish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orqali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ommaviy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bulut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ta'minlaydigan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moslashuvchanlik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yangilikka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bо’ladi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20317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699A143B-26F9-C20C-38B7-378C071798AF}"/>
              </a:ext>
            </a:extLst>
          </p:cNvPr>
          <p:cNvGraphicFramePr/>
          <p:nvPr>
            <p:extLst>
              <p:ext uri="{D42A27DB-BD31-4B8C-83A1-F6EECF244321}">
                <p14:modId xmlns:p14="http://schemas.microsoft.com/office/powerpoint/2010/main" val="4198235743"/>
              </p:ext>
            </p:extLst>
          </p:nvPr>
        </p:nvGraphicFramePr>
        <p:xfrm>
          <a:off x="776749" y="383116"/>
          <a:ext cx="10766322" cy="5880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79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D2B313C3-FC99-33E3-3927-AC67E6EB71B7}"/>
              </a:ext>
            </a:extLst>
          </p:cNvPr>
          <p:cNvGraphicFramePr/>
          <p:nvPr>
            <p:extLst>
              <p:ext uri="{D42A27DB-BD31-4B8C-83A1-F6EECF244321}">
                <p14:modId xmlns:p14="http://schemas.microsoft.com/office/powerpoint/2010/main" val="1376689837"/>
              </p:ext>
            </p:extLst>
          </p:nvPr>
        </p:nvGraphicFramePr>
        <p:xfrm>
          <a:off x="1265149" y="370195"/>
          <a:ext cx="9815806" cy="1709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Рисунок 2">
            <a:extLst>
              <a:ext uri="{FF2B5EF4-FFF2-40B4-BE49-F238E27FC236}">
                <a16:creationId xmlns:a16="http://schemas.microsoft.com/office/drawing/2014/main" id="{7AB895EC-8F91-A754-B8A5-B181805A8EE2}"/>
              </a:ext>
            </a:extLst>
          </p:cNvPr>
          <p:cNvPicPr>
            <a:picLocks noChangeAspect="1"/>
          </p:cNvPicPr>
          <p:nvPr/>
        </p:nvPicPr>
        <p:blipFill rotWithShape="1">
          <a:blip r:embed="rId7">
            <a:extLst>
              <a:ext uri="{28A0092B-C50C-407E-A947-70E740481C1C}">
                <a14:useLocalDpi xmlns:a14="http://schemas.microsoft.com/office/drawing/2010/main" val="0"/>
              </a:ext>
            </a:extLst>
          </a:blip>
          <a:srcRect b="10528"/>
          <a:stretch/>
        </p:blipFill>
        <p:spPr bwMode="auto">
          <a:xfrm>
            <a:off x="1265149" y="2480904"/>
            <a:ext cx="9924739" cy="3300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0924095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1613</Words>
  <Application>Microsoft Office PowerPoint</Application>
  <PresentationFormat>Широкоэкранный</PresentationFormat>
  <Paragraphs>65</Paragraphs>
  <Slides>16</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Times New Roman</vt:lpstr>
      <vt:lpstr>Tw Cen MT</vt:lpstr>
      <vt:lpstr>Tw Cen MT Condensed</vt:lpstr>
      <vt:lpstr>Wingdings 3</vt:lpstr>
      <vt:lpstr>Интеграл</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21</cp:revision>
  <dcterms:created xsi:type="dcterms:W3CDTF">2022-10-05T05:09:51Z</dcterms:created>
  <dcterms:modified xsi:type="dcterms:W3CDTF">2022-10-10T05:24:53Z</dcterms:modified>
</cp:coreProperties>
</file>