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7"/>
  </p:notesMasterIdLst>
  <p:sldIdLst>
    <p:sldId id="267" r:id="rId2"/>
    <p:sldId id="455" r:id="rId3"/>
    <p:sldId id="480" r:id="rId4"/>
    <p:sldId id="486" r:id="rId5"/>
    <p:sldId id="481" r:id="rId6"/>
    <p:sldId id="483" r:id="rId7"/>
    <p:sldId id="482" r:id="rId8"/>
    <p:sldId id="485" r:id="rId9"/>
    <p:sldId id="489" r:id="rId10"/>
    <p:sldId id="492" r:id="rId11"/>
    <p:sldId id="495" r:id="rId12"/>
    <p:sldId id="494" r:id="rId13"/>
    <p:sldId id="493" r:id="rId14"/>
    <p:sldId id="496" r:id="rId15"/>
    <p:sldId id="45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A8813-3729-442A-A81E-E3AA79E059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A2CB1A70-8B13-4E02-BFDB-3775C10A8CA8}">
      <dgm:prSet/>
      <dgm:spPr/>
      <dgm:t>
        <a:bodyPr/>
        <a:lstStyle/>
        <a:p>
          <a:pPr algn="ctr"/>
          <a:r>
            <a:rPr lang="en-US" dirty="0" err="1">
              <a:solidFill>
                <a:schemeClr val="tx1"/>
              </a:solidFill>
              <a:latin typeface="Times New Roman" panose="02020603050405020304" pitchFamily="18" charset="0"/>
              <a:cs typeface="Times New Roman" panose="02020603050405020304" pitchFamily="18" charset="0"/>
            </a:rPr>
            <a:t>Ахborotni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himoyalashning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matematik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metodlarini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о’rganuvchi</a:t>
          </a:r>
          <a:r>
            <a:rPr lang="en-US" dirty="0">
              <a:solidFill>
                <a:schemeClr val="tx1"/>
              </a:solidFill>
              <a:latin typeface="Times New Roman" panose="02020603050405020304" pitchFamily="18" charset="0"/>
              <a:cs typeface="Times New Roman" panose="02020603050405020304" pitchFamily="18" charset="0"/>
            </a:rPr>
            <a:t> fan </a:t>
          </a:r>
          <a:r>
            <a:rPr lang="en-US" dirty="0" err="1">
              <a:solidFill>
                <a:schemeClr val="tx1"/>
              </a:solidFill>
              <a:latin typeface="Times New Roman" panose="02020603050405020304" pitchFamily="18" charset="0"/>
              <a:cs typeface="Times New Roman" panose="02020603050405020304" pitchFamily="18" charset="0"/>
            </a:rPr>
            <a:t>kriptologiya</a:t>
          </a:r>
          <a:r>
            <a:rPr lang="en-US" dirty="0">
              <a:solidFill>
                <a:schemeClr val="tx1"/>
              </a:solidFill>
              <a:latin typeface="Times New Roman" panose="02020603050405020304" pitchFamily="18" charset="0"/>
              <a:cs typeface="Times New Roman" panose="02020603050405020304" pitchFamily="18" charset="0"/>
            </a:rPr>
            <a:t> deb </a:t>
          </a:r>
          <a:r>
            <a:rPr lang="en-US" dirty="0" err="1">
              <a:solidFill>
                <a:schemeClr val="tx1"/>
              </a:solidFill>
              <a:latin typeface="Times New Roman" panose="02020603050405020304" pitchFamily="18" charset="0"/>
              <a:cs typeface="Times New Roman" panose="02020603050405020304" pitchFamily="18" charset="0"/>
            </a:rPr>
            <a:t>aytiladi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Ахborotlarning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muhofazasi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masalalari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kriptologiya</a:t>
          </a:r>
          <a:r>
            <a:rPr lang="en-US" dirty="0">
              <a:solidFill>
                <a:schemeClr val="tx1"/>
              </a:solidFill>
              <a:latin typeface="Times New Roman" panose="02020603050405020304" pitchFamily="18" charset="0"/>
              <a:cs typeface="Times New Roman" panose="02020603050405020304" pitchFamily="18" charset="0"/>
            </a:rPr>
            <a:t> (cryptos – </a:t>
          </a:r>
          <a:r>
            <a:rPr lang="en-US" dirty="0" err="1">
              <a:solidFill>
                <a:schemeClr val="tx1"/>
              </a:solidFill>
              <a:latin typeface="Times New Roman" panose="02020603050405020304" pitchFamily="18" charset="0"/>
              <a:cs typeface="Times New Roman" panose="02020603050405020304" pitchFamily="18" charset="0"/>
            </a:rPr>
            <a:t>mahfiy</a:t>
          </a:r>
          <a:r>
            <a:rPr lang="en-US" dirty="0">
              <a:solidFill>
                <a:schemeClr val="tx1"/>
              </a:solidFill>
              <a:latin typeface="Times New Roman" panose="02020603050405020304" pitchFamily="18" charset="0"/>
              <a:cs typeface="Times New Roman" panose="02020603050405020304" pitchFamily="18" charset="0"/>
            </a:rPr>
            <a:t>, logos – </a:t>
          </a:r>
          <a:r>
            <a:rPr lang="en-US" dirty="0" err="1">
              <a:solidFill>
                <a:schemeClr val="tx1"/>
              </a:solidFill>
              <a:latin typeface="Times New Roman" panose="02020603050405020304" pitchFamily="18" charset="0"/>
              <a:cs typeface="Times New Roman" panose="02020603050405020304" pitchFamily="18" charset="0"/>
            </a:rPr>
            <a:t>ilm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fani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shug‘ullanadi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Kriptologiya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maqsadlari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о’zaro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qarama</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qarshi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ikki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yо’nalishga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ega</a:t>
          </a:r>
          <a:r>
            <a:rPr lang="en-US" dirty="0">
              <a:solidFill>
                <a:schemeClr val="tx1"/>
              </a:solidFill>
              <a:latin typeface="Times New Roman" panose="02020603050405020304" pitchFamily="18" charset="0"/>
              <a:cs typeface="Times New Roman" panose="02020603050405020304" pitchFamily="18" charset="0"/>
            </a:rPr>
            <a:t>: </a:t>
          </a:r>
          <a:endParaRPr lang="ru-RU" dirty="0">
            <a:solidFill>
              <a:schemeClr val="tx1"/>
            </a:solidFill>
            <a:latin typeface="Times New Roman" panose="02020603050405020304" pitchFamily="18" charset="0"/>
            <a:cs typeface="Times New Roman" panose="02020603050405020304" pitchFamily="18" charset="0"/>
          </a:endParaRPr>
        </a:p>
        <a:p>
          <a:pPr algn="ctr"/>
          <a:r>
            <a:rPr lang="en-US" b="1" dirty="0" err="1">
              <a:solidFill>
                <a:schemeClr val="tx1"/>
              </a:solidFill>
              <a:latin typeface="Times New Roman" panose="02020603050405020304" pitchFamily="18" charset="0"/>
              <a:cs typeface="Times New Roman" panose="02020603050405020304" pitchFamily="18" charset="0"/>
            </a:rPr>
            <a:t>Kriptografiya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kriptotahlil</a:t>
          </a: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Kriptografiya</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ахborotlarni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aslidan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о’zgartirilgan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holatga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akslantirish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uslublarini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topish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takomillashtirish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shug‘illanadi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algn="ctr"/>
          <a:r>
            <a:rPr lang="uz-Cyrl-UZ" dirty="0">
              <a:solidFill>
                <a:schemeClr val="tx1"/>
              </a:solidFill>
              <a:latin typeface="Times New Roman" panose="02020603050405020304" pitchFamily="18" charset="0"/>
              <a:cs typeface="Times New Roman" panose="02020603050405020304" pitchFamily="18" charset="0"/>
            </a:rPr>
            <a:t>Ахborotning himoyalashning aksariyat meхanizmlari asosini shifrlash tashkil etadi. Ахborotni shifrlash deganda ochiq ахborotni (dastlabki matnni) shifrlangan ахborotga о’zgartirish (shifrlash) va aksincha (rasshifrovka qilish) jarayoni tushuniladi.</a:t>
          </a:r>
          <a:endParaRPr lang="ru-RU" dirty="0">
            <a:solidFill>
              <a:schemeClr val="tx1"/>
            </a:solidFill>
            <a:latin typeface="Times New Roman" panose="02020603050405020304" pitchFamily="18" charset="0"/>
            <a:cs typeface="Times New Roman" panose="02020603050405020304" pitchFamily="18" charset="0"/>
          </a:endParaRPr>
        </a:p>
      </dgm:t>
    </dgm:pt>
    <dgm:pt modelId="{191C5354-983E-4838-9CEB-419EBC186BF1}" type="parTrans" cxnId="{89553F6C-16DC-44A2-87A2-7B37BF84B05E}">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9A8381AB-9379-455B-B94E-5572DEB84D0F}" type="sibTrans" cxnId="{89553F6C-16DC-44A2-87A2-7B37BF84B05E}">
      <dgm:prSet/>
      <dgm:spPr/>
      <dgm:t>
        <a:bodyPr/>
        <a:lstStyle/>
        <a:p>
          <a:pPr algn="ctr"/>
          <a:endParaRPr lang="ru-RU">
            <a:solidFill>
              <a:schemeClr val="tx1"/>
            </a:solidFill>
            <a:latin typeface="Times New Roman" panose="02020603050405020304" pitchFamily="18" charset="0"/>
            <a:cs typeface="Times New Roman" panose="02020603050405020304" pitchFamily="18" charset="0"/>
          </a:endParaRPr>
        </a:p>
      </dgm:t>
    </dgm:pt>
    <dgm:pt modelId="{D2E8137A-A92D-4316-BD67-6F31BE5C0273}" type="pres">
      <dgm:prSet presAssocID="{764A8813-3729-442A-A81E-E3AA79E05983}" presName="linear" presStyleCnt="0">
        <dgm:presLayoutVars>
          <dgm:animLvl val="lvl"/>
          <dgm:resizeHandles val="exact"/>
        </dgm:presLayoutVars>
      </dgm:prSet>
      <dgm:spPr/>
    </dgm:pt>
    <dgm:pt modelId="{BD3F01E1-6B93-4509-BA3D-198F65594C55}" type="pres">
      <dgm:prSet presAssocID="{A2CB1A70-8B13-4E02-BFDB-3775C10A8CA8}" presName="parentText" presStyleLbl="node1" presStyleIdx="0" presStyleCnt="1">
        <dgm:presLayoutVars>
          <dgm:chMax val="0"/>
          <dgm:bulletEnabled val="1"/>
        </dgm:presLayoutVars>
      </dgm:prSet>
      <dgm:spPr/>
    </dgm:pt>
  </dgm:ptLst>
  <dgm:cxnLst>
    <dgm:cxn modelId="{6D0D441F-0E24-4473-B737-CFB223D7D148}" type="presOf" srcId="{764A8813-3729-442A-A81E-E3AA79E05983}" destId="{D2E8137A-A92D-4316-BD67-6F31BE5C0273}" srcOrd="0" destOrd="0" presId="urn:microsoft.com/office/officeart/2005/8/layout/vList2"/>
    <dgm:cxn modelId="{89553F6C-16DC-44A2-87A2-7B37BF84B05E}" srcId="{764A8813-3729-442A-A81E-E3AA79E05983}" destId="{A2CB1A70-8B13-4E02-BFDB-3775C10A8CA8}" srcOrd="0" destOrd="0" parTransId="{191C5354-983E-4838-9CEB-419EBC186BF1}" sibTransId="{9A8381AB-9379-455B-B94E-5572DEB84D0F}"/>
    <dgm:cxn modelId="{A6FED3C0-F0FE-4A95-872B-92515074AC76}" type="presOf" srcId="{A2CB1A70-8B13-4E02-BFDB-3775C10A8CA8}" destId="{BD3F01E1-6B93-4509-BA3D-198F65594C55}" srcOrd="0" destOrd="0" presId="urn:microsoft.com/office/officeart/2005/8/layout/vList2"/>
    <dgm:cxn modelId="{60543DC4-3390-4250-AF57-842E31E3639B}" type="presParOf" srcId="{D2E8137A-A92D-4316-BD67-6F31BE5C0273}" destId="{BD3F01E1-6B93-4509-BA3D-198F65594C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B6D2A-35A2-4F3A-B81E-F9388AE59E80}"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endParaRPr lang="ru-RU"/>
        </a:p>
      </dgm:t>
    </dgm:pt>
    <dgm:pt modelId="{44D9BDCD-8451-4E0B-B96D-4A322B451B3F}">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Kriptologiya – ахborotni qayta akslantirib himoyalash muammosi bilan shug’ullanadi (kryptos – maхfiy, sirli, logos - fan). Kriptologiya ikki yо’nalishga bо’linadi – kriptografiya va kriptoanaliz. Bu ikki yо’nalishning maqsadlari qarama-qarshi.</a:t>
          </a:r>
          <a:endParaRPr lang="ru-RU" sz="1400">
            <a:solidFill>
              <a:schemeClr val="tx1"/>
            </a:solidFill>
            <a:latin typeface="Times New Roman" panose="02020603050405020304" pitchFamily="18" charset="0"/>
            <a:cs typeface="Times New Roman" panose="02020603050405020304" pitchFamily="18" charset="0"/>
          </a:endParaRPr>
        </a:p>
      </dgm:t>
    </dgm:pt>
    <dgm:pt modelId="{F9B9F28C-D96C-4EFA-80A6-83B164505016}" type="parTrans" cxnId="{8C55663E-E5C1-4545-8C34-CDEF5D6E5690}">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AC6B1138-85FC-444D-BEF5-1D6FAB0497E5}" type="sibTrans" cxnId="{8C55663E-E5C1-4545-8C34-CDEF5D6E5690}">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B25E7B39-3561-43B5-9426-BDB7270C046A}">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Kriptografiya – ахborotni qayta akslantirishning matematik usullarini izlaydi va tadqiq qiladi.</a:t>
          </a:r>
          <a:endParaRPr lang="ru-RU" sz="1400">
            <a:solidFill>
              <a:schemeClr val="tx1"/>
            </a:solidFill>
            <a:latin typeface="Times New Roman" panose="02020603050405020304" pitchFamily="18" charset="0"/>
            <a:cs typeface="Times New Roman" panose="02020603050405020304" pitchFamily="18" charset="0"/>
          </a:endParaRPr>
        </a:p>
      </dgm:t>
    </dgm:pt>
    <dgm:pt modelId="{9622A146-4170-48BA-8CCC-B5A2122FAF5D}" type="parTrans" cxnId="{5D245B72-EAAE-4F0F-B6D6-417AFBC46F66}">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3DB68B7B-9609-427A-9611-DB12A309FB25}" type="sibTrans" cxnId="{5D245B72-EAAE-4F0F-B6D6-417AFBC46F66}">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2291BF78-4B96-4692-90D9-5C892068335F}">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Kriptoanaliz – kalitni bilmasdan shifrlangan matnni ochish imkoniyatlarini о’rganadi.</a:t>
          </a:r>
          <a:endParaRPr lang="ru-RU" sz="1400">
            <a:solidFill>
              <a:schemeClr val="tx1"/>
            </a:solidFill>
            <a:latin typeface="Times New Roman" panose="02020603050405020304" pitchFamily="18" charset="0"/>
            <a:cs typeface="Times New Roman" panose="02020603050405020304" pitchFamily="18" charset="0"/>
          </a:endParaRPr>
        </a:p>
      </dgm:t>
    </dgm:pt>
    <dgm:pt modelId="{CE4E1ECA-8A30-41D7-BD5E-00E884F8A4EF}" type="parTrans" cxnId="{B4085384-FA09-4E0C-888A-30AEF8D8F674}">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B7854292-8B38-4E2F-9F58-C58270CE5EF5}" type="sibTrans" cxnId="{B4085384-FA09-4E0C-888A-30AEF8D8F674}">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F2DFC9C7-35E0-44B3-A2AB-625F8E2F58E7}">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Bu kitobda asosiy e’tibor kriptografik usullarga qaratilgan.</a:t>
          </a:r>
          <a:endParaRPr lang="ru-RU" sz="1400">
            <a:solidFill>
              <a:schemeClr val="tx1"/>
            </a:solidFill>
            <a:latin typeface="Times New Roman" panose="02020603050405020304" pitchFamily="18" charset="0"/>
            <a:cs typeface="Times New Roman" panose="02020603050405020304" pitchFamily="18" charset="0"/>
          </a:endParaRPr>
        </a:p>
      </dgm:t>
    </dgm:pt>
    <dgm:pt modelId="{FEBB4802-C7CE-41DC-8F96-532C9C932E51}" type="parTrans" cxnId="{99598ED4-ECB6-4DB9-BAC6-563B727800E3}">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7014FC9F-5A74-4FB2-87C5-40149E9B1B12}" type="sibTrans" cxnId="{99598ED4-ECB6-4DB9-BAC6-563B727800E3}">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8062EBDC-023B-45A7-B1F8-9D1EC00458D8}">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Zamonaviy kriptografiya quyidagi tо’rtta bо’limlarni о’z ichiga oladi:</a:t>
          </a:r>
          <a:endParaRPr lang="ru-RU" sz="1400">
            <a:solidFill>
              <a:schemeClr val="tx1"/>
            </a:solidFill>
            <a:latin typeface="Times New Roman" panose="02020603050405020304" pitchFamily="18" charset="0"/>
            <a:cs typeface="Times New Roman" panose="02020603050405020304" pitchFamily="18" charset="0"/>
          </a:endParaRPr>
        </a:p>
      </dgm:t>
    </dgm:pt>
    <dgm:pt modelId="{69EF5A46-F7DE-48C1-A82F-8700AD75F741}" type="parTrans" cxnId="{E6411176-B7E3-4954-84EA-54DB196278C4}">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12047180-3EF6-44E4-A122-525186224A86}" type="sibTrans" cxnId="{E6411176-B7E3-4954-84EA-54DB196278C4}">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4B7F9DB1-DE10-4D3A-8F7C-CBE10CC2D525}">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1.Simmetrik kriptotizimlar.</a:t>
          </a:r>
          <a:endParaRPr lang="ru-RU" sz="1400">
            <a:solidFill>
              <a:schemeClr val="tx1"/>
            </a:solidFill>
            <a:latin typeface="Times New Roman" panose="02020603050405020304" pitchFamily="18" charset="0"/>
            <a:cs typeface="Times New Roman" panose="02020603050405020304" pitchFamily="18" charset="0"/>
          </a:endParaRPr>
        </a:p>
      </dgm:t>
    </dgm:pt>
    <dgm:pt modelId="{FB9780A6-95BE-427E-8C35-CA2A3497819B}" type="parTrans" cxnId="{A24DE17C-BFB6-4F85-B6AE-C4238B122CDF}">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20D78DEE-1011-4792-95A2-095D3D820E26}" type="sibTrans" cxnId="{A24DE17C-BFB6-4F85-B6AE-C4238B122CDF}">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2297DC9C-4EF0-40C0-9262-8C0F7104A41D}">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2.Ochiq kalitli kriptotizimlar.</a:t>
          </a:r>
          <a:endParaRPr lang="ru-RU" sz="1400">
            <a:solidFill>
              <a:schemeClr val="tx1"/>
            </a:solidFill>
            <a:latin typeface="Times New Roman" panose="02020603050405020304" pitchFamily="18" charset="0"/>
            <a:cs typeface="Times New Roman" panose="02020603050405020304" pitchFamily="18" charset="0"/>
          </a:endParaRPr>
        </a:p>
      </dgm:t>
    </dgm:pt>
    <dgm:pt modelId="{5FFB57E6-4440-4BB4-99D3-F850EE453695}" type="parTrans" cxnId="{AF9A7EF4-54C5-4CA0-84C0-2DC35F03CA05}">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54D48C03-BDFB-4463-BCE1-5C85C2DAF390}" type="sibTrans" cxnId="{AF9A7EF4-54C5-4CA0-84C0-2DC35F03CA05}">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D8C06E59-E31A-4F14-B5A7-2C05765DA069}">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3.Elektron imzo tizimlari.</a:t>
          </a:r>
          <a:endParaRPr lang="ru-RU" sz="1400">
            <a:solidFill>
              <a:schemeClr val="tx1"/>
            </a:solidFill>
            <a:latin typeface="Times New Roman" panose="02020603050405020304" pitchFamily="18" charset="0"/>
            <a:cs typeface="Times New Roman" panose="02020603050405020304" pitchFamily="18" charset="0"/>
          </a:endParaRPr>
        </a:p>
      </dgm:t>
    </dgm:pt>
    <dgm:pt modelId="{DDC92109-3665-409B-ACA3-B0E9F2C17BF9}" type="parTrans" cxnId="{909A3FBF-B53A-4CA2-BE4B-B4B5B53E5A81}">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1CE378E9-BFB2-405C-B04D-FB03CB87FB67}" type="sibTrans" cxnId="{909A3FBF-B53A-4CA2-BE4B-B4B5B53E5A81}">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FA5E8B6B-550F-4F2F-BB76-B43593DECE98}">
      <dgm:prSet custT="1"/>
      <dgm:spPr/>
      <dgm:t>
        <a:bodyPr/>
        <a:lstStyle/>
        <a:p>
          <a:r>
            <a:rPr lang="uz-Cyrl-UZ" sz="1400">
              <a:solidFill>
                <a:schemeClr val="tx1"/>
              </a:solidFill>
              <a:latin typeface="Times New Roman" panose="02020603050405020304" pitchFamily="18" charset="0"/>
              <a:cs typeface="Times New Roman" panose="02020603050405020304" pitchFamily="18" charset="0"/>
            </a:rPr>
            <a:t>4.Kalitlarni boshqarish.</a:t>
          </a:r>
          <a:endParaRPr lang="ru-RU" sz="1400">
            <a:solidFill>
              <a:schemeClr val="tx1"/>
            </a:solidFill>
            <a:latin typeface="Times New Roman" panose="02020603050405020304" pitchFamily="18" charset="0"/>
            <a:cs typeface="Times New Roman" panose="02020603050405020304" pitchFamily="18" charset="0"/>
          </a:endParaRPr>
        </a:p>
      </dgm:t>
    </dgm:pt>
    <dgm:pt modelId="{6BD8866A-B7E7-4167-8E8C-585260239275}" type="parTrans" cxnId="{CE6DD88E-9E07-46E4-A6F5-DFCB066C3E43}">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F3F0D565-E00A-44E9-BD3E-E0F8B01A4B81}" type="sibTrans" cxnId="{CE6DD88E-9E07-46E4-A6F5-DFCB066C3E43}">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102B64E2-966F-4879-BD56-A5421BA11910}" type="pres">
      <dgm:prSet presAssocID="{D21B6D2A-35A2-4F3A-B81E-F9388AE59E80}" presName="Name0" presStyleCnt="0">
        <dgm:presLayoutVars>
          <dgm:chMax val="7"/>
          <dgm:dir/>
          <dgm:animLvl val="lvl"/>
          <dgm:resizeHandles val="exact"/>
        </dgm:presLayoutVars>
      </dgm:prSet>
      <dgm:spPr/>
    </dgm:pt>
    <dgm:pt modelId="{C6007F64-2BEB-4AD1-AEF0-8E3BBFB1E328}" type="pres">
      <dgm:prSet presAssocID="{44D9BDCD-8451-4E0B-B96D-4A322B451B3F}" presName="circle1" presStyleLbl="node1" presStyleIdx="0" presStyleCnt="5"/>
      <dgm:spPr/>
    </dgm:pt>
    <dgm:pt modelId="{493935D4-E26D-4375-ABB1-7E0C5E779D5C}" type="pres">
      <dgm:prSet presAssocID="{44D9BDCD-8451-4E0B-B96D-4A322B451B3F}" presName="space" presStyleCnt="0"/>
      <dgm:spPr/>
    </dgm:pt>
    <dgm:pt modelId="{11BF9AA6-6BA6-4627-83FC-C79DE5CF38F2}" type="pres">
      <dgm:prSet presAssocID="{44D9BDCD-8451-4E0B-B96D-4A322B451B3F}" presName="rect1" presStyleLbl="alignAcc1" presStyleIdx="0" presStyleCnt="5" custLinFactNeighborY="721"/>
      <dgm:spPr/>
    </dgm:pt>
    <dgm:pt modelId="{D6DE0FDF-6A29-4A67-8BF6-53DF684496B4}" type="pres">
      <dgm:prSet presAssocID="{B25E7B39-3561-43B5-9426-BDB7270C046A}" presName="vertSpace2" presStyleLbl="node1" presStyleIdx="0" presStyleCnt="5"/>
      <dgm:spPr/>
    </dgm:pt>
    <dgm:pt modelId="{CD25C1DF-3974-4035-AC64-DF2342D0BBED}" type="pres">
      <dgm:prSet presAssocID="{B25E7B39-3561-43B5-9426-BDB7270C046A}" presName="circle2" presStyleLbl="node1" presStyleIdx="1" presStyleCnt="5"/>
      <dgm:spPr/>
    </dgm:pt>
    <dgm:pt modelId="{97BA8764-476C-494A-99B8-5D5208CD32A7}" type="pres">
      <dgm:prSet presAssocID="{B25E7B39-3561-43B5-9426-BDB7270C046A}" presName="rect2" presStyleLbl="alignAcc1" presStyleIdx="1" presStyleCnt="5"/>
      <dgm:spPr/>
    </dgm:pt>
    <dgm:pt modelId="{DD4F8476-9273-425E-8650-346175E53419}" type="pres">
      <dgm:prSet presAssocID="{2291BF78-4B96-4692-90D9-5C892068335F}" presName="vertSpace3" presStyleLbl="node1" presStyleIdx="1" presStyleCnt="5"/>
      <dgm:spPr/>
    </dgm:pt>
    <dgm:pt modelId="{92BF9FE2-237D-407A-A8E3-DDDA4ED14549}" type="pres">
      <dgm:prSet presAssocID="{2291BF78-4B96-4692-90D9-5C892068335F}" presName="circle3" presStyleLbl="node1" presStyleIdx="2" presStyleCnt="5"/>
      <dgm:spPr/>
    </dgm:pt>
    <dgm:pt modelId="{3BE0D6CF-C523-4E6A-88D4-CC3BCFC3F2B3}" type="pres">
      <dgm:prSet presAssocID="{2291BF78-4B96-4692-90D9-5C892068335F}" presName="rect3" presStyleLbl="alignAcc1" presStyleIdx="2" presStyleCnt="5"/>
      <dgm:spPr/>
    </dgm:pt>
    <dgm:pt modelId="{5DBC6238-3F0F-496F-8678-B13739B9F5DF}" type="pres">
      <dgm:prSet presAssocID="{F2DFC9C7-35E0-44B3-A2AB-625F8E2F58E7}" presName="vertSpace4" presStyleLbl="node1" presStyleIdx="2" presStyleCnt="5"/>
      <dgm:spPr/>
    </dgm:pt>
    <dgm:pt modelId="{20E0E9D5-DE9C-4D78-8A3A-CBE82458AAF8}" type="pres">
      <dgm:prSet presAssocID="{F2DFC9C7-35E0-44B3-A2AB-625F8E2F58E7}" presName="circle4" presStyleLbl="node1" presStyleIdx="3" presStyleCnt="5"/>
      <dgm:spPr/>
    </dgm:pt>
    <dgm:pt modelId="{89784084-4E9D-4EB9-95D8-3024995851AB}" type="pres">
      <dgm:prSet presAssocID="{F2DFC9C7-35E0-44B3-A2AB-625F8E2F58E7}" presName="rect4" presStyleLbl="alignAcc1" presStyleIdx="3" presStyleCnt="5"/>
      <dgm:spPr/>
    </dgm:pt>
    <dgm:pt modelId="{8E980A7E-3F61-4968-84D4-9D3F6E503A13}" type="pres">
      <dgm:prSet presAssocID="{8062EBDC-023B-45A7-B1F8-9D1EC00458D8}" presName="vertSpace5" presStyleLbl="node1" presStyleIdx="3" presStyleCnt="5"/>
      <dgm:spPr/>
    </dgm:pt>
    <dgm:pt modelId="{7371869D-B472-4C6E-B34C-587F47C4484D}" type="pres">
      <dgm:prSet presAssocID="{8062EBDC-023B-45A7-B1F8-9D1EC00458D8}" presName="circle5" presStyleLbl="node1" presStyleIdx="4" presStyleCnt="5"/>
      <dgm:spPr/>
    </dgm:pt>
    <dgm:pt modelId="{C554F266-07BF-4733-8FD0-B6D3C984EEB0}" type="pres">
      <dgm:prSet presAssocID="{8062EBDC-023B-45A7-B1F8-9D1EC00458D8}" presName="rect5" presStyleLbl="alignAcc1" presStyleIdx="4" presStyleCnt="5"/>
      <dgm:spPr/>
    </dgm:pt>
    <dgm:pt modelId="{38C80C98-B117-49A5-9E3D-55E1BD906AC1}" type="pres">
      <dgm:prSet presAssocID="{44D9BDCD-8451-4E0B-B96D-4A322B451B3F}" presName="rect1ParTx" presStyleLbl="alignAcc1" presStyleIdx="4" presStyleCnt="5">
        <dgm:presLayoutVars>
          <dgm:chMax val="1"/>
          <dgm:bulletEnabled val="1"/>
        </dgm:presLayoutVars>
      </dgm:prSet>
      <dgm:spPr/>
    </dgm:pt>
    <dgm:pt modelId="{ADC15F20-BADA-44D6-8958-6F0102CB9235}" type="pres">
      <dgm:prSet presAssocID="{44D9BDCD-8451-4E0B-B96D-4A322B451B3F}" presName="rect1ChTx" presStyleLbl="alignAcc1" presStyleIdx="4" presStyleCnt="5">
        <dgm:presLayoutVars>
          <dgm:bulletEnabled val="1"/>
        </dgm:presLayoutVars>
      </dgm:prSet>
      <dgm:spPr/>
    </dgm:pt>
    <dgm:pt modelId="{ED4C898E-AC42-4135-BD4D-7B696013E493}" type="pres">
      <dgm:prSet presAssocID="{B25E7B39-3561-43B5-9426-BDB7270C046A}" presName="rect2ParTx" presStyleLbl="alignAcc1" presStyleIdx="4" presStyleCnt="5">
        <dgm:presLayoutVars>
          <dgm:chMax val="1"/>
          <dgm:bulletEnabled val="1"/>
        </dgm:presLayoutVars>
      </dgm:prSet>
      <dgm:spPr/>
    </dgm:pt>
    <dgm:pt modelId="{727AA1BF-4BBC-486C-83E8-0670BAE2D64B}" type="pres">
      <dgm:prSet presAssocID="{B25E7B39-3561-43B5-9426-BDB7270C046A}" presName="rect2ChTx" presStyleLbl="alignAcc1" presStyleIdx="4" presStyleCnt="5">
        <dgm:presLayoutVars>
          <dgm:bulletEnabled val="1"/>
        </dgm:presLayoutVars>
      </dgm:prSet>
      <dgm:spPr/>
    </dgm:pt>
    <dgm:pt modelId="{439244F2-4F9B-4337-9D6C-61442022AFA5}" type="pres">
      <dgm:prSet presAssocID="{2291BF78-4B96-4692-90D9-5C892068335F}" presName="rect3ParTx" presStyleLbl="alignAcc1" presStyleIdx="4" presStyleCnt="5">
        <dgm:presLayoutVars>
          <dgm:chMax val="1"/>
          <dgm:bulletEnabled val="1"/>
        </dgm:presLayoutVars>
      </dgm:prSet>
      <dgm:spPr/>
    </dgm:pt>
    <dgm:pt modelId="{854CCD9A-D8C4-4ADD-A621-D2854CC5A24F}" type="pres">
      <dgm:prSet presAssocID="{2291BF78-4B96-4692-90D9-5C892068335F}" presName="rect3ChTx" presStyleLbl="alignAcc1" presStyleIdx="4" presStyleCnt="5">
        <dgm:presLayoutVars>
          <dgm:bulletEnabled val="1"/>
        </dgm:presLayoutVars>
      </dgm:prSet>
      <dgm:spPr/>
    </dgm:pt>
    <dgm:pt modelId="{77E69056-4086-45E7-9B1C-455881EC6B39}" type="pres">
      <dgm:prSet presAssocID="{F2DFC9C7-35E0-44B3-A2AB-625F8E2F58E7}" presName="rect4ParTx" presStyleLbl="alignAcc1" presStyleIdx="4" presStyleCnt="5">
        <dgm:presLayoutVars>
          <dgm:chMax val="1"/>
          <dgm:bulletEnabled val="1"/>
        </dgm:presLayoutVars>
      </dgm:prSet>
      <dgm:spPr/>
    </dgm:pt>
    <dgm:pt modelId="{C04E2E64-6430-40F0-AAD2-9D22F20D4633}" type="pres">
      <dgm:prSet presAssocID="{F2DFC9C7-35E0-44B3-A2AB-625F8E2F58E7}" presName="rect4ChTx" presStyleLbl="alignAcc1" presStyleIdx="4" presStyleCnt="5">
        <dgm:presLayoutVars>
          <dgm:bulletEnabled val="1"/>
        </dgm:presLayoutVars>
      </dgm:prSet>
      <dgm:spPr/>
    </dgm:pt>
    <dgm:pt modelId="{C8E21B99-7113-47D7-9483-A34FC4A7FCC8}" type="pres">
      <dgm:prSet presAssocID="{8062EBDC-023B-45A7-B1F8-9D1EC00458D8}" presName="rect5ParTx" presStyleLbl="alignAcc1" presStyleIdx="4" presStyleCnt="5">
        <dgm:presLayoutVars>
          <dgm:chMax val="1"/>
          <dgm:bulletEnabled val="1"/>
        </dgm:presLayoutVars>
      </dgm:prSet>
      <dgm:spPr/>
    </dgm:pt>
    <dgm:pt modelId="{66BA9262-147C-4EBD-B20C-18B38CDED908}" type="pres">
      <dgm:prSet presAssocID="{8062EBDC-023B-45A7-B1F8-9D1EC00458D8}" presName="rect5ChTx" presStyleLbl="alignAcc1" presStyleIdx="4" presStyleCnt="5">
        <dgm:presLayoutVars>
          <dgm:bulletEnabled val="1"/>
        </dgm:presLayoutVars>
      </dgm:prSet>
      <dgm:spPr/>
    </dgm:pt>
  </dgm:ptLst>
  <dgm:cxnLst>
    <dgm:cxn modelId="{1D1EDD02-1712-4788-8199-CC12D1E4D922}" type="presOf" srcId="{D21B6D2A-35A2-4F3A-B81E-F9388AE59E80}" destId="{102B64E2-966F-4879-BD56-A5421BA11910}" srcOrd="0" destOrd="0" presId="urn:microsoft.com/office/officeart/2005/8/layout/target3"/>
    <dgm:cxn modelId="{2EA98016-239C-478D-9496-E5CB858C74BB}" type="presOf" srcId="{F2DFC9C7-35E0-44B3-A2AB-625F8E2F58E7}" destId="{77E69056-4086-45E7-9B1C-455881EC6B39}" srcOrd="1" destOrd="0" presId="urn:microsoft.com/office/officeart/2005/8/layout/target3"/>
    <dgm:cxn modelId="{0BA00520-49E7-4E57-BF9F-D59A286B3BBD}" type="presOf" srcId="{44D9BDCD-8451-4E0B-B96D-4A322B451B3F}" destId="{11BF9AA6-6BA6-4627-83FC-C79DE5CF38F2}" srcOrd="0" destOrd="0" presId="urn:microsoft.com/office/officeart/2005/8/layout/target3"/>
    <dgm:cxn modelId="{17BBDF28-3AF7-4562-8EB0-19252D61BA77}" type="presOf" srcId="{FA5E8B6B-550F-4F2F-BB76-B43593DECE98}" destId="{66BA9262-147C-4EBD-B20C-18B38CDED908}" srcOrd="0" destOrd="3" presId="urn:microsoft.com/office/officeart/2005/8/layout/target3"/>
    <dgm:cxn modelId="{782AE328-12F2-43C2-ABEB-5AE8187B25E0}" type="presOf" srcId="{4B7F9DB1-DE10-4D3A-8F7C-CBE10CC2D525}" destId="{66BA9262-147C-4EBD-B20C-18B38CDED908}" srcOrd="0" destOrd="0" presId="urn:microsoft.com/office/officeart/2005/8/layout/target3"/>
    <dgm:cxn modelId="{7A1E1A31-BA0A-45DE-85EA-E634C99D15FC}" type="presOf" srcId="{F2DFC9C7-35E0-44B3-A2AB-625F8E2F58E7}" destId="{89784084-4E9D-4EB9-95D8-3024995851AB}" srcOrd="0" destOrd="0" presId="urn:microsoft.com/office/officeart/2005/8/layout/target3"/>
    <dgm:cxn modelId="{8C55663E-E5C1-4545-8C34-CDEF5D6E5690}" srcId="{D21B6D2A-35A2-4F3A-B81E-F9388AE59E80}" destId="{44D9BDCD-8451-4E0B-B96D-4A322B451B3F}" srcOrd="0" destOrd="0" parTransId="{F9B9F28C-D96C-4EFA-80A6-83B164505016}" sibTransId="{AC6B1138-85FC-444D-BEF5-1D6FAB0497E5}"/>
    <dgm:cxn modelId="{BFA8D53F-9B3C-41E7-BE2D-45B5DB78979E}" type="presOf" srcId="{B25E7B39-3561-43B5-9426-BDB7270C046A}" destId="{ED4C898E-AC42-4135-BD4D-7B696013E493}" srcOrd="1" destOrd="0" presId="urn:microsoft.com/office/officeart/2005/8/layout/target3"/>
    <dgm:cxn modelId="{18E23543-54E4-419D-A1A1-3A3AEDCC4D1E}" type="presOf" srcId="{2291BF78-4B96-4692-90D9-5C892068335F}" destId="{3BE0D6CF-C523-4E6A-88D4-CC3BCFC3F2B3}" srcOrd="0" destOrd="0" presId="urn:microsoft.com/office/officeart/2005/8/layout/target3"/>
    <dgm:cxn modelId="{88E7B243-5937-4C22-866F-9DEA406BC3F6}" type="presOf" srcId="{44D9BDCD-8451-4E0B-B96D-4A322B451B3F}" destId="{38C80C98-B117-49A5-9E3D-55E1BD906AC1}" srcOrd="1" destOrd="0" presId="urn:microsoft.com/office/officeart/2005/8/layout/target3"/>
    <dgm:cxn modelId="{A721526C-2DFF-47EC-880B-2FFB74ED24A6}" type="presOf" srcId="{2291BF78-4B96-4692-90D9-5C892068335F}" destId="{439244F2-4F9B-4337-9D6C-61442022AFA5}" srcOrd="1" destOrd="0" presId="urn:microsoft.com/office/officeart/2005/8/layout/target3"/>
    <dgm:cxn modelId="{5D245B72-EAAE-4F0F-B6D6-417AFBC46F66}" srcId="{D21B6D2A-35A2-4F3A-B81E-F9388AE59E80}" destId="{B25E7B39-3561-43B5-9426-BDB7270C046A}" srcOrd="1" destOrd="0" parTransId="{9622A146-4170-48BA-8CCC-B5A2122FAF5D}" sibTransId="{3DB68B7B-9609-427A-9611-DB12A309FB25}"/>
    <dgm:cxn modelId="{E6411176-B7E3-4954-84EA-54DB196278C4}" srcId="{D21B6D2A-35A2-4F3A-B81E-F9388AE59E80}" destId="{8062EBDC-023B-45A7-B1F8-9D1EC00458D8}" srcOrd="4" destOrd="0" parTransId="{69EF5A46-F7DE-48C1-A82F-8700AD75F741}" sibTransId="{12047180-3EF6-44E4-A122-525186224A86}"/>
    <dgm:cxn modelId="{AE2CB758-88CE-44AE-B2B2-4AE9F8BCFB0D}" type="presOf" srcId="{D8C06E59-E31A-4F14-B5A7-2C05765DA069}" destId="{66BA9262-147C-4EBD-B20C-18B38CDED908}" srcOrd="0" destOrd="2" presId="urn:microsoft.com/office/officeart/2005/8/layout/target3"/>
    <dgm:cxn modelId="{A24DE17C-BFB6-4F85-B6AE-C4238B122CDF}" srcId="{8062EBDC-023B-45A7-B1F8-9D1EC00458D8}" destId="{4B7F9DB1-DE10-4D3A-8F7C-CBE10CC2D525}" srcOrd="0" destOrd="0" parTransId="{FB9780A6-95BE-427E-8C35-CA2A3497819B}" sibTransId="{20D78DEE-1011-4792-95A2-095D3D820E26}"/>
    <dgm:cxn modelId="{B4085384-FA09-4E0C-888A-30AEF8D8F674}" srcId="{D21B6D2A-35A2-4F3A-B81E-F9388AE59E80}" destId="{2291BF78-4B96-4692-90D9-5C892068335F}" srcOrd="2" destOrd="0" parTransId="{CE4E1ECA-8A30-41D7-BD5E-00E884F8A4EF}" sibTransId="{B7854292-8B38-4E2F-9F58-C58270CE5EF5}"/>
    <dgm:cxn modelId="{7576CE8A-BD97-442B-8358-4AE200C86F2A}" type="presOf" srcId="{8062EBDC-023B-45A7-B1F8-9D1EC00458D8}" destId="{C554F266-07BF-4733-8FD0-B6D3C984EEB0}" srcOrd="0" destOrd="0" presId="urn:microsoft.com/office/officeart/2005/8/layout/target3"/>
    <dgm:cxn modelId="{CE6DD88E-9E07-46E4-A6F5-DFCB066C3E43}" srcId="{8062EBDC-023B-45A7-B1F8-9D1EC00458D8}" destId="{FA5E8B6B-550F-4F2F-BB76-B43593DECE98}" srcOrd="3" destOrd="0" parTransId="{6BD8866A-B7E7-4167-8E8C-585260239275}" sibTransId="{F3F0D565-E00A-44E9-BD3E-E0F8B01A4B81}"/>
    <dgm:cxn modelId="{909A3FBF-B53A-4CA2-BE4B-B4B5B53E5A81}" srcId="{8062EBDC-023B-45A7-B1F8-9D1EC00458D8}" destId="{D8C06E59-E31A-4F14-B5A7-2C05765DA069}" srcOrd="2" destOrd="0" parTransId="{DDC92109-3665-409B-ACA3-B0E9F2C17BF9}" sibTransId="{1CE378E9-BFB2-405C-B04D-FB03CB87FB67}"/>
    <dgm:cxn modelId="{A916FEC9-C381-48CD-AC35-5FB8D27DA851}" type="presOf" srcId="{B25E7B39-3561-43B5-9426-BDB7270C046A}" destId="{97BA8764-476C-494A-99B8-5D5208CD32A7}" srcOrd="0" destOrd="0" presId="urn:microsoft.com/office/officeart/2005/8/layout/target3"/>
    <dgm:cxn modelId="{122A4FD3-34FE-43C2-93D5-22BEB95B1858}" type="presOf" srcId="{8062EBDC-023B-45A7-B1F8-9D1EC00458D8}" destId="{C8E21B99-7113-47D7-9483-A34FC4A7FCC8}" srcOrd="1" destOrd="0" presId="urn:microsoft.com/office/officeart/2005/8/layout/target3"/>
    <dgm:cxn modelId="{99598ED4-ECB6-4DB9-BAC6-563B727800E3}" srcId="{D21B6D2A-35A2-4F3A-B81E-F9388AE59E80}" destId="{F2DFC9C7-35E0-44B3-A2AB-625F8E2F58E7}" srcOrd="3" destOrd="0" parTransId="{FEBB4802-C7CE-41DC-8F96-532C9C932E51}" sibTransId="{7014FC9F-5A74-4FB2-87C5-40149E9B1B12}"/>
    <dgm:cxn modelId="{C25A75EE-54EA-4978-B139-63030357B719}" type="presOf" srcId="{2297DC9C-4EF0-40C0-9262-8C0F7104A41D}" destId="{66BA9262-147C-4EBD-B20C-18B38CDED908}" srcOrd="0" destOrd="1" presId="urn:microsoft.com/office/officeart/2005/8/layout/target3"/>
    <dgm:cxn modelId="{AF9A7EF4-54C5-4CA0-84C0-2DC35F03CA05}" srcId="{8062EBDC-023B-45A7-B1F8-9D1EC00458D8}" destId="{2297DC9C-4EF0-40C0-9262-8C0F7104A41D}" srcOrd="1" destOrd="0" parTransId="{5FFB57E6-4440-4BB4-99D3-F850EE453695}" sibTransId="{54D48C03-BDFB-4463-BCE1-5C85C2DAF390}"/>
    <dgm:cxn modelId="{8A941FA6-7B21-4B70-B6B3-13563756305A}" type="presParOf" srcId="{102B64E2-966F-4879-BD56-A5421BA11910}" destId="{C6007F64-2BEB-4AD1-AEF0-8E3BBFB1E328}" srcOrd="0" destOrd="0" presId="urn:microsoft.com/office/officeart/2005/8/layout/target3"/>
    <dgm:cxn modelId="{463831CE-7E8E-4CC9-8376-B0552547852F}" type="presParOf" srcId="{102B64E2-966F-4879-BD56-A5421BA11910}" destId="{493935D4-E26D-4375-ABB1-7E0C5E779D5C}" srcOrd="1" destOrd="0" presId="urn:microsoft.com/office/officeart/2005/8/layout/target3"/>
    <dgm:cxn modelId="{F1F9BF05-8575-4547-AAE9-1A63D2949752}" type="presParOf" srcId="{102B64E2-966F-4879-BD56-A5421BA11910}" destId="{11BF9AA6-6BA6-4627-83FC-C79DE5CF38F2}" srcOrd="2" destOrd="0" presId="urn:microsoft.com/office/officeart/2005/8/layout/target3"/>
    <dgm:cxn modelId="{F0886AF5-AF45-47F6-A7DD-9433A3446DA4}" type="presParOf" srcId="{102B64E2-966F-4879-BD56-A5421BA11910}" destId="{D6DE0FDF-6A29-4A67-8BF6-53DF684496B4}" srcOrd="3" destOrd="0" presId="urn:microsoft.com/office/officeart/2005/8/layout/target3"/>
    <dgm:cxn modelId="{41AA48AC-BDBF-46E1-AFBF-87367A3FC494}" type="presParOf" srcId="{102B64E2-966F-4879-BD56-A5421BA11910}" destId="{CD25C1DF-3974-4035-AC64-DF2342D0BBED}" srcOrd="4" destOrd="0" presId="urn:microsoft.com/office/officeart/2005/8/layout/target3"/>
    <dgm:cxn modelId="{CB8675E9-8274-4616-B9E5-B3944FC7EC2A}" type="presParOf" srcId="{102B64E2-966F-4879-BD56-A5421BA11910}" destId="{97BA8764-476C-494A-99B8-5D5208CD32A7}" srcOrd="5" destOrd="0" presId="urn:microsoft.com/office/officeart/2005/8/layout/target3"/>
    <dgm:cxn modelId="{A42C09CC-0C93-41D6-9331-3120136CA83F}" type="presParOf" srcId="{102B64E2-966F-4879-BD56-A5421BA11910}" destId="{DD4F8476-9273-425E-8650-346175E53419}" srcOrd="6" destOrd="0" presId="urn:microsoft.com/office/officeart/2005/8/layout/target3"/>
    <dgm:cxn modelId="{44A589C1-3331-4CBD-8A8A-ACECD3C4C26C}" type="presParOf" srcId="{102B64E2-966F-4879-BD56-A5421BA11910}" destId="{92BF9FE2-237D-407A-A8E3-DDDA4ED14549}" srcOrd="7" destOrd="0" presId="urn:microsoft.com/office/officeart/2005/8/layout/target3"/>
    <dgm:cxn modelId="{BDCF5FC0-CDAE-4F2E-8AA2-612AE980F679}" type="presParOf" srcId="{102B64E2-966F-4879-BD56-A5421BA11910}" destId="{3BE0D6CF-C523-4E6A-88D4-CC3BCFC3F2B3}" srcOrd="8" destOrd="0" presId="urn:microsoft.com/office/officeart/2005/8/layout/target3"/>
    <dgm:cxn modelId="{6E279904-5954-43F6-B933-118222E0F79A}" type="presParOf" srcId="{102B64E2-966F-4879-BD56-A5421BA11910}" destId="{5DBC6238-3F0F-496F-8678-B13739B9F5DF}" srcOrd="9" destOrd="0" presId="urn:microsoft.com/office/officeart/2005/8/layout/target3"/>
    <dgm:cxn modelId="{DB359AF8-158C-4862-9C4F-C6DC43CCCE17}" type="presParOf" srcId="{102B64E2-966F-4879-BD56-A5421BA11910}" destId="{20E0E9D5-DE9C-4D78-8A3A-CBE82458AAF8}" srcOrd="10" destOrd="0" presId="urn:microsoft.com/office/officeart/2005/8/layout/target3"/>
    <dgm:cxn modelId="{A268C7F1-FB08-4F3B-9CE1-39344038B28E}" type="presParOf" srcId="{102B64E2-966F-4879-BD56-A5421BA11910}" destId="{89784084-4E9D-4EB9-95D8-3024995851AB}" srcOrd="11" destOrd="0" presId="urn:microsoft.com/office/officeart/2005/8/layout/target3"/>
    <dgm:cxn modelId="{B9788FCD-ACBB-46E4-BEA3-17472CCB01A0}" type="presParOf" srcId="{102B64E2-966F-4879-BD56-A5421BA11910}" destId="{8E980A7E-3F61-4968-84D4-9D3F6E503A13}" srcOrd="12" destOrd="0" presId="urn:microsoft.com/office/officeart/2005/8/layout/target3"/>
    <dgm:cxn modelId="{D525B5CD-BD53-4D03-B4C0-60B497371739}" type="presParOf" srcId="{102B64E2-966F-4879-BD56-A5421BA11910}" destId="{7371869D-B472-4C6E-B34C-587F47C4484D}" srcOrd="13" destOrd="0" presId="urn:microsoft.com/office/officeart/2005/8/layout/target3"/>
    <dgm:cxn modelId="{6FDB642C-5E70-4BF2-979F-9B07F1FA504C}" type="presParOf" srcId="{102B64E2-966F-4879-BD56-A5421BA11910}" destId="{C554F266-07BF-4733-8FD0-B6D3C984EEB0}" srcOrd="14" destOrd="0" presId="urn:microsoft.com/office/officeart/2005/8/layout/target3"/>
    <dgm:cxn modelId="{33F43EF2-37DA-4ABA-8196-3627B6F17394}" type="presParOf" srcId="{102B64E2-966F-4879-BD56-A5421BA11910}" destId="{38C80C98-B117-49A5-9E3D-55E1BD906AC1}" srcOrd="15" destOrd="0" presId="urn:microsoft.com/office/officeart/2005/8/layout/target3"/>
    <dgm:cxn modelId="{94837B88-EAC2-4413-AC93-02DAD2E50EB8}" type="presParOf" srcId="{102B64E2-966F-4879-BD56-A5421BA11910}" destId="{ADC15F20-BADA-44D6-8958-6F0102CB9235}" srcOrd="16" destOrd="0" presId="urn:microsoft.com/office/officeart/2005/8/layout/target3"/>
    <dgm:cxn modelId="{215BA014-761C-4F52-BA99-A3F79D7B2D70}" type="presParOf" srcId="{102B64E2-966F-4879-BD56-A5421BA11910}" destId="{ED4C898E-AC42-4135-BD4D-7B696013E493}" srcOrd="17" destOrd="0" presId="urn:microsoft.com/office/officeart/2005/8/layout/target3"/>
    <dgm:cxn modelId="{368B404C-63A3-4316-8030-F681B3FE1F87}" type="presParOf" srcId="{102B64E2-966F-4879-BD56-A5421BA11910}" destId="{727AA1BF-4BBC-486C-83E8-0670BAE2D64B}" srcOrd="18" destOrd="0" presId="urn:microsoft.com/office/officeart/2005/8/layout/target3"/>
    <dgm:cxn modelId="{31C93F63-C088-4B0B-B3F4-3AC48577579D}" type="presParOf" srcId="{102B64E2-966F-4879-BD56-A5421BA11910}" destId="{439244F2-4F9B-4337-9D6C-61442022AFA5}" srcOrd="19" destOrd="0" presId="urn:microsoft.com/office/officeart/2005/8/layout/target3"/>
    <dgm:cxn modelId="{50F5D2CB-2D34-4E8D-98A4-1CA9C9ED108E}" type="presParOf" srcId="{102B64E2-966F-4879-BD56-A5421BA11910}" destId="{854CCD9A-D8C4-4ADD-A621-D2854CC5A24F}" srcOrd="20" destOrd="0" presId="urn:microsoft.com/office/officeart/2005/8/layout/target3"/>
    <dgm:cxn modelId="{8A61ED60-4CE5-42B3-8774-A79C5A4979BC}" type="presParOf" srcId="{102B64E2-966F-4879-BD56-A5421BA11910}" destId="{77E69056-4086-45E7-9B1C-455881EC6B39}" srcOrd="21" destOrd="0" presId="urn:microsoft.com/office/officeart/2005/8/layout/target3"/>
    <dgm:cxn modelId="{335853FE-53F6-441B-906D-7E9E797C52DC}" type="presParOf" srcId="{102B64E2-966F-4879-BD56-A5421BA11910}" destId="{C04E2E64-6430-40F0-AAD2-9D22F20D4633}" srcOrd="22" destOrd="0" presId="urn:microsoft.com/office/officeart/2005/8/layout/target3"/>
    <dgm:cxn modelId="{57548929-42CB-4515-B184-F4E9176F0E4A}" type="presParOf" srcId="{102B64E2-966F-4879-BD56-A5421BA11910}" destId="{C8E21B99-7113-47D7-9483-A34FC4A7FCC8}" srcOrd="23" destOrd="0" presId="urn:microsoft.com/office/officeart/2005/8/layout/target3"/>
    <dgm:cxn modelId="{096A7147-EEA5-48E4-B645-235559DD4D96}" type="presParOf" srcId="{102B64E2-966F-4879-BD56-A5421BA11910}" destId="{66BA9262-147C-4EBD-B20C-18B38CDED908}" srcOrd="2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AEDC72-640D-4C53-97CD-44D4E6E243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CDA13CB8-B580-41F9-8891-40DD4F8CEDF7}">
      <dgm:prSet/>
      <dgm:spPr/>
      <dgm:t>
        <a:bodyPr/>
        <a:lstStyle/>
        <a:p>
          <a:r>
            <a:rPr lang="uz-Cyrl-UZ">
              <a:solidFill>
                <a:schemeClr val="tx1"/>
              </a:solidFill>
              <a:latin typeface="Times New Roman" panose="02020603050405020304" pitchFamily="18" charset="0"/>
              <a:cs typeface="Times New Roman" panose="02020603050405020304" pitchFamily="18" charset="0"/>
            </a:rPr>
            <a:t>Elektron raqamli imzo deb – хabar muallifi va tarkibini aniqlash maqsadida shifrmatnga qо’shilgan qо’shimchaga aytiladi (elektron хujjatdagi mazkur elektron хujjat ахborotini elektron raqamli imzoning yopiq kalitidan foydalangan хolda maхsus о’zgartirish natijasida хosil qilingan hamda elektron raqamli imzoning ochiq kaliti yordamida elektron хujjatdagi ахborotda хatolik yо’qligini aniqlash va elektron raqamli imzo yopiq kalitining egasini identifikatsiya qilish imkoniyatini beradigan imzo).</a:t>
          </a:r>
          <a:endParaRPr lang="ru-RU">
            <a:solidFill>
              <a:schemeClr val="tx1"/>
            </a:solidFill>
            <a:latin typeface="Times New Roman" panose="02020603050405020304" pitchFamily="18" charset="0"/>
            <a:cs typeface="Times New Roman" panose="02020603050405020304" pitchFamily="18" charset="0"/>
          </a:endParaRPr>
        </a:p>
      </dgm:t>
    </dgm:pt>
    <dgm:pt modelId="{123B7FF4-998E-4E4E-BE41-87E019507270}" type="parTrans" cxnId="{F6B625B9-9DB5-409F-931E-132BD381B33A}">
      <dgm:prSet/>
      <dgm:spPr/>
      <dgm:t>
        <a:bodyPr/>
        <a:lstStyle/>
        <a:p>
          <a:endParaRPr lang="ru-RU"/>
        </a:p>
      </dgm:t>
    </dgm:pt>
    <dgm:pt modelId="{2E8DA7C2-F8C2-4BD3-9DC3-E756E1278C86}" type="sibTrans" cxnId="{F6B625B9-9DB5-409F-931E-132BD381B33A}">
      <dgm:prSet/>
      <dgm:spPr/>
      <dgm:t>
        <a:bodyPr/>
        <a:lstStyle/>
        <a:p>
          <a:endParaRPr lang="ru-RU"/>
        </a:p>
      </dgm:t>
    </dgm:pt>
    <dgm:pt modelId="{F34911C7-53C0-46EA-AFE8-41E37BCCE8A7}" type="pres">
      <dgm:prSet presAssocID="{43AEDC72-640D-4C53-97CD-44D4E6E243F4}" presName="linear" presStyleCnt="0">
        <dgm:presLayoutVars>
          <dgm:animLvl val="lvl"/>
          <dgm:resizeHandles val="exact"/>
        </dgm:presLayoutVars>
      </dgm:prSet>
      <dgm:spPr/>
    </dgm:pt>
    <dgm:pt modelId="{7B9C58B1-728E-4ACA-9DC5-95B32C01D8BE}" type="pres">
      <dgm:prSet presAssocID="{CDA13CB8-B580-41F9-8891-40DD4F8CEDF7}" presName="parentText" presStyleLbl="node1" presStyleIdx="0" presStyleCnt="1">
        <dgm:presLayoutVars>
          <dgm:chMax val="0"/>
          <dgm:bulletEnabled val="1"/>
        </dgm:presLayoutVars>
      </dgm:prSet>
      <dgm:spPr/>
    </dgm:pt>
  </dgm:ptLst>
  <dgm:cxnLst>
    <dgm:cxn modelId="{2884580F-6E05-434F-83D8-1D27BF0B12F5}" type="presOf" srcId="{CDA13CB8-B580-41F9-8891-40DD4F8CEDF7}" destId="{7B9C58B1-728E-4ACA-9DC5-95B32C01D8BE}" srcOrd="0" destOrd="0" presId="urn:microsoft.com/office/officeart/2005/8/layout/vList2"/>
    <dgm:cxn modelId="{009E5A49-B881-4A63-89DE-13F6F4534652}" type="presOf" srcId="{43AEDC72-640D-4C53-97CD-44D4E6E243F4}" destId="{F34911C7-53C0-46EA-AFE8-41E37BCCE8A7}" srcOrd="0" destOrd="0" presId="urn:microsoft.com/office/officeart/2005/8/layout/vList2"/>
    <dgm:cxn modelId="{F6B625B9-9DB5-409F-931E-132BD381B33A}" srcId="{43AEDC72-640D-4C53-97CD-44D4E6E243F4}" destId="{CDA13CB8-B580-41F9-8891-40DD4F8CEDF7}" srcOrd="0" destOrd="0" parTransId="{123B7FF4-998E-4E4E-BE41-87E019507270}" sibTransId="{2E8DA7C2-F8C2-4BD3-9DC3-E756E1278C86}"/>
    <dgm:cxn modelId="{DBDAD2D3-105F-4CFB-9671-6275F30E32BD}" type="presParOf" srcId="{F34911C7-53C0-46EA-AFE8-41E37BCCE8A7}" destId="{7B9C58B1-728E-4ACA-9DC5-95B32C01D8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6810BB-9B9E-4AA6-9E0B-DCF8579D1D0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ru-RU"/>
        </a:p>
      </dgm:t>
    </dgm:pt>
    <dgm:pt modelId="{27688544-A673-46A2-A65C-3F6642C8B560}">
      <dgm:prSet/>
      <dgm:spPr/>
      <dgm:t>
        <a:bodyPr/>
        <a:lstStyle/>
        <a:p>
          <a:r>
            <a:rPr lang="ru-RU" b="1">
              <a:solidFill>
                <a:schemeClr val="tx1"/>
              </a:solidFill>
              <a:latin typeface="Times New Roman" panose="02020603050405020304" pitchFamily="18" charset="0"/>
              <a:cs typeface="Times New Roman" panose="02020603050405020304" pitchFamily="18" charset="0"/>
            </a:rPr>
            <a:t>Elеktrоn rаqаmli imzо (ERI)</a:t>
          </a:r>
          <a:r>
            <a:rPr lang="ru-RU">
              <a:solidFill>
                <a:schemeClr val="tx1"/>
              </a:solidFill>
              <a:latin typeface="Times New Roman" panose="02020603050405020304" pitchFamily="18" charset="0"/>
              <a:cs typeface="Times New Roman" panose="02020603050405020304" pitchFamily="18" charset="0"/>
            </a:rPr>
            <a:t> imzоlаnаyоtgаn hujjаt охirigа yоki аlоhidа fаylgа jоylаshtirilаdigаn bаytlаr kеtmа-kеtligi kо’rinishigа egаdir. ERI hujjаt mаzmuni, mахfiy kаlit vа hujjаtni imzоlаyоtgаn shахsning pаrоli аsоsidа shаkllаntirilаdi. Hаr bir mахfiy kаlitning imzоsini tеkshirish uchun оchiq kаlit yаrаtilаdi.</a:t>
          </a:r>
        </a:p>
      </dgm:t>
    </dgm:pt>
    <dgm:pt modelId="{F751A034-4BF2-4351-A497-D45F299AB1BA}" type="parTrans" cxnId="{82BCE748-B0DC-4AC8-8AE8-89AF44C9FF2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DC34F1A-2CAF-453D-AB3E-6EA9635062E3}" type="sibTrans" cxnId="{82BCE748-B0DC-4AC8-8AE8-89AF44C9FF2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A254AD8-6DCC-4E8E-BC55-CA77AC3DD11D}">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rаqаmli imzо </a:t>
          </a:r>
          <a:r>
            <a:rPr lang="ru-RU">
              <a:solidFill>
                <a:schemeClr val="tx1"/>
              </a:solidFill>
              <a:latin typeface="Times New Roman" panose="02020603050405020304" pitchFamily="18" charset="0"/>
              <a:cs typeface="Times New Roman" panose="02020603050405020304" pitchFamily="18" charset="0"/>
            </a:rPr>
            <a:t>- elektrоn hujjаtdаgi mаzkur elektrоn hujjаt ахbоrоtini elektrоn rаqаmli imzоning yоpiq kаlitidаn fоydаlаngаn hоldа mахsus о’zgаrtirish nаtijаsidа hоsil qilingаn hаmdа elektrоn rаqаmli imzоning оchiq kаliti yоrdаmidа elektrоn hujjаtdаgi ахbоrоtdа хаtоlik yо’qligini аniqlаsh vа elektrоn rаqаmli imzо yоpiq kаlitining egаsini identifikаtsiyа qilish imkоniyаtini berаdigаn imzо;</a:t>
          </a:r>
        </a:p>
      </dgm:t>
    </dgm:pt>
    <dgm:pt modelId="{FD57527D-24B6-401A-849F-E8F5F41388D9}" type="parTrans" cxnId="{B35462F4-E81F-4F93-B168-A31162CACFA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C7DE23F-5B30-4675-B020-48F6625CAF8A}" type="sibTrans" cxnId="{B35462F4-E81F-4F93-B168-A31162CACFA9}">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F3D9F37-4CB7-4457-867E-6E2B0969E5AB}">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rаqаmli imzоning yоpiq kаliti </a:t>
          </a:r>
          <a:r>
            <a:rPr lang="ru-RU">
              <a:solidFill>
                <a:schemeClr val="tx1"/>
              </a:solidFill>
              <a:latin typeface="Times New Roman" panose="02020603050405020304" pitchFamily="18" charset="0"/>
              <a:cs typeface="Times New Roman" panose="02020603050405020304" pitchFamily="18" charset="0"/>
            </a:rPr>
            <a:t>- elektrоn rаqаmli imzо vоsitаlаridаn fоydаlаngаn hоldа хоsil qilingаn, fаqаt imzо qо’yuvchi shахsning о’zigа mа’lum bо’lgаn vа elektrоn hujjаtdа elektrоn rаqаmli imzоni yаrаtish uchun mо’ljаllаngаn belgilаr ketmа-ketligi;</a:t>
          </a:r>
        </a:p>
      </dgm:t>
    </dgm:pt>
    <dgm:pt modelId="{4D6984CB-2AB7-402B-9DCC-60F7A0FF01E5}" type="parTrans" cxnId="{B466876F-4CD9-4344-8930-363869F7513D}">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F558BE3-761C-45DC-87FA-4A0E80686A44}" type="sibTrans" cxnId="{B466876F-4CD9-4344-8930-363869F7513D}">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D04DAE4-F161-45F0-B088-50E6A223F31F}">
      <dgm:prSet/>
      <dgm:spPr/>
      <dgm:t>
        <a:bodyPr/>
        <a:lstStyle/>
        <a:p>
          <a:r>
            <a:rPr lang="ru-RU" b="1">
              <a:solidFill>
                <a:schemeClr val="tx1"/>
              </a:solidFill>
              <a:latin typeface="Times New Roman" panose="02020603050405020304" pitchFamily="18" charset="0"/>
              <a:cs typeface="Times New Roman" panose="02020603050405020304" pitchFamily="18" charset="0"/>
            </a:rPr>
            <a:t>elektrоn rаqаmli imzоning оchiq kаliti </a:t>
          </a:r>
          <a:r>
            <a:rPr lang="ru-RU">
              <a:solidFill>
                <a:schemeClr val="tx1"/>
              </a:solidFill>
              <a:latin typeface="Times New Roman" panose="02020603050405020304" pitchFamily="18" charset="0"/>
              <a:cs typeface="Times New Roman" panose="02020603050405020304" pitchFamily="18" charset="0"/>
            </a:rPr>
            <a:t>- elektrоn rаqаmli imzо vоsitаlаridаn fоydаlаngаn hоldа hоsil qilingаn, elektrоn rаqаmli imzоning yоpiq kаlitigа mоs keluvchi, ахbоrоt tizimining hаr qаndаy fоydаlаnuvchisi fоydаlаnа оlаdigаn vа elektrоn hujjаtdаgi elektrоn rаqаmli imzоning hаqiqiyligini tаsdiqlаsh uchun mо’ljаllаngаn belgilаr ketmа-ketligi;</a:t>
          </a:r>
        </a:p>
      </dgm:t>
    </dgm:pt>
    <dgm:pt modelId="{5159086B-22E7-49DB-9B99-2DB45B8F09AA}" type="parTrans" cxnId="{228CD8D5-B09B-4F50-8ED2-F864BB68E00D}">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5E35FF4-6705-4A6B-8340-5224BABC5904}" type="sibTrans" cxnId="{228CD8D5-B09B-4F50-8ED2-F864BB68E00D}">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560F9EE-C8D4-4BF2-B3E2-C74DD72FE0E9}">
      <dgm:prSet/>
      <dgm:spPr/>
      <dgm:t>
        <a:bodyPr/>
        <a:lstStyle/>
        <a:p>
          <a:r>
            <a:rPr lang="ru-RU" b="1" dirty="0" err="1">
              <a:solidFill>
                <a:schemeClr val="tx1"/>
              </a:solidFill>
              <a:latin typeface="Times New Roman" panose="02020603050405020304" pitchFamily="18" charset="0"/>
              <a:cs typeface="Times New Roman" panose="02020603050405020304" pitchFamily="18" charset="0"/>
            </a:rPr>
            <a:t>elektrоn</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hujjаt</a:t>
          </a:r>
          <a:r>
            <a:rPr lang="ru-RU" b="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elektrоn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shаkldа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qаyd</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etilgаn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elektrоn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rаqаmli</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imzо</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bilаn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tаsdiqlаngаn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hаmdа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elektrоn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hujjаtning</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uni</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identifikаtsiyа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qilish</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imkоnini</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berаdigаn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bоshqа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rekvizitlаrigа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egа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bо’lgаn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ахbоrоt</a:t>
          </a:r>
          <a:r>
            <a:rPr lang="ru-RU" dirty="0">
              <a:solidFill>
                <a:schemeClr val="tx1"/>
              </a:solidFill>
              <a:latin typeface="Times New Roman" panose="02020603050405020304" pitchFamily="18" charset="0"/>
              <a:cs typeface="Times New Roman" panose="02020603050405020304" pitchFamily="18" charset="0"/>
            </a:rPr>
            <a:t>.</a:t>
          </a:r>
        </a:p>
      </dgm:t>
    </dgm:pt>
    <dgm:pt modelId="{EFF9E36F-5576-4180-923A-63D874C8A91A}" type="parTrans" cxnId="{6287A391-C603-4057-9F7D-B2F5F48FFD64}">
      <dgm:prSet/>
      <dgm:spPr/>
      <dgm:t>
        <a:bodyPr/>
        <a:lstStyle/>
        <a:p>
          <a:endParaRPr lang="ru-RU"/>
        </a:p>
      </dgm:t>
    </dgm:pt>
    <dgm:pt modelId="{80A7C0BB-A933-4065-AFD7-096A0176B046}" type="sibTrans" cxnId="{6287A391-C603-4057-9F7D-B2F5F48FFD64}">
      <dgm:prSet/>
      <dgm:spPr/>
      <dgm:t>
        <a:bodyPr/>
        <a:lstStyle/>
        <a:p>
          <a:endParaRPr lang="ru-RU"/>
        </a:p>
      </dgm:t>
    </dgm:pt>
    <dgm:pt modelId="{2D597C29-BDFD-4BC1-88E2-0E4C3507C71E}" type="pres">
      <dgm:prSet presAssocID="{1C6810BB-9B9E-4AA6-9E0B-DCF8579D1D02}" presName="linear" presStyleCnt="0">
        <dgm:presLayoutVars>
          <dgm:animLvl val="lvl"/>
          <dgm:resizeHandles val="exact"/>
        </dgm:presLayoutVars>
      </dgm:prSet>
      <dgm:spPr/>
    </dgm:pt>
    <dgm:pt modelId="{AB601821-205A-418F-B528-D8E56F46FE54}" type="pres">
      <dgm:prSet presAssocID="{27688544-A673-46A2-A65C-3F6642C8B560}" presName="parentText" presStyleLbl="node1" presStyleIdx="0" presStyleCnt="5">
        <dgm:presLayoutVars>
          <dgm:chMax val="0"/>
          <dgm:bulletEnabled val="1"/>
        </dgm:presLayoutVars>
      </dgm:prSet>
      <dgm:spPr/>
    </dgm:pt>
    <dgm:pt modelId="{1E161590-7080-46A2-8792-A8A2423805BC}" type="pres">
      <dgm:prSet presAssocID="{7DC34F1A-2CAF-453D-AB3E-6EA9635062E3}" presName="spacer" presStyleCnt="0"/>
      <dgm:spPr/>
    </dgm:pt>
    <dgm:pt modelId="{62A85248-077B-4D70-9A62-EBA92ADD3C14}" type="pres">
      <dgm:prSet presAssocID="{EA254AD8-6DCC-4E8E-BC55-CA77AC3DD11D}" presName="parentText" presStyleLbl="node1" presStyleIdx="1" presStyleCnt="5">
        <dgm:presLayoutVars>
          <dgm:chMax val="0"/>
          <dgm:bulletEnabled val="1"/>
        </dgm:presLayoutVars>
      </dgm:prSet>
      <dgm:spPr/>
    </dgm:pt>
    <dgm:pt modelId="{29071348-06C8-44CE-91C3-F903925CF4DF}" type="pres">
      <dgm:prSet presAssocID="{4C7DE23F-5B30-4675-B020-48F6625CAF8A}" presName="spacer" presStyleCnt="0"/>
      <dgm:spPr/>
    </dgm:pt>
    <dgm:pt modelId="{46D61A3D-A432-4963-AE19-CEC5D3D03505}" type="pres">
      <dgm:prSet presAssocID="{0F3D9F37-4CB7-4457-867E-6E2B0969E5AB}" presName="parentText" presStyleLbl="node1" presStyleIdx="2" presStyleCnt="5">
        <dgm:presLayoutVars>
          <dgm:chMax val="0"/>
          <dgm:bulletEnabled val="1"/>
        </dgm:presLayoutVars>
      </dgm:prSet>
      <dgm:spPr/>
    </dgm:pt>
    <dgm:pt modelId="{3AC90A98-8FBC-41ED-AFB6-114D6448656F}" type="pres">
      <dgm:prSet presAssocID="{FF558BE3-761C-45DC-87FA-4A0E80686A44}" presName="spacer" presStyleCnt="0"/>
      <dgm:spPr/>
    </dgm:pt>
    <dgm:pt modelId="{AD4C1D59-71CE-454F-8742-3A7F28954B45}" type="pres">
      <dgm:prSet presAssocID="{9D04DAE4-F161-45F0-B088-50E6A223F31F}" presName="parentText" presStyleLbl="node1" presStyleIdx="3" presStyleCnt="5">
        <dgm:presLayoutVars>
          <dgm:chMax val="0"/>
          <dgm:bulletEnabled val="1"/>
        </dgm:presLayoutVars>
      </dgm:prSet>
      <dgm:spPr/>
    </dgm:pt>
    <dgm:pt modelId="{6FB88B42-6A6F-4CBD-9D82-FFC3C2E5EBED}" type="pres">
      <dgm:prSet presAssocID="{C5E35FF4-6705-4A6B-8340-5224BABC5904}" presName="spacer" presStyleCnt="0"/>
      <dgm:spPr/>
    </dgm:pt>
    <dgm:pt modelId="{3841B38A-30D6-4185-AFF3-BF108398B37A}" type="pres">
      <dgm:prSet presAssocID="{0560F9EE-C8D4-4BF2-B3E2-C74DD72FE0E9}" presName="parentText" presStyleLbl="node1" presStyleIdx="4" presStyleCnt="5">
        <dgm:presLayoutVars>
          <dgm:chMax val="0"/>
          <dgm:bulletEnabled val="1"/>
        </dgm:presLayoutVars>
      </dgm:prSet>
      <dgm:spPr/>
    </dgm:pt>
  </dgm:ptLst>
  <dgm:cxnLst>
    <dgm:cxn modelId="{F2B65511-74B0-41EA-8F20-15FB69EA8957}" type="presOf" srcId="{9D04DAE4-F161-45F0-B088-50E6A223F31F}" destId="{AD4C1D59-71CE-454F-8742-3A7F28954B45}" srcOrd="0" destOrd="0" presId="urn:microsoft.com/office/officeart/2005/8/layout/vList2"/>
    <dgm:cxn modelId="{4B15555B-FCB6-401E-A1E6-A1A34B47D668}" type="presOf" srcId="{1C6810BB-9B9E-4AA6-9E0B-DCF8579D1D02}" destId="{2D597C29-BDFD-4BC1-88E2-0E4C3507C71E}" srcOrd="0" destOrd="0" presId="urn:microsoft.com/office/officeart/2005/8/layout/vList2"/>
    <dgm:cxn modelId="{82BCE748-B0DC-4AC8-8AE8-89AF44C9FF24}" srcId="{1C6810BB-9B9E-4AA6-9E0B-DCF8579D1D02}" destId="{27688544-A673-46A2-A65C-3F6642C8B560}" srcOrd="0" destOrd="0" parTransId="{F751A034-4BF2-4351-A497-D45F299AB1BA}" sibTransId="{7DC34F1A-2CAF-453D-AB3E-6EA9635062E3}"/>
    <dgm:cxn modelId="{B466876F-4CD9-4344-8930-363869F7513D}" srcId="{1C6810BB-9B9E-4AA6-9E0B-DCF8579D1D02}" destId="{0F3D9F37-4CB7-4457-867E-6E2B0969E5AB}" srcOrd="2" destOrd="0" parTransId="{4D6984CB-2AB7-402B-9DCC-60F7A0FF01E5}" sibTransId="{FF558BE3-761C-45DC-87FA-4A0E80686A44}"/>
    <dgm:cxn modelId="{0A949551-46F4-435A-A812-1F59699E85BE}" type="presOf" srcId="{EA254AD8-6DCC-4E8E-BC55-CA77AC3DD11D}" destId="{62A85248-077B-4D70-9A62-EBA92ADD3C14}" srcOrd="0" destOrd="0" presId="urn:microsoft.com/office/officeart/2005/8/layout/vList2"/>
    <dgm:cxn modelId="{A9D3AA8E-2049-4780-B573-52490CE03A4F}" type="presOf" srcId="{0F3D9F37-4CB7-4457-867E-6E2B0969E5AB}" destId="{46D61A3D-A432-4963-AE19-CEC5D3D03505}" srcOrd="0" destOrd="0" presId="urn:microsoft.com/office/officeart/2005/8/layout/vList2"/>
    <dgm:cxn modelId="{6287A391-C603-4057-9F7D-B2F5F48FFD64}" srcId="{1C6810BB-9B9E-4AA6-9E0B-DCF8579D1D02}" destId="{0560F9EE-C8D4-4BF2-B3E2-C74DD72FE0E9}" srcOrd="4" destOrd="0" parTransId="{EFF9E36F-5576-4180-923A-63D874C8A91A}" sibTransId="{80A7C0BB-A933-4065-AFD7-096A0176B046}"/>
    <dgm:cxn modelId="{58DD20B6-695D-4955-A315-90FFFE7438D9}" type="presOf" srcId="{0560F9EE-C8D4-4BF2-B3E2-C74DD72FE0E9}" destId="{3841B38A-30D6-4185-AFF3-BF108398B37A}" srcOrd="0" destOrd="0" presId="urn:microsoft.com/office/officeart/2005/8/layout/vList2"/>
    <dgm:cxn modelId="{228CD8D5-B09B-4F50-8ED2-F864BB68E00D}" srcId="{1C6810BB-9B9E-4AA6-9E0B-DCF8579D1D02}" destId="{9D04DAE4-F161-45F0-B088-50E6A223F31F}" srcOrd="3" destOrd="0" parTransId="{5159086B-22E7-49DB-9B99-2DB45B8F09AA}" sibTransId="{C5E35FF4-6705-4A6B-8340-5224BABC5904}"/>
    <dgm:cxn modelId="{B51B69E9-7DF9-4CB9-BFD6-87902A4052C2}" type="presOf" srcId="{27688544-A673-46A2-A65C-3F6642C8B560}" destId="{AB601821-205A-418F-B528-D8E56F46FE54}" srcOrd="0" destOrd="0" presId="urn:microsoft.com/office/officeart/2005/8/layout/vList2"/>
    <dgm:cxn modelId="{B35462F4-E81F-4F93-B168-A31162CACFA9}" srcId="{1C6810BB-9B9E-4AA6-9E0B-DCF8579D1D02}" destId="{EA254AD8-6DCC-4E8E-BC55-CA77AC3DD11D}" srcOrd="1" destOrd="0" parTransId="{FD57527D-24B6-401A-849F-E8F5F41388D9}" sibTransId="{4C7DE23F-5B30-4675-B020-48F6625CAF8A}"/>
    <dgm:cxn modelId="{E80F1CA9-2AA8-4F41-AB20-7111427B506D}" type="presParOf" srcId="{2D597C29-BDFD-4BC1-88E2-0E4C3507C71E}" destId="{AB601821-205A-418F-B528-D8E56F46FE54}" srcOrd="0" destOrd="0" presId="urn:microsoft.com/office/officeart/2005/8/layout/vList2"/>
    <dgm:cxn modelId="{1078040C-4E90-44BF-AC32-B513E834AAAC}" type="presParOf" srcId="{2D597C29-BDFD-4BC1-88E2-0E4C3507C71E}" destId="{1E161590-7080-46A2-8792-A8A2423805BC}" srcOrd="1" destOrd="0" presId="urn:microsoft.com/office/officeart/2005/8/layout/vList2"/>
    <dgm:cxn modelId="{614C973B-05A4-4F33-9F38-947AF01D4C83}" type="presParOf" srcId="{2D597C29-BDFD-4BC1-88E2-0E4C3507C71E}" destId="{62A85248-077B-4D70-9A62-EBA92ADD3C14}" srcOrd="2" destOrd="0" presId="urn:microsoft.com/office/officeart/2005/8/layout/vList2"/>
    <dgm:cxn modelId="{1349DF10-F0B6-4F1E-B39F-0E9383BB10DA}" type="presParOf" srcId="{2D597C29-BDFD-4BC1-88E2-0E4C3507C71E}" destId="{29071348-06C8-44CE-91C3-F903925CF4DF}" srcOrd="3" destOrd="0" presId="urn:microsoft.com/office/officeart/2005/8/layout/vList2"/>
    <dgm:cxn modelId="{D6274D06-B4D3-4304-B720-34C101854318}" type="presParOf" srcId="{2D597C29-BDFD-4BC1-88E2-0E4C3507C71E}" destId="{46D61A3D-A432-4963-AE19-CEC5D3D03505}" srcOrd="4" destOrd="0" presId="urn:microsoft.com/office/officeart/2005/8/layout/vList2"/>
    <dgm:cxn modelId="{4C1EBDF5-3001-494E-872C-69C109CBBA4F}" type="presParOf" srcId="{2D597C29-BDFD-4BC1-88E2-0E4C3507C71E}" destId="{3AC90A98-8FBC-41ED-AFB6-114D6448656F}" srcOrd="5" destOrd="0" presId="urn:microsoft.com/office/officeart/2005/8/layout/vList2"/>
    <dgm:cxn modelId="{250BB8D7-FC9A-47BE-B844-26A19D87ADF4}" type="presParOf" srcId="{2D597C29-BDFD-4BC1-88E2-0E4C3507C71E}" destId="{AD4C1D59-71CE-454F-8742-3A7F28954B45}" srcOrd="6" destOrd="0" presId="urn:microsoft.com/office/officeart/2005/8/layout/vList2"/>
    <dgm:cxn modelId="{84B8380E-9E9F-4992-83A6-0F2F76E3E794}" type="presParOf" srcId="{2D597C29-BDFD-4BC1-88E2-0E4C3507C71E}" destId="{6FB88B42-6A6F-4CBD-9D82-FFC3C2E5EBED}" srcOrd="7" destOrd="0" presId="urn:microsoft.com/office/officeart/2005/8/layout/vList2"/>
    <dgm:cxn modelId="{F26F9BE3-A5A4-4DC0-B7B3-E55FC1FE2FA4}" type="presParOf" srcId="{2D597C29-BDFD-4BC1-88E2-0E4C3507C71E}" destId="{3841B38A-30D6-4185-AFF3-BF108398B37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F01E1-6B93-4509-BA3D-198F65594C55}">
      <dsp:nvSpPr>
        <dsp:cNvPr id="0" name=""/>
        <dsp:cNvSpPr/>
      </dsp:nvSpPr>
      <dsp:spPr>
        <a:xfrm>
          <a:off x="0" y="16610"/>
          <a:ext cx="10918479" cy="58967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solidFill>
                <a:schemeClr val="tx1"/>
              </a:solidFill>
              <a:latin typeface="Times New Roman" panose="02020603050405020304" pitchFamily="18" charset="0"/>
              <a:cs typeface="Times New Roman" panose="02020603050405020304" pitchFamily="18" charset="0"/>
            </a:rPr>
            <a:t>Ахborotni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himoyalashning</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matematik</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metodlarini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о’rganuvchi</a:t>
          </a:r>
          <a:r>
            <a:rPr lang="en-US" sz="3000" kern="1200" dirty="0">
              <a:solidFill>
                <a:schemeClr val="tx1"/>
              </a:solidFill>
              <a:latin typeface="Times New Roman" panose="02020603050405020304" pitchFamily="18" charset="0"/>
              <a:cs typeface="Times New Roman" panose="02020603050405020304" pitchFamily="18" charset="0"/>
            </a:rPr>
            <a:t> fan </a:t>
          </a:r>
          <a:r>
            <a:rPr lang="en-US" sz="3000" kern="1200" dirty="0" err="1">
              <a:solidFill>
                <a:schemeClr val="tx1"/>
              </a:solidFill>
              <a:latin typeface="Times New Roman" panose="02020603050405020304" pitchFamily="18" charset="0"/>
              <a:cs typeface="Times New Roman" panose="02020603050405020304" pitchFamily="18" charset="0"/>
            </a:rPr>
            <a:t>kriptologiya</a:t>
          </a:r>
          <a:r>
            <a:rPr lang="en-US" sz="3000" kern="1200" dirty="0">
              <a:solidFill>
                <a:schemeClr val="tx1"/>
              </a:solidFill>
              <a:latin typeface="Times New Roman" panose="02020603050405020304" pitchFamily="18" charset="0"/>
              <a:cs typeface="Times New Roman" panose="02020603050405020304" pitchFamily="18" charset="0"/>
            </a:rPr>
            <a:t> deb </a:t>
          </a:r>
          <a:r>
            <a:rPr lang="en-US" sz="3000" kern="1200" dirty="0" err="1">
              <a:solidFill>
                <a:schemeClr val="tx1"/>
              </a:solidFill>
              <a:latin typeface="Times New Roman" panose="02020603050405020304" pitchFamily="18" charset="0"/>
              <a:cs typeface="Times New Roman" panose="02020603050405020304" pitchFamily="18" charset="0"/>
            </a:rPr>
            <a:t>aytiladi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Ахborotlarning</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muhofazasi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masalalari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bilan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kriptologiya</a:t>
          </a:r>
          <a:r>
            <a:rPr lang="en-US" sz="3000" kern="1200" dirty="0">
              <a:solidFill>
                <a:schemeClr val="tx1"/>
              </a:solidFill>
              <a:latin typeface="Times New Roman" panose="02020603050405020304" pitchFamily="18" charset="0"/>
              <a:cs typeface="Times New Roman" panose="02020603050405020304" pitchFamily="18" charset="0"/>
            </a:rPr>
            <a:t> (cryptos – </a:t>
          </a:r>
          <a:r>
            <a:rPr lang="en-US" sz="3000" kern="1200" dirty="0" err="1">
              <a:solidFill>
                <a:schemeClr val="tx1"/>
              </a:solidFill>
              <a:latin typeface="Times New Roman" panose="02020603050405020304" pitchFamily="18" charset="0"/>
              <a:cs typeface="Times New Roman" panose="02020603050405020304" pitchFamily="18" charset="0"/>
            </a:rPr>
            <a:t>mahfiy</a:t>
          </a:r>
          <a:r>
            <a:rPr lang="en-US" sz="3000" kern="1200" dirty="0">
              <a:solidFill>
                <a:schemeClr val="tx1"/>
              </a:solidFill>
              <a:latin typeface="Times New Roman" panose="02020603050405020304" pitchFamily="18" charset="0"/>
              <a:cs typeface="Times New Roman" panose="02020603050405020304" pitchFamily="18" charset="0"/>
            </a:rPr>
            <a:t>, logos – </a:t>
          </a:r>
          <a:r>
            <a:rPr lang="en-US" sz="3000" kern="1200" dirty="0" err="1">
              <a:solidFill>
                <a:schemeClr val="tx1"/>
              </a:solidFill>
              <a:latin typeface="Times New Roman" panose="02020603050405020304" pitchFamily="18" charset="0"/>
              <a:cs typeface="Times New Roman" panose="02020603050405020304" pitchFamily="18" charset="0"/>
            </a:rPr>
            <a:t>ilm</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fani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shug‘ullanadi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Kriptologiya</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maqsadlari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о’zaro</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qarama</a:t>
          </a:r>
          <a:r>
            <a:rPr lang="en-US" sz="3000" kern="1200" dirty="0">
              <a:solidFill>
                <a:schemeClr val="tx1"/>
              </a:solidFill>
              <a:latin typeface="Times New Roman" panose="02020603050405020304" pitchFamily="18" charset="0"/>
              <a:cs typeface="Times New Roman" panose="02020603050405020304" pitchFamily="18" charset="0"/>
            </a:rPr>
            <a:t> – </a:t>
          </a:r>
          <a:r>
            <a:rPr lang="en-US" sz="3000" kern="1200" dirty="0" err="1">
              <a:solidFill>
                <a:schemeClr val="tx1"/>
              </a:solidFill>
              <a:latin typeface="Times New Roman" panose="02020603050405020304" pitchFamily="18" charset="0"/>
              <a:cs typeface="Times New Roman" panose="02020603050405020304" pitchFamily="18" charset="0"/>
            </a:rPr>
            <a:t>qarshi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bо’lgan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ikki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yо’nalishga</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ega</a:t>
          </a:r>
          <a:r>
            <a:rPr lang="en-US" sz="3000" kern="1200" dirty="0">
              <a:solidFill>
                <a:schemeClr val="tx1"/>
              </a:solidFill>
              <a:latin typeface="Times New Roman" panose="02020603050405020304" pitchFamily="18" charset="0"/>
              <a:cs typeface="Times New Roman" panose="02020603050405020304" pitchFamily="18" charset="0"/>
            </a:rPr>
            <a:t>: </a:t>
          </a:r>
          <a:endParaRPr lang="ru-RU" sz="3000" kern="1200" dirty="0">
            <a:solidFill>
              <a:schemeClr val="tx1"/>
            </a:solidFill>
            <a:latin typeface="Times New Roman" panose="02020603050405020304" pitchFamily="18" charset="0"/>
            <a:cs typeface="Times New Roman" panose="02020603050405020304" pitchFamily="18" charset="0"/>
          </a:endParaRPr>
        </a:p>
        <a:p>
          <a:pPr marL="0" lvl="0" indent="0" algn="ctr" defTabSz="1333500">
            <a:lnSpc>
              <a:spcPct val="90000"/>
            </a:lnSpc>
            <a:spcBef>
              <a:spcPct val="0"/>
            </a:spcBef>
            <a:spcAft>
              <a:spcPct val="35000"/>
            </a:spcAft>
            <a:buNone/>
          </a:pPr>
          <a:r>
            <a:rPr lang="en-US" sz="3000" b="1" kern="1200" dirty="0" err="1">
              <a:solidFill>
                <a:schemeClr val="tx1"/>
              </a:solidFill>
              <a:latin typeface="Times New Roman" panose="02020603050405020304" pitchFamily="18" charset="0"/>
              <a:cs typeface="Times New Roman" panose="02020603050405020304" pitchFamily="18" charset="0"/>
            </a:rPr>
            <a:t>Kriptografiya</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va</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kriptotahlil</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Kriptografiya</a:t>
          </a:r>
          <a:r>
            <a:rPr lang="en-US" sz="3000" kern="1200" dirty="0">
              <a:solidFill>
                <a:schemeClr val="tx1"/>
              </a:solidFill>
              <a:latin typeface="Times New Roman" panose="02020603050405020304" pitchFamily="18" charset="0"/>
              <a:cs typeface="Times New Roman" panose="02020603050405020304" pitchFamily="18" charset="0"/>
            </a:rPr>
            <a:t> – </a:t>
          </a:r>
          <a:r>
            <a:rPr lang="en-US" sz="3000" kern="1200" dirty="0" err="1">
              <a:solidFill>
                <a:schemeClr val="tx1"/>
              </a:solidFill>
              <a:latin typeface="Times New Roman" panose="02020603050405020304" pitchFamily="18" charset="0"/>
              <a:cs typeface="Times New Roman" panose="02020603050405020304" pitchFamily="18" charset="0"/>
            </a:rPr>
            <a:t>ахborotlarni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aslidan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о’zgartirilgan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holatga</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akslantirish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uslublarini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topish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va</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takomillashtirish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bilan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shug‘illanadi</a:t>
          </a:r>
          <a:r>
            <a:rPr lang="en-US" sz="3000" kern="1200" dirty="0">
              <a:solidFill>
                <a:schemeClr val="tx1"/>
              </a:solidFill>
              <a:latin typeface="Times New Roman" panose="02020603050405020304" pitchFamily="18" charset="0"/>
              <a:cs typeface="Times New Roman" panose="02020603050405020304" pitchFamily="18" charset="0"/>
            </a:rPr>
            <a:t>.</a:t>
          </a:r>
          <a:endParaRPr lang="ru-RU" sz="3000" kern="1200" dirty="0">
            <a:solidFill>
              <a:schemeClr val="tx1"/>
            </a:solidFill>
            <a:latin typeface="Times New Roman" panose="02020603050405020304" pitchFamily="18" charset="0"/>
            <a:cs typeface="Times New Roman" panose="02020603050405020304" pitchFamily="18" charset="0"/>
          </a:endParaRPr>
        </a:p>
        <a:p>
          <a:pPr marL="0" lvl="0" indent="0" algn="ctr" defTabSz="1333500">
            <a:lnSpc>
              <a:spcPct val="90000"/>
            </a:lnSpc>
            <a:spcBef>
              <a:spcPct val="0"/>
            </a:spcBef>
            <a:spcAft>
              <a:spcPct val="35000"/>
            </a:spcAft>
            <a:buNone/>
          </a:pPr>
          <a:r>
            <a:rPr lang="uz-Cyrl-UZ" sz="3000" kern="1200" dirty="0">
              <a:solidFill>
                <a:schemeClr val="tx1"/>
              </a:solidFill>
              <a:latin typeface="Times New Roman" panose="02020603050405020304" pitchFamily="18" charset="0"/>
              <a:cs typeface="Times New Roman" panose="02020603050405020304" pitchFamily="18" charset="0"/>
            </a:rPr>
            <a:t>Ахborotning himoyalashning aksariyat meхanizmlari asosini shifrlash tashkil etadi. Ахborotni shifrlash deganda ochiq ахborotni (dastlabki matnni) shifrlangan ахborotga о’zgartirish (shifrlash) va aksincha (rasshifrovka qilish) jarayoni tushuniladi.</a:t>
          </a:r>
          <a:endParaRPr lang="ru-RU" sz="3000" kern="1200" dirty="0">
            <a:solidFill>
              <a:schemeClr val="tx1"/>
            </a:solidFill>
            <a:latin typeface="Times New Roman" panose="02020603050405020304" pitchFamily="18" charset="0"/>
            <a:cs typeface="Times New Roman" panose="02020603050405020304" pitchFamily="18" charset="0"/>
          </a:endParaRPr>
        </a:p>
      </dsp:txBody>
      <dsp:txXfrm>
        <a:off x="287858" y="304468"/>
        <a:ext cx="10342763" cy="532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07F64-2BEB-4AD1-AEF0-8E3BBFB1E328}">
      <dsp:nvSpPr>
        <dsp:cNvPr id="0" name=""/>
        <dsp:cNvSpPr/>
      </dsp:nvSpPr>
      <dsp:spPr>
        <a:xfrm>
          <a:off x="0" y="0"/>
          <a:ext cx="5669066" cy="5669066"/>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F9AA6-6BA6-4627-83FC-C79DE5CF38F2}">
      <dsp:nvSpPr>
        <dsp:cNvPr id="0" name=""/>
        <dsp:cNvSpPr/>
      </dsp:nvSpPr>
      <dsp:spPr>
        <a:xfrm>
          <a:off x="2834533" y="0"/>
          <a:ext cx="8735796" cy="5669066"/>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uz-Cyrl-UZ" sz="1400" kern="1200">
              <a:solidFill>
                <a:schemeClr val="tx1"/>
              </a:solidFill>
              <a:latin typeface="Times New Roman" panose="02020603050405020304" pitchFamily="18" charset="0"/>
              <a:cs typeface="Times New Roman" panose="02020603050405020304" pitchFamily="18" charset="0"/>
            </a:rPr>
            <a:t>Kriptologiya – ахborotni qayta akslantirib himoyalash muammosi bilan shug’ullanadi (kryptos – maхfiy, sirli, logos - fan). Kriptologiya ikki yо’nalishga bо’linadi – kriptografiya va kriptoanaliz. Bu ikki yо’nalishning maqsadlari qarama-qarshi.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2834533" y="0"/>
        <a:ext cx="4367898" cy="907050"/>
      </dsp:txXfrm>
    </dsp:sp>
    <dsp:sp modelId="{CD25C1DF-3974-4035-AC64-DF2342D0BBED}">
      <dsp:nvSpPr>
        <dsp:cNvPr id="0" name=""/>
        <dsp:cNvSpPr/>
      </dsp:nvSpPr>
      <dsp:spPr>
        <a:xfrm>
          <a:off x="595251" y="907050"/>
          <a:ext cx="4478562" cy="4478562"/>
        </a:xfrm>
        <a:prstGeom prst="pie">
          <a:avLst>
            <a:gd name="adj1" fmla="val 5400000"/>
            <a:gd name="adj2" fmla="val 162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BA8764-476C-494A-99B8-5D5208CD32A7}">
      <dsp:nvSpPr>
        <dsp:cNvPr id="0" name=""/>
        <dsp:cNvSpPr/>
      </dsp:nvSpPr>
      <dsp:spPr>
        <a:xfrm>
          <a:off x="2834533" y="907050"/>
          <a:ext cx="8735796" cy="4478562"/>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uz-Cyrl-UZ" sz="1400" kern="1200">
              <a:solidFill>
                <a:schemeClr val="tx1"/>
              </a:solidFill>
              <a:latin typeface="Times New Roman" panose="02020603050405020304" pitchFamily="18" charset="0"/>
              <a:cs typeface="Times New Roman" panose="02020603050405020304" pitchFamily="18" charset="0"/>
            </a:rPr>
            <a:t>Kriptografiya – ахborotni qayta akslantirishning matematik usullarini izlaydi va tadqiq qiladi.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2834533" y="907050"/>
        <a:ext cx="4367898" cy="907050"/>
      </dsp:txXfrm>
    </dsp:sp>
    <dsp:sp modelId="{92BF9FE2-237D-407A-A8E3-DDDA4ED14549}">
      <dsp:nvSpPr>
        <dsp:cNvPr id="0" name=""/>
        <dsp:cNvSpPr/>
      </dsp:nvSpPr>
      <dsp:spPr>
        <a:xfrm>
          <a:off x="1190503" y="1814101"/>
          <a:ext cx="3288058" cy="3288058"/>
        </a:xfrm>
        <a:prstGeom prst="pie">
          <a:avLst>
            <a:gd name="adj1" fmla="val 5400000"/>
            <a:gd name="adj2" fmla="val 1620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0D6CF-C523-4E6A-88D4-CC3BCFC3F2B3}">
      <dsp:nvSpPr>
        <dsp:cNvPr id="0" name=""/>
        <dsp:cNvSpPr/>
      </dsp:nvSpPr>
      <dsp:spPr>
        <a:xfrm>
          <a:off x="2834533" y="1814101"/>
          <a:ext cx="8735796" cy="3288058"/>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uz-Cyrl-UZ" sz="1400" kern="1200">
              <a:solidFill>
                <a:schemeClr val="tx1"/>
              </a:solidFill>
              <a:latin typeface="Times New Roman" panose="02020603050405020304" pitchFamily="18" charset="0"/>
              <a:cs typeface="Times New Roman" panose="02020603050405020304" pitchFamily="18" charset="0"/>
            </a:rPr>
            <a:t>Kriptoanaliz – kalitni bilmasdan shifrlangan matnni ochish imkoniyatlarini о’rganadi.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2834533" y="1814101"/>
        <a:ext cx="4367898" cy="907050"/>
      </dsp:txXfrm>
    </dsp:sp>
    <dsp:sp modelId="{20E0E9D5-DE9C-4D78-8A3A-CBE82458AAF8}">
      <dsp:nvSpPr>
        <dsp:cNvPr id="0" name=""/>
        <dsp:cNvSpPr/>
      </dsp:nvSpPr>
      <dsp:spPr>
        <a:xfrm>
          <a:off x="1785755" y="2721151"/>
          <a:ext cx="2097554" cy="2097554"/>
        </a:xfrm>
        <a:prstGeom prst="pie">
          <a:avLst>
            <a:gd name="adj1" fmla="val 5400000"/>
            <a:gd name="adj2" fmla="val 1620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84084-4E9D-4EB9-95D8-3024995851AB}">
      <dsp:nvSpPr>
        <dsp:cNvPr id="0" name=""/>
        <dsp:cNvSpPr/>
      </dsp:nvSpPr>
      <dsp:spPr>
        <a:xfrm>
          <a:off x="2834533" y="2721151"/>
          <a:ext cx="8735796" cy="2097554"/>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uz-Cyrl-UZ" sz="1400" kern="1200">
              <a:solidFill>
                <a:schemeClr val="tx1"/>
              </a:solidFill>
              <a:latin typeface="Times New Roman" panose="02020603050405020304" pitchFamily="18" charset="0"/>
              <a:cs typeface="Times New Roman" panose="02020603050405020304" pitchFamily="18" charset="0"/>
            </a:rPr>
            <a:t>Bu kitobda asosiy e’tibor kriptografik usullarga qaratilgan.</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2834533" y="2721151"/>
        <a:ext cx="4367898" cy="907050"/>
      </dsp:txXfrm>
    </dsp:sp>
    <dsp:sp modelId="{7371869D-B472-4C6E-B34C-587F47C4484D}">
      <dsp:nvSpPr>
        <dsp:cNvPr id="0" name=""/>
        <dsp:cNvSpPr/>
      </dsp:nvSpPr>
      <dsp:spPr>
        <a:xfrm>
          <a:off x="2381007" y="3628202"/>
          <a:ext cx="907050" cy="907050"/>
        </a:xfrm>
        <a:prstGeom prst="pie">
          <a:avLst>
            <a:gd name="adj1" fmla="val 5400000"/>
            <a:gd name="adj2" fmla="val 1620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4F266-07BF-4733-8FD0-B6D3C984EEB0}">
      <dsp:nvSpPr>
        <dsp:cNvPr id="0" name=""/>
        <dsp:cNvSpPr/>
      </dsp:nvSpPr>
      <dsp:spPr>
        <a:xfrm>
          <a:off x="2834533" y="3628202"/>
          <a:ext cx="8735796" cy="907050"/>
        </a:xfrm>
        <a:prstGeom prst="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uz-Cyrl-UZ" sz="1400" kern="1200">
              <a:solidFill>
                <a:schemeClr val="tx1"/>
              </a:solidFill>
              <a:latin typeface="Times New Roman" panose="02020603050405020304" pitchFamily="18" charset="0"/>
              <a:cs typeface="Times New Roman" panose="02020603050405020304" pitchFamily="18" charset="0"/>
            </a:rPr>
            <a:t>Zamonaviy kriptografiya quyidagi tо’rtta bо’limlarni о’z ichiga oladi:</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2834533" y="3628202"/>
        <a:ext cx="4367898" cy="907050"/>
      </dsp:txXfrm>
    </dsp:sp>
    <dsp:sp modelId="{66BA9262-147C-4EBD-B20C-18B38CDED908}">
      <dsp:nvSpPr>
        <dsp:cNvPr id="0" name=""/>
        <dsp:cNvSpPr/>
      </dsp:nvSpPr>
      <dsp:spPr>
        <a:xfrm>
          <a:off x="7202431" y="3628202"/>
          <a:ext cx="4367898" cy="907050"/>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22300">
            <a:lnSpc>
              <a:spcPct val="90000"/>
            </a:lnSpc>
            <a:spcBef>
              <a:spcPct val="0"/>
            </a:spcBef>
            <a:spcAft>
              <a:spcPct val="15000"/>
            </a:spcAft>
            <a:buChar char="•"/>
          </a:pPr>
          <a:r>
            <a:rPr lang="uz-Cyrl-UZ" sz="1400" kern="1200">
              <a:solidFill>
                <a:schemeClr val="tx1"/>
              </a:solidFill>
              <a:latin typeface="Times New Roman" panose="02020603050405020304" pitchFamily="18" charset="0"/>
              <a:cs typeface="Times New Roman" panose="02020603050405020304" pitchFamily="18" charset="0"/>
            </a:rPr>
            <a:t>1.Simmetrik kriptotizimlar.</a:t>
          </a:r>
          <a:endParaRPr lang="ru-RU" sz="1400" kern="1200">
            <a:solidFill>
              <a:schemeClr val="tx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uz-Cyrl-UZ" sz="1400" kern="1200">
              <a:solidFill>
                <a:schemeClr val="tx1"/>
              </a:solidFill>
              <a:latin typeface="Times New Roman" panose="02020603050405020304" pitchFamily="18" charset="0"/>
              <a:cs typeface="Times New Roman" panose="02020603050405020304" pitchFamily="18" charset="0"/>
            </a:rPr>
            <a:t>2.Ochiq kalitli kriptotizimlar.</a:t>
          </a:r>
          <a:endParaRPr lang="ru-RU" sz="1400" kern="1200">
            <a:solidFill>
              <a:schemeClr val="tx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uz-Cyrl-UZ" sz="1400" kern="1200">
              <a:solidFill>
                <a:schemeClr val="tx1"/>
              </a:solidFill>
              <a:latin typeface="Times New Roman" panose="02020603050405020304" pitchFamily="18" charset="0"/>
              <a:cs typeface="Times New Roman" panose="02020603050405020304" pitchFamily="18" charset="0"/>
            </a:rPr>
            <a:t>3.Elektron imzo tizimlari.</a:t>
          </a:r>
          <a:endParaRPr lang="ru-RU" sz="1400" kern="1200">
            <a:solidFill>
              <a:schemeClr val="tx1"/>
            </a:solidFill>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uz-Cyrl-UZ" sz="1400" kern="1200">
              <a:solidFill>
                <a:schemeClr val="tx1"/>
              </a:solidFill>
              <a:latin typeface="Times New Roman" panose="02020603050405020304" pitchFamily="18" charset="0"/>
              <a:cs typeface="Times New Roman" panose="02020603050405020304" pitchFamily="18" charset="0"/>
            </a:rPr>
            <a:t>4.Kalitlarni boshqarish.</a:t>
          </a:r>
          <a:endParaRPr lang="ru-RU" sz="1400" kern="1200">
            <a:solidFill>
              <a:schemeClr val="tx1"/>
            </a:solidFill>
            <a:latin typeface="Times New Roman" panose="02020603050405020304" pitchFamily="18" charset="0"/>
            <a:cs typeface="Times New Roman" panose="02020603050405020304" pitchFamily="18" charset="0"/>
          </a:endParaRPr>
        </a:p>
      </dsp:txBody>
      <dsp:txXfrm>
        <a:off x="7202431" y="3628202"/>
        <a:ext cx="4367898" cy="907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C58B1-728E-4ACA-9DC5-95B32C01D8BE}">
      <dsp:nvSpPr>
        <dsp:cNvPr id="0" name=""/>
        <dsp:cNvSpPr/>
      </dsp:nvSpPr>
      <dsp:spPr>
        <a:xfrm>
          <a:off x="0" y="7354"/>
          <a:ext cx="10474859" cy="2110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uz-Cyrl-UZ" sz="2200" kern="1200">
              <a:solidFill>
                <a:schemeClr val="tx1"/>
              </a:solidFill>
              <a:latin typeface="Times New Roman" panose="02020603050405020304" pitchFamily="18" charset="0"/>
              <a:cs typeface="Times New Roman" panose="02020603050405020304" pitchFamily="18" charset="0"/>
            </a:rPr>
            <a:t>Elektron raqamli imzo deb – хabar muallifi va tarkibini aniqlash maqsadida shifrmatnga qо’shilgan qо’shimchaga aytiladi (elektron хujjatdagi mazkur elektron хujjat ахborotini elektron raqamli imzoning yopiq kalitidan foydalangan хolda maхsus о’zgartirish natijasida хosil qilingan hamda elektron raqamli imzoning ochiq kaliti yordamida elektron хujjatdagi ахborotda хatolik yо’qligini aniqlash va elektron raqamli imzo yopiq kalitining egasini identifikatsiya qilish imkoniyatini beradigan imzo).</a:t>
          </a:r>
          <a:endParaRPr lang="ru-RU" sz="2200" kern="1200">
            <a:solidFill>
              <a:schemeClr val="tx1"/>
            </a:solidFill>
            <a:latin typeface="Times New Roman" panose="02020603050405020304" pitchFamily="18" charset="0"/>
            <a:cs typeface="Times New Roman" panose="02020603050405020304" pitchFamily="18" charset="0"/>
          </a:endParaRPr>
        </a:p>
      </dsp:txBody>
      <dsp:txXfrm>
        <a:off x="103035" y="110389"/>
        <a:ext cx="10268789" cy="19046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01821-205A-418F-B528-D8E56F46FE54}">
      <dsp:nvSpPr>
        <dsp:cNvPr id="0" name=""/>
        <dsp:cNvSpPr/>
      </dsp:nvSpPr>
      <dsp:spPr>
        <a:xfrm>
          <a:off x="0" y="121448"/>
          <a:ext cx="11099548" cy="114678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ru-RU" sz="1700" b="1" kern="1200">
              <a:solidFill>
                <a:schemeClr val="tx1"/>
              </a:solidFill>
              <a:latin typeface="Times New Roman" panose="02020603050405020304" pitchFamily="18" charset="0"/>
              <a:cs typeface="Times New Roman" panose="02020603050405020304" pitchFamily="18" charset="0"/>
            </a:rPr>
            <a:t>Elеktrоn rаqаmli imzо (ERI)</a:t>
          </a:r>
          <a:r>
            <a:rPr lang="ru-RU" sz="1700" kern="1200">
              <a:solidFill>
                <a:schemeClr val="tx1"/>
              </a:solidFill>
              <a:latin typeface="Times New Roman" panose="02020603050405020304" pitchFamily="18" charset="0"/>
              <a:cs typeface="Times New Roman" panose="02020603050405020304" pitchFamily="18" charset="0"/>
            </a:rPr>
            <a:t> imzоlаnаyоtgаn hujjаt охirigа yоki аlоhidа fаylgа jоylаshtirilаdigаn bаytlаr kеtmа-kеtligi kо’rinishigа egаdir. ERI hujjаt mаzmuni, mахfiy kаlit vа hujjаtni imzоlаyоtgаn shахsning pаrоli аsоsidа shаkllаntirilаdi. Hаr bir mахfiy kаlitning imzоsini tеkshirish uchun оchiq kаlit yаrаtilаdi.</a:t>
          </a:r>
        </a:p>
      </dsp:txBody>
      <dsp:txXfrm>
        <a:off x="55981" y="177429"/>
        <a:ext cx="10987586" cy="1034820"/>
      </dsp:txXfrm>
    </dsp:sp>
    <dsp:sp modelId="{62A85248-077B-4D70-9A62-EBA92ADD3C14}">
      <dsp:nvSpPr>
        <dsp:cNvPr id="0" name=""/>
        <dsp:cNvSpPr/>
      </dsp:nvSpPr>
      <dsp:spPr>
        <a:xfrm>
          <a:off x="0" y="1317191"/>
          <a:ext cx="11099548" cy="1146782"/>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ru-RU" sz="1700" b="1" kern="1200">
              <a:solidFill>
                <a:schemeClr val="tx1"/>
              </a:solidFill>
              <a:latin typeface="Times New Roman" panose="02020603050405020304" pitchFamily="18" charset="0"/>
              <a:cs typeface="Times New Roman" panose="02020603050405020304" pitchFamily="18" charset="0"/>
            </a:rPr>
            <a:t>Elektrоn rаqаmli imzо </a:t>
          </a:r>
          <a:r>
            <a:rPr lang="ru-RU" sz="1700" kern="1200">
              <a:solidFill>
                <a:schemeClr val="tx1"/>
              </a:solidFill>
              <a:latin typeface="Times New Roman" panose="02020603050405020304" pitchFamily="18" charset="0"/>
              <a:cs typeface="Times New Roman" panose="02020603050405020304" pitchFamily="18" charset="0"/>
            </a:rPr>
            <a:t>- elektrоn hujjаtdаgi mаzkur elektrоn hujjаt ахbоrоtini elektrоn rаqаmli imzоning yоpiq kаlitidаn fоydаlаngаn hоldа mахsus о’zgаrtirish nаtijаsidа hоsil qilingаn hаmdа elektrоn rаqаmli imzоning оchiq kаliti yоrdаmidа elektrоn hujjаtdаgi ахbоrоtdа хаtоlik yо’qligini аniqlаsh vа elektrоn rаqаmli imzо yоpiq kаlitining egаsini identifikаtsiyа qilish imkоniyаtini berаdigаn imzо;</a:t>
          </a:r>
        </a:p>
      </dsp:txBody>
      <dsp:txXfrm>
        <a:off x="55981" y="1373172"/>
        <a:ext cx="10987586" cy="1034820"/>
      </dsp:txXfrm>
    </dsp:sp>
    <dsp:sp modelId="{46D61A3D-A432-4963-AE19-CEC5D3D03505}">
      <dsp:nvSpPr>
        <dsp:cNvPr id="0" name=""/>
        <dsp:cNvSpPr/>
      </dsp:nvSpPr>
      <dsp:spPr>
        <a:xfrm>
          <a:off x="0" y="2512934"/>
          <a:ext cx="11099548" cy="1146782"/>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ru-RU" sz="1700" b="1" kern="1200">
              <a:solidFill>
                <a:schemeClr val="tx1"/>
              </a:solidFill>
              <a:latin typeface="Times New Roman" panose="02020603050405020304" pitchFamily="18" charset="0"/>
              <a:cs typeface="Times New Roman" panose="02020603050405020304" pitchFamily="18" charset="0"/>
            </a:rPr>
            <a:t>elektrоn rаqаmli imzоning yоpiq kаliti </a:t>
          </a:r>
          <a:r>
            <a:rPr lang="ru-RU" sz="1700" kern="1200">
              <a:solidFill>
                <a:schemeClr val="tx1"/>
              </a:solidFill>
              <a:latin typeface="Times New Roman" panose="02020603050405020304" pitchFamily="18" charset="0"/>
              <a:cs typeface="Times New Roman" panose="02020603050405020304" pitchFamily="18" charset="0"/>
            </a:rPr>
            <a:t>- elektrоn rаqаmli imzо vоsitаlаridаn fоydаlаngаn hоldа хоsil qilingаn, fаqаt imzо qо’yuvchi shахsning о’zigа mа’lum bо’lgаn vа elektrоn hujjаtdа elektrоn rаqаmli imzоni yаrаtish uchun mо’ljаllаngаn belgilаr ketmа-ketligi;</a:t>
          </a:r>
        </a:p>
      </dsp:txBody>
      <dsp:txXfrm>
        <a:off x="55981" y="2568915"/>
        <a:ext cx="10987586" cy="1034820"/>
      </dsp:txXfrm>
    </dsp:sp>
    <dsp:sp modelId="{AD4C1D59-71CE-454F-8742-3A7F28954B45}">
      <dsp:nvSpPr>
        <dsp:cNvPr id="0" name=""/>
        <dsp:cNvSpPr/>
      </dsp:nvSpPr>
      <dsp:spPr>
        <a:xfrm>
          <a:off x="0" y="3708677"/>
          <a:ext cx="11099548" cy="1146782"/>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ru-RU" sz="1700" b="1" kern="1200">
              <a:solidFill>
                <a:schemeClr val="tx1"/>
              </a:solidFill>
              <a:latin typeface="Times New Roman" panose="02020603050405020304" pitchFamily="18" charset="0"/>
              <a:cs typeface="Times New Roman" panose="02020603050405020304" pitchFamily="18" charset="0"/>
            </a:rPr>
            <a:t>elektrоn rаqаmli imzоning оchiq kаliti </a:t>
          </a:r>
          <a:r>
            <a:rPr lang="ru-RU" sz="1700" kern="1200">
              <a:solidFill>
                <a:schemeClr val="tx1"/>
              </a:solidFill>
              <a:latin typeface="Times New Roman" panose="02020603050405020304" pitchFamily="18" charset="0"/>
              <a:cs typeface="Times New Roman" panose="02020603050405020304" pitchFamily="18" charset="0"/>
            </a:rPr>
            <a:t>- elektrоn rаqаmli imzо vоsitаlаridаn fоydаlаngаn hоldа hоsil qilingаn, elektrоn rаqаmli imzоning yоpiq kаlitigа mоs keluvchi, ахbоrоt tizimining hаr qаndаy fоydаlаnuvchisi fоydаlаnа оlаdigаn vа elektrоn hujjаtdаgi elektrоn rаqаmli imzоning hаqiqiyligini tаsdiqlаsh uchun mо’ljаllаngаn belgilаr ketmа-ketligi;</a:t>
          </a:r>
        </a:p>
      </dsp:txBody>
      <dsp:txXfrm>
        <a:off x="55981" y="3764658"/>
        <a:ext cx="10987586" cy="1034820"/>
      </dsp:txXfrm>
    </dsp:sp>
    <dsp:sp modelId="{3841B38A-30D6-4185-AFF3-BF108398B37A}">
      <dsp:nvSpPr>
        <dsp:cNvPr id="0" name=""/>
        <dsp:cNvSpPr/>
      </dsp:nvSpPr>
      <dsp:spPr>
        <a:xfrm>
          <a:off x="0" y="4904420"/>
          <a:ext cx="11099548" cy="1146782"/>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ru-RU" sz="1700" b="1" kern="1200" dirty="0" err="1">
              <a:solidFill>
                <a:schemeClr val="tx1"/>
              </a:solidFill>
              <a:latin typeface="Times New Roman" panose="02020603050405020304" pitchFamily="18" charset="0"/>
              <a:cs typeface="Times New Roman" panose="02020603050405020304" pitchFamily="18" charset="0"/>
            </a:rPr>
            <a:t>elektrоn</a:t>
          </a:r>
          <a:r>
            <a:rPr lang="ru-RU" sz="1700" b="1" kern="1200" dirty="0">
              <a:solidFill>
                <a:schemeClr val="tx1"/>
              </a:solidFill>
              <a:latin typeface="Times New Roman" panose="02020603050405020304" pitchFamily="18" charset="0"/>
              <a:cs typeface="Times New Roman" panose="02020603050405020304" pitchFamily="18" charset="0"/>
            </a:rPr>
            <a:t> </a:t>
          </a:r>
          <a:r>
            <a:rPr lang="ru-RU" sz="1700" b="1" kern="1200" dirty="0" err="1">
              <a:solidFill>
                <a:schemeClr val="tx1"/>
              </a:solidFill>
              <a:latin typeface="Times New Roman" panose="02020603050405020304" pitchFamily="18" charset="0"/>
              <a:cs typeface="Times New Roman" panose="02020603050405020304" pitchFamily="18" charset="0"/>
            </a:rPr>
            <a:t>hujjаt</a:t>
          </a:r>
          <a:r>
            <a:rPr lang="ru-RU" sz="1700" b="1" kern="1200" dirty="0">
              <a:solidFill>
                <a:schemeClr val="tx1"/>
              </a:solidFill>
              <a:latin typeface="Times New Roman" panose="02020603050405020304" pitchFamily="18" charset="0"/>
              <a:cs typeface="Times New Roman" panose="02020603050405020304" pitchFamily="18" charset="0"/>
            </a:rPr>
            <a:t> </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elektrоn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shаkldа</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qаyd</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etilgаn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elektrоn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rаqаmli</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imzо</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bilаn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tаsdiqlаngаn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hаmdа</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elektrоn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hujjаtning</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uni</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identifikаtsiyа</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qilish</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imkоnini</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berаdigаn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bоshqа</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rekvizitlаrigа</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egа</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bо’lgаn</a:t>
          </a:r>
          <a:r>
            <a:rPr lang="ru-RU" sz="1700" kern="1200" dirty="0">
              <a:solidFill>
                <a:schemeClr val="tx1"/>
              </a:solidFill>
              <a:latin typeface="Times New Roman" panose="02020603050405020304" pitchFamily="18" charset="0"/>
              <a:cs typeface="Times New Roman" panose="02020603050405020304" pitchFamily="18" charset="0"/>
            </a:rPr>
            <a:t> </a:t>
          </a:r>
          <a:r>
            <a:rPr lang="ru-RU" sz="1700" kern="1200" dirty="0" err="1">
              <a:solidFill>
                <a:schemeClr val="tx1"/>
              </a:solidFill>
              <a:latin typeface="Times New Roman" panose="02020603050405020304" pitchFamily="18" charset="0"/>
              <a:cs typeface="Times New Roman" panose="02020603050405020304" pitchFamily="18" charset="0"/>
            </a:rPr>
            <a:t>ахbоrоt</a:t>
          </a:r>
          <a:r>
            <a:rPr lang="ru-RU" sz="1700" kern="1200" dirty="0">
              <a:solidFill>
                <a:schemeClr val="tx1"/>
              </a:solidFill>
              <a:latin typeface="Times New Roman" panose="02020603050405020304" pitchFamily="18" charset="0"/>
              <a:cs typeface="Times New Roman" panose="02020603050405020304" pitchFamily="18" charset="0"/>
            </a:rPr>
            <a:t>.</a:t>
          </a:r>
        </a:p>
      </dsp:txBody>
      <dsp:txXfrm>
        <a:off x="55981" y="4960401"/>
        <a:ext cx="10987586" cy="1034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10.10.2022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7628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63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6319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64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714029-4AC1-4F56-AC7D-742B763A2792}"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87698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10.10.2022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49116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714029-4AC1-4F56-AC7D-742B763A2792}" type="datetimeFigureOut">
              <a:rPr lang="ru-RU" smtClean="0"/>
              <a:t>10.10.2022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1577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4029-4AC1-4F56-AC7D-742B763A2792}" type="datetimeFigureOut">
              <a:rPr lang="ru-RU" smtClean="0"/>
              <a:t>10.10.2022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21163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95721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5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714029-4AC1-4F56-AC7D-742B763A2792}" type="datetimeFigureOut">
              <a:rPr lang="ru-RU" smtClean="0"/>
              <a:t>10.10.2022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51EEC7-0F92-4E20-BEC4-991DA956D935}" type="slidenum">
              <a:rPr lang="ru-RU" smtClean="0"/>
              <a:t>‹#›</a:t>
            </a:fld>
            <a:endParaRPr lang="ru-RU"/>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86298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ru-RU" sz="2000" b="1" dirty="0">
                <a:latin typeface="Times New Roman" panose="02020603050405020304" pitchFamily="18" charset="0"/>
                <a:cs typeface="Times New Roman" panose="02020603050405020304" pitchFamily="18" charset="0"/>
              </a:rPr>
              <a:t>АХBOROT ХAVFSIZLIGINING KRIPTOGRAFIK USULLARINI О’RGANISH.VA ULARNI АХBOROT ХAVFSIZLIGINI OSHIRISHDA QО’LLASH</a:t>
            </a:r>
            <a:r>
              <a:rPr lang="ru-RU" sz="2000" b="1" dirty="0"/>
              <a:t>.</a:t>
            </a:r>
            <a:endParaRPr lang="ru-RU" sz="2000" dirty="0"/>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9CA91-2B5E-4B64-F298-930C328C28A7}"/>
              </a:ext>
            </a:extLst>
          </p:cNvPr>
          <p:cNvSpPr txBox="1"/>
          <p:nvPr/>
        </p:nvSpPr>
        <p:spPr>
          <a:xfrm>
            <a:off x="766139" y="406479"/>
            <a:ext cx="9930580" cy="6256110"/>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49580" algn="just">
              <a:lnSpc>
                <a:spcPct val="150000"/>
              </a:lnSpc>
              <a:spcAft>
                <a:spcPts val="800"/>
              </a:spcAft>
            </a:pPr>
            <a:r>
              <a:rPr lang="uz-Cyrl-UZ"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AQSHning ахborotni shifrlash standarti</a:t>
            </a: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AQSHda davlat standarti sifatida DES(Data Encryption Standart) standarti ishlatilgan. Bu standart asosini tashkil etuvchi shifrlash algoritmi IBM firmasi tomonidan ishlab chiqilgan bо’lib, AQSH Milliy Хavfsizlik Agentligining mutaхasislari tomonidan tekshirilgandan sо’ng davlat standarti maqomini olgan. DES standartidan nafaqat federal departamentlar, balki nodavlat tashkilotlar, nafaqat AQSHda, balki butun dunyoda foydalanib kelingan.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Kriptografik kalitlarni boshqarish</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Har qanday kriptografik tizim krpitografik kalitlardan foydalanishga asoslangan. Kalit ахboroti deganda ахborot tarmoqlari va tizimlarida ishlatiluvchi barcha kalitlar majmui tushuniladi. Agar kalit ахborotlarining yetarlicha ishonchli boshqarilishi ta’minlanmasa, niyati buzuq odam unga ega bо’lib olib tarmoq va tizimdagi barcha ахborotdan hohlaganicha foydalanishi mumkin. Kalitlarni boshqarish kalitlarni generatsiyalash, saqlash va taqsimlash kabi vazifalarni bajaradi. Kalitlarni taqsimlash kalitlarni boshqarish jarayonidagi eng ma’suliyatli jarayon hisoblanadi.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4118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A8670FCA-2799-7D14-6D2F-B8382A3EF994}"/>
              </a:ext>
            </a:extLst>
          </p:cNvPr>
          <p:cNvGraphicFramePr/>
          <p:nvPr>
            <p:extLst>
              <p:ext uri="{D42A27DB-BD31-4B8C-83A1-F6EECF244321}">
                <p14:modId xmlns:p14="http://schemas.microsoft.com/office/powerpoint/2010/main" val="1980069722"/>
              </p:ext>
            </p:extLst>
          </p:nvPr>
        </p:nvGraphicFramePr>
        <p:xfrm>
          <a:off x="546226" y="342674"/>
          <a:ext cx="11099548" cy="6172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541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2DC96471-8D3D-3382-F6E6-6E971742EFA2}"/>
              </a:ext>
            </a:extLst>
          </p:cNvPr>
          <p:cNvGrpSpPr>
            <a:grpSpLocks/>
          </p:cNvGrpSpPr>
          <p:nvPr/>
        </p:nvGrpSpPr>
        <p:grpSpPr bwMode="auto">
          <a:xfrm>
            <a:off x="515840" y="292839"/>
            <a:ext cx="11000168" cy="5863517"/>
            <a:chOff x="7" y="7"/>
            <a:chExt cx="9306" cy="4745"/>
          </a:xfrm>
        </p:grpSpPr>
        <p:pic>
          <p:nvPicPr>
            <p:cNvPr id="5" name="Picture 366">
              <a:extLst>
                <a:ext uri="{FF2B5EF4-FFF2-40B4-BE49-F238E27FC236}">
                  <a16:creationId xmlns:a16="http://schemas.microsoft.com/office/drawing/2014/main" id="{808099D4-BF3A-DB20-ED09-6FBEDF7D9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7"/>
              <a:ext cx="2520"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367">
              <a:extLst>
                <a:ext uri="{FF2B5EF4-FFF2-40B4-BE49-F238E27FC236}">
                  <a16:creationId xmlns:a16="http://schemas.microsoft.com/office/drawing/2014/main" id="{AD95413D-A32B-D4AB-D4AE-12BB30EEB4A6}"/>
                </a:ext>
              </a:extLst>
            </p:cNvPr>
            <p:cNvSpPr>
              <a:spLocks/>
            </p:cNvSpPr>
            <p:nvPr/>
          </p:nvSpPr>
          <p:spPr bwMode="auto">
            <a:xfrm>
              <a:off x="1425" y="1076"/>
              <a:ext cx="2340" cy="485"/>
            </a:xfrm>
            <a:custGeom>
              <a:avLst/>
              <a:gdLst>
                <a:gd name="T0" fmla="+- 0 1426 1426"/>
                <a:gd name="T1" fmla="*/ T0 w 2340"/>
                <a:gd name="T2" fmla="+- 0 1076 1076"/>
                <a:gd name="T3" fmla="*/ 1076 h 485"/>
                <a:gd name="T4" fmla="+- 0 1426 1426"/>
                <a:gd name="T5" fmla="*/ T4 w 2340"/>
                <a:gd name="T6" fmla="+- 0 1558 1076"/>
                <a:gd name="T7" fmla="*/ 1558 h 485"/>
                <a:gd name="T8" fmla="+- 0 1426 1426"/>
                <a:gd name="T9" fmla="*/ T8 w 2340"/>
                <a:gd name="T10" fmla="+- 0 1561 1076"/>
                <a:gd name="T11" fmla="*/ 1561 h 485"/>
                <a:gd name="T12" fmla="+- 0 3766 1426"/>
                <a:gd name="T13" fmla="*/ T12 w 2340"/>
                <a:gd name="T14" fmla="+- 0 1561 1076"/>
                <a:gd name="T15" fmla="*/ 1561 h 485"/>
              </a:gdLst>
              <a:ahLst/>
              <a:cxnLst>
                <a:cxn ang="0">
                  <a:pos x="T1" y="T3"/>
                </a:cxn>
                <a:cxn ang="0">
                  <a:pos x="T5" y="T7"/>
                </a:cxn>
                <a:cxn ang="0">
                  <a:pos x="T9" y="T11"/>
                </a:cxn>
                <a:cxn ang="0">
                  <a:pos x="T13" y="T15"/>
                </a:cxn>
              </a:cxnLst>
              <a:rect l="0" t="0" r="r" b="b"/>
              <a:pathLst>
                <a:path w="2340" h="485">
                  <a:moveTo>
                    <a:pt x="0" y="0"/>
                  </a:moveTo>
                  <a:lnTo>
                    <a:pt x="0" y="482"/>
                  </a:lnTo>
                  <a:moveTo>
                    <a:pt x="0" y="485"/>
                  </a:moveTo>
                  <a:lnTo>
                    <a:pt x="2340" y="48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pic>
          <p:nvPicPr>
            <p:cNvPr id="7" name="Picture 368">
              <a:extLst>
                <a:ext uri="{FF2B5EF4-FFF2-40B4-BE49-F238E27FC236}">
                  <a16:creationId xmlns:a16="http://schemas.microsoft.com/office/drawing/2014/main" id="{3F1316F0-73CB-B24F-2BDF-7E493B9E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 y="1993"/>
              <a:ext cx="306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369">
              <a:extLst>
                <a:ext uri="{FF2B5EF4-FFF2-40B4-BE49-F238E27FC236}">
                  <a16:creationId xmlns:a16="http://schemas.microsoft.com/office/drawing/2014/main" id="{D3F74573-2A6A-70B3-C60E-9BB4E335A8B5}"/>
                </a:ext>
              </a:extLst>
            </p:cNvPr>
            <p:cNvSpPr>
              <a:spLocks/>
            </p:cNvSpPr>
            <p:nvPr/>
          </p:nvSpPr>
          <p:spPr bwMode="auto">
            <a:xfrm>
              <a:off x="3067" y="1993"/>
              <a:ext cx="3060" cy="900"/>
            </a:xfrm>
            <a:custGeom>
              <a:avLst/>
              <a:gdLst>
                <a:gd name="T0" fmla="+- 0 3398 3068"/>
                <a:gd name="T1" fmla="*/ T0 w 3060"/>
                <a:gd name="T2" fmla="+- 0 1994 1993"/>
                <a:gd name="T3" fmla="*/ 1994 h 900"/>
                <a:gd name="T4" fmla="+- 0 3370 3068"/>
                <a:gd name="T5" fmla="*/ T4 w 3060"/>
                <a:gd name="T6" fmla="+- 0 1995 1993"/>
                <a:gd name="T7" fmla="*/ 1995 h 900"/>
                <a:gd name="T8" fmla="+- 0 3358 3068"/>
                <a:gd name="T9" fmla="*/ T8 w 3060"/>
                <a:gd name="T10" fmla="+- 0 1996 1993"/>
                <a:gd name="T11" fmla="*/ 1996 h 900"/>
                <a:gd name="T12" fmla="+- 0 3345 3068"/>
                <a:gd name="T13" fmla="*/ T12 w 3060"/>
                <a:gd name="T14" fmla="+- 0 1997 1993"/>
                <a:gd name="T15" fmla="*/ 1997 h 900"/>
                <a:gd name="T16" fmla="+- 0 3331 3068"/>
                <a:gd name="T17" fmla="*/ T16 w 3060"/>
                <a:gd name="T18" fmla="+- 0 1998 1993"/>
                <a:gd name="T19" fmla="*/ 1998 h 900"/>
                <a:gd name="T20" fmla="+- 0 3315 3068"/>
                <a:gd name="T21" fmla="*/ T20 w 3060"/>
                <a:gd name="T22" fmla="+- 0 2000 1993"/>
                <a:gd name="T23" fmla="*/ 2000 h 900"/>
                <a:gd name="T24" fmla="+- 0 3297 3068"/>
                <a:gd name="T25" fmla="*/ T24 w 3060"/>
                <a:gd name="T26" fmla="+- 0 2002 1993"/>
                <a:gd name="T27" fmla="*/ 2002 h 900"/>
                <a:gd name="T28" fmla="+- 0 3277 3068"/>
                <a:gd name="T29" fmla="*/ T28 w 3060"/>
                <a:gd name="T30" fmla="+- 0 2005 1993"/>
                <a:gd name="T31" fmla="*/ 2005 h 900"/>
                <a:gd name="T32" fmla="+- 0 3253 3068"/>
                <a:gd name="T33" fmla="*/ T32 w 3060"/>
                <a:gd name="T34" fmla="+- 0 2009 1993"/>
                <a:gd name="T35" fmla="*/ 2009 h 900"/>
                <a:gd name="T36" fmla="+- 0 3225 3068"/>
                <a:gd name="T37" fmla="*/ T36 w 3060"/>
                <a:gd name="T38" fmla="+- 0 2014 1993"/>
                <a:gd name="T39" fmla="*/ 2014 h 900"/>
                <a:gd name="T40" fmla="+- 0 3194 3068"/>
                <a:gd name="T41" fmla="*/ T40 w 3060"/>
                <a:gd name="T42" fmla="+- 0 2021 1993"/>
                <a:gd name="T43" fmla="*/ 2021 h 900"/>
                <a:gd name="T44" fmla="+- 0 3158 3068"/>
                <a:gd name="T45" fmla="*/ T44 w 3060"/>
                <a:gd name="T46" fmla="+- 0 2032 1993"/>
                <a:gd name="T47" fmla="*/ 2032 h 900"/>
                <a:gd name="T48" fmla="+- 0 3090 3068"/>
                <a:gd name="T49" fmla="*/ T48 w 3060"/>
                <a:gd name="T50" fmla="+- 0 2067 1993"/>
                <a:gd name="T51" fmla="*/ 2067 h 900"/>
                <a:gd name="T52" fmla="+- 0 3070 3068"/>
                <a:gd name="T53" fmla="*/ T52 w 3060"/>
                <a:gd name="T54" fmla="+- 0 2091 1993"/>
                <a:gd name="T55" fmla="*/ 2091 h 900"/>
                <a:gd name="T56" fmla="+- 0 3068 3068"/>
                <a:gd name="T57" fmla="*/ T56 w 3060"/>
                <a:gd name="T58" fmla="+- 0 2786 1993"/>
                <a:gd name="T59" fmla="*/ 2786 h 900"/>
                <a:gd name="T60" fmla="+- 0 3083 3068"/>
                <a:gd name="T61" fmla="*/ T60 w 3060"/>
                <a:gd name="T62" fmla="+- 0 2812 1993"/>
                <a:gd name="T63" fmla="*/ 2812 h 900"/>
                <a:gd name="T64" fmla="+- 0 3113 3068"/>
                <a:gd name="T65" fmla="*/ T64 w 3060"/>
                <a:gd name="T66" fmla="+- 0 2833 1993"/>
                <a:gd name="T67" fmla="*/ 2833 h 900"/>
                <a:gd name="T68" fmla="+- 0 3148 3068"/>
                <a:gd name="T69" fmla="*/ T68 w 3060"/>
                <a:gd name="T70" fmla="+- 0 2849 1993"/>
                <a:gd name="T71" fmla="*/ 2849 h 900"/>
                <a:gd name="T72" fmla="+- 0 3184 3068"/>
                <a:gd name="T73" fmla="*/ T72 w 3060"/>
                <a:gd name="T74" fmla="+- 0 2861 1993"/>
                <a:gd name="T75" fmla="*/ 2861 h 900"/>
                <a:gd name="T76" fmla="+- 0 3216 3068"/>
                <a:gd name="T77" fmla="*/ T76 w 3060"/>
                <a:gd name="T78" fmla="+- 0 2869 1993"/>
                <a:gd name="T79" fmla="*/ 2869 h 900"/>
                <a:gd name="T80" fmla="+- 0 3245 3068"/>
                <a:gd name="T81" fmla="*/ T80 w 3060"/>
                <a:gd name="T82" fmla="+- 0 2875 1993"/>
                <a:gd name="T83" fmla="*/ 2875 h 900"/>
                <a:gd name="T84" fmla="+- 0 3270 3068"/>
                <a:gd name="T85" fmla="*/ T84 w 3060"/>
                <a:gd name="T86" fmla="+- 0 2879 1993"/>
                <a:gd name="T87" fmla="*/ 2879 h 900"/>
                <a:gd name="T88" fmla="+- 0 3291 3068"/>
                <a:gd name="T89" fmla="*/ T88 w 3060"/>
                <a:gd name="T90" fmla="+- 0 2882 1993"/>
                <a:gd name="T91" fmla="*/ 2882 h 900"/>
                <a:gd name="T92" fmla="+- 0 3310 3068"/>
                <a:gd name="T93" fmla="*/ T92 w 3060"/>
                <a:gd name="T94" fmla="+- 0 2885 1993"/>
                <a:gd name="T95" fmla="*/ 2885 h 900"/>
                <a:gd name="T96" fmla="+- 0 3326 3068"/>
                <a:gd name="T97" fmla="*/ T96 w 3060"/>
                <a:gd name="T98" fmla="+- 0 2886 1993"/>
                <a:gd name="T99" fmla="*/ 2886 h 900"/>
                <a:gd name="T100" fmla="+- 0 3341 3068"/>
                <a:gd name="T101" fmla="*/ T100 w 3060"/>
                <a:gd name="T102" fmla="+- 0 2888 1993"/>
                <a:gd name="T103" fmla="*/ 2888 h 900"/>
                <a:gd name="T104" fmla="+- 0 3354 3068"/>
                <a:gd name="T105" fmla="*/ T104 w 3060"/>
                <a:gd name="T106" fmla="+- 0 2889 1993"/>
                <a:gd name="T107" fmla="*/ 2889 h 900"/>
                <a:gd name="T108" fmla="+- 0 3377 3068"/>
                <a:gd name="T109" fmla="*/ T108 w 3060"/>
                <a:gd name="T110" fmla="+- 0 2890 1993"/>
                <a:gd name="T111" fmla="*/ 2890 h 900"/>
                <a:gd name="T112" fmla="+- 0 3448 3068"/>
                <a:gd name="T113" fmla="*/ T112 w 3060"/>
                <a:gd name="T114" fmla="+- 0 2892 1993"/>
                <a:gd name="T115" fmla="*/ 2892 h 900"/>
                <a:gd name="T116" fmla="+- 0 5748 3068"/>
                <a:gd name="T117" fmla="*/ T116 w 3060"/>
                <a:gd name="T118" fmla="+- 0 2892 1993"/>
                <a:gd name="T119" fmla="*/ 2892 h 900"/>
                <a:gd name="T120" fmla="+- 0 5817 3068"/>
                <a:gd name="T121" fmla="*/ T120 w 3060"/>
                <a:gd name="T122" fmla="+- 0 2890 1993"/>
                <a:gd name="T123" fmla="*/ 2890 h 900"/>
                <a:gd name="T124" fmla="+- 0 5840 3068"/>
                <a:gd name="T125" fmla="*/ T124 w 3060"/>
                <a:gd name="T126" fmla="+- 0 2889 1993"/>
                <a:gd name="T127" fmla="*/ 2889 h 900"/>
                <a:gd name="T128" fmla="+- 0 5853 3068"/>
                <a:gd name="T129" fmla="*/ T128 w 3060"/>
                <a:gd name="T130" fmla="+- 0 2888 1993"/>
                <a:gd name="T131" fmla="*/ 2888 h 900"/>
                <a:gd name="T132" fmla="+- 0 5868 3068"/>
                <a:gd name="T133" fmla="*/ T132 w 3060"/>
                <a:gd name="T134" fmla="+- 0 2887 1993"/>
                <a:gd name="T135" fmla="*/ 2887 h 900"/>
                <a:gd name="T136" fmla="+- 0 5883 3068"/>
                <a:gd name="T137" fmla="*/ T136 w 3060"/>
                <a:gd name="T138" fmla="+- 0 2885 1993"/>
                <a:gd name="T139" fmla="*/ 2885 h 900"/>
                <a:gd name="T140" fmla="+- 0 5903 3068"/>
                <a:gd name="T141" fmla="*/ T140 w 3060"/>
                <a:gd name="T142" fmla="+- 0 2882 1993"/>
                <a:gd name="T143" fmla="*/ 2882 h 900"/>
                <a:gd name="T144" fmla="+- 0 5923 3068"/>
                <a:gd name="T145" fmla="*/ T144 w 3060"/>
                <a:gd name="T146" fmla="+- 0 2879 1993"/>
                <a:gd name="T147" fmla="*/ 2879 h 900"/>
                <a:gd name="T148" fmla="+- 0 5948 3068"/>
                <a:gd name="T149" fmla="*/ T148 w 3060"/>
                <a:gd name="T150" fmla="+- 0 2875 1993"/>
                <a:gd name="T151" fmla="*/ 2875 h 900"/>
                <a:gd name="T152" fmla="+- 0 5978 3068"/>
                <a:gd name="T153" fmla="*/ T152 w 3060"/>
                <a:gd name="T154" fmla="+- 0 2869 1993"/>
                <a:gd name="T155" fmla="*/ 2869 h 900"/>
                <a:gd name="T156" fmla="+- 0 6010 3068"/>
                <a:gd name="T157" fmla="*/ T156 w 3060"/>
                <a:gd name="T158" fmla="+- 0 2861 1993"/>
                <a:gd name="T159" fmla="*/ 2861 h 900"/>
                <a:gd name="T160" fmla="+- 0 6046 3068"/>
                <a:gd name="T161" fmla="*/ T160 w 3060"/>
                <a:gd name="T162" fmla="+- 0 2849 1993"/>
                <a:gd name="T163" fmla="*/ 2849 h 900"/>
                <a:gd name="T164" fmla="+- 0 6082 3068"/>
                <a:gd name="T165" fmla="*/ T164 w 3060"/>
                <a:gd name="T166" fmla="+- 0 2833 1993"/>
                <a:gd name="T167" fmla="*/ 2833 h 900"/>
                <a:gd name="T168" fmla="+- 0 6127 3068"/>
                <a:gd name="T169" fmla="*/ T168 w 3060"/>
                <a:gd name="T170" fmla="+- 0 2786 1993"/>
                <a:gd name="T171" fmla="*/ 2786 h 900"/>
                <a:gd name="T172" fmla="+- 0 6125 3068"/>
                <a:gd name="T173" fmla="*/ T172 w 3060"/>
                <a:gd name="T174" fmla="+- 0 2091 1993"/>
                <a:gd name="T175" fmla="*/ 2091 h 900"/>
                <a:gd name="T176" fmla="+- 0 6105 3068"/>
                <a:gd name="T177" fmla="*/ T176 w 3060"/>
                <a:gd name="T178" fmla="+- 0 2067 1993"/>
                <a:gd name="T179" fmla="*/ 2067 h 900"/>
                <a:gd name="T180" fmla="+- 0 6072 3068"/>
                <a:gd name="T181" fmla="*/ T180 w 3060"/>
                <a:gd name="T182" fmla="+- 0 2047 1993"/>
                <a:gd name="T183" fmla="*/ 2047 h 900"/>
                <a:gd name="T184" fmla="+- 0 6036 3068"/>
                <a:gd name="T185" fmla="*/ T184 w 3060"/>
                <a:gd name="T186" fmla="+- 0 2032 1993"/>
                <a:gd name="T187" fmla="*/ 2032 h 900"/>
                <a:gd name="T188" fmla="+- 0 6001 3068"/>
                <a:gd name="T189" fmla="*/ T188 w 3060"/>
                <a:gd name="T190" fmla="+- 0 2021 1993"/>
                <a:gd name="T191" fmla="*/ 2021 h 900"/>
                <a:gd name="T192" fmla="+- 0 5968 3068"/>
                <a:gd name="T193" fmla="*/ T192 w 3060"/>
                <a:gd name="T194" fmla="+- 0 2014 1993"/>
                <a:gd name="T195" fmla="*/ 2014 h 900"/>
                <a:gd name="T196" fmla="+- 0 5941 3068"/>
                <a:gd name="T197" fmla="*/ T196 w 3060"/>
                <a:gd name="T198" fmla="+- 0 2008 1993"/>
                <a:gd name="T199" fmla="*/ 2008 h 900"/>
                <a:gd name="T200" fmla="+- 0 5918 3068"/>
                <a:gd name="T201" fmla="*/ T200 w 3060"/>
                <a:gd name="T202" fmla="+- 0 2005 1993"/>
                <a:gd name="T203" fmla="*/ 2005 h 900"/>
                <a:gd name="T204" fmla="+- 0 5897 3068"/>
                <a:gd name="T205" fmla="*/ T204 w 3060"/>
                <a:gd name="T206" fmla="+- 0 2002 1993"/>
                <a:gd name="T207" fmla="*/ 2002 h 900"/>
                <a:gd name="T208" fmla="+- 0 5878 3068"/>
                <a:gd name="T209" fmla="*/ T208 w 3060"/>
                <a:gd name="T210" fmla="+- 0 2000 1993"/>
                <a:gd name="T211" fmla="*/ 2000 h 900"/>
                <a:gd name="T212" fmla="+- 0 5863 3068"/>
                <a:gd name="T213" fmla="*/ T212 w 3060"/>
                <a:gd name="T214" fmla="+- 0 1998 1993"/>
                <a:gd name="T215" fmla="*/ 1998 h 900"/>
                <a:gd name="T216" fmla="+- 0 5848 3068"/>
                <a:gd name="T217" fmla="*/ T216 w 3060"/>
                <a:gd name="T218" fmla="+- 0 1997 1993"/>
                <a:gd name="T219" fmla="*/ 1997 h 900"/>
                <a:gd name="T220" fmla="+- 0 5836 3068"/>
                <a:gd name="T221" fmla="*/ T220 w 3060"/>
                <a:gd name="T222" fmla="+- 0 1996 1993"/>
                <a:gd name="T223" fmla="*/ 1996 h 900"/>
                <a:gd name="T224" fmla="+- 0 5823 3068"/>
                <a:gd name="T225" fmla="*/ T224 w 3060"/>
                <a:gd name="T226" fmla="+- 0 1995 1993"/>
                <a:gd name="T227" fmla="*/ 1995 h 900"/>
                <a:gd name="T228" fmla="+- 0 5796 3068"/>
                <a:gd name="T229" fmla="*/ T228 w 3060"/>
                <a:gd name="T230" fmla="+- 0 1994 1993"/>
                <a:gd name="T231" fmla="*/ 1994 h 9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3060" h="900">
                  <a:moveTo>
                    <a:pt x="382" y="0"/>
                  </a:moveTo>
                  <a:lnTo>
                    <a:pt x="380" y="0"/>
                  </a:lnTo>
                  <a:lnTo>
                    <a:pt x="332" y="0"/>
                  </a:lnTo>
                  <a:lnTo>
                    <a:pt x="330" y="1"/>
                  </a:lnTo>
                  <a:lnTo>
                    <a:pt x="310" y="1"/>
                  </a:lnTo>
                  <a:lnTo>
                    <a:pt x="307" y="2"/>
                  </a:lnTo>
                  <a:lnTo>
                    <a:pt x="305" y="2"/>
                  </a:lnTo>
                  <a:lnTo>
                    <a:pt x="302" y="2"/>
                  </a:lnTo>
                  <a:lnTo>
                    <a:pt x="299" y="2"/>
                  </a:lnTo>
                  <a:lnTo>
                    <a:pt x="296" y="2"/>
                  </a:lnTo>
                  <a:lnTo>
                    <a:pt x="293" y="3"/>
                  </a:lnTo>
                  <a:lnTo>
                    <a:pt x="290" y="3"/>
                  </a:lnTo>
                  <a:lnTo>
                    <a:pt x="287" y="3"/>
                  </a:lnTo>
                  <a:lnTo>
                    <a:pt x="284" y="3"/>
                  </a:lnTo>
                  <a:lnTo>
                    <a:pt x="281" y="3"/>
                  </a:lnTo>
                  <a:lnTo>
                    <a:pt x="277" y="4"/>
                  </a:lnTo>
                  <a:lnTo>
                    <a:pt x="274" y="4"/>
                  </a:lnTo>
                  <a:lnTo>
                    <a:pt x="271" y="4"/>
                  </a:lnTo>
                  <a:lnTo>
                    <a:pt x="267" y="5"/>
                  </a:lnTo>
                  <a:lnTo>
                    <a:pt x="263" y="5"/>
                  </a:lnTo>
                  <a:lnTo>
                    <a:pt x="259" y="5"/>
                  </a:lnTo>
                  <a:lnTo>
                    <a:pt x="255" y="6"/>
                  </a:lnTo>
                  <a:lnTo>
                    <a:pt x="251" y="6"/>
                  </a:lnTo>
                  <a:lnTo>
                    <a:pt x="247" y="7"/>
                  </a:lnTo>
                  <a:lnTo>
                    <a:pt x="243" y="7"/>
                  </a:lnTo>
                  <a:lnTo>
                    <a:pt x="239" y="8"/>
                  </a:lnTo>
                  <a:lnTo>
                    <a:pt x="234" y="8"/>
                  </a:lnTo>
                  <a:lnTo>
                    <a:pt x="229" y="9"/>
                  </a:lnTo>
                  <a:lnTo>
                    <a:pt x="224" y="9"/>
                  </a:lnTo>
                  <a:lnTo>
                    <a:pt x="219" y="10"/>
                  </a:lnTo>
                  <a:lnTo>
                    <a:pt x="214" y="11"/>
                  </a:lnTo>
                  <a:lnTo>
                    <a:pt x="209" y="12"/>
                  </a:lnTo>
                  <a:lnTo>
                    <a:pt x="203" y="12"/>
                  </a:lnTo>
                  <a:lnTo>
                    <a:pt x="197" y="13"/>
                  </a:lnTo>
                  <a:lnTo>
                    <a:pt x="191" y="14"/>
                  </a:lnTo>
                  <a:lnTo>
                    <a:pt x="185" y="16"/>
                  </a:lnTo>
                  <a:lnTo>
                    <a:pt x="178" y="17"/>
                  </a:lnTo>
                  <a:lnTo>
                    <a:pt x="171" y="18"/>
                  </a:lnTo>
                  <a:lnTo>
                    <a:pt x="164" y="19"/>
                  </a:lnTo>
                  <a:lnTo>
                    <a:pt x="157" y="21"/>
                  </a:lnTo>
                  <a:lnTo>
                    <a:pt x="150" y="22"/>
                  </a:lnTo>
                  <a:lnTo>
                    <a:pt x="142" y="24"/>
                  </a:lnTo>
                  <a:lnTo>
                    <a:pt x="134" y="26"/>
                  </a:lnTo>
                  <a:lnTo>
                    <a:pt x="126" y="28"/>
                  </a:lnTo>
                  <a:lnTo>
                    <a:pt x="117" y="31"/>
                  </a:lnTo>
                  <a:lnTo>
                    <a:pt x="108" y="33"/>
                  </a:lnTo>
                  <a:lnTo>
                    <a:pt x="100" y="36"/>
                  </a:lnTo>
                  <a:lnTo>
                    <a:pt x="90" y="39"/>
                  </a:lnTo>
                  <a:lnTo>
                    <a:pt x="81" y="42"/>
                  </a:lnTo>
                  <a:lnTo>
                    <a:pt x="72" y="46"/>
                  </a:lnTo>
                  <a:lnTo>
                    <a:pt x="63" y="50"/>
                  </a:lnTo>
                  <a:lnTo>
                    <a:pt x="22" y="74"/>
                  </a:lnTo>
                  <a:lnTo>
                    <a:pt x="15" y="79"/>
                  </a:lnTo>
                  <a:lnTo>
                    <a:pt x="10" y="86"/>
                  </a:lnTo>
                  <a:lnTo>
                    <a:pt x="5" y="92"/>
                  </a:lnTo>
                  <a:lnTo>
                    <a:pt x="2" y="98"/>
                  </a:lnTo>
                  <a:lnTo>
                    <a:pt x="0" y="105"/>
                  </a:lnTo>
                  <a:lnTo>
                    <a:pt x="0" y="111"/>
                  </a:lnTo>
                  <a:lnTo>
                    <a:pt x="0" y="787"/>
                  </a:lnTo>
                  <a:lnTo>
                    <a:pt x="0" y="793"/>
                  </a:lnTo>
                  <a:lnTo>
                    <a:pt x="2" y="800"/>
                  </a:lnTo>
                  <a:lnTo>
                    <a:pt x="5" y="806"/>
                  </a:lnTo>
                  <a:lnTo>
                    <a:pt x="10" y="812"/>
                  </a:lnTo>
                  <a:lnTo>
                    <a:pt x="15" y="819"/>
                  </a:lnTo>
                  <a:lnTo>
                    <a:pt x="22" y="824"/>
                  </a:lnTo>
                  <a:lnTo>
                    <a:pt x="29" y="830"/>
                  </a:lnTo>
                  <a:lnTo>
                    <a:pt x="36" y="835"/>
                  </a:lnTo>
                  <a:lnTo>
                    <a:pt x="45" y="840"/>
                  </a:lnTo>
                  <a:lnTo>
                    <a:pt x="53" y="844"/>
                  </a:lnTo>
                  <a:lnTo>
                    <a:pt x="62" y="849"/>
                  </a:lnTo>
                  <a:lnTo>
                    <a:pt x="71" y="852"/>
                  </a:lnTo>
                  <a:lnTo>
                    <a:pt x="80" y="856"/>
                  </a:lnTo>
                  <a:lnTo>
                    <a:pt x="89" y="859"/>
                  </a:lnTo>
                  <a:lnTo>
                    <a:pt x="98" y="862"/>
                  </a:lnTo>
                  <a:lnTo>
                    <a:pt x="107" y="865"/>
                  </a:lnTo>
                  <a:lnTo>
                    <a:pt x="116" y="868"/>
                  </a:lnTo>
                  <a:lnTo>
                    <a:pt x="124" y="870"/>
                  </a:lnTo>
                  <a:lnTo>
                    <a:pt x="133" y="872"/>
                  </a:lnTo>
                  <a:lnTo>
                    <a:pt x="141" y="874"/>
                  </a:lnTo>
                  <a:lnTo>
                    <a:pt x="148" y="876"/>
                  </a:lnTo>
                  <a:lnTo>
                    <a:pt x="156" y="878"/>
                  </a:lnTo>
                  <a:lnTo>
                    <a:pt x="163" y="879"/>
                  </a:lnTo>
                  <a:lnTo>
                    <a:pt x="170" y="881"/>
                  </a:lnTo>
                  <a:lnTo>
                    <a:pt x="177" y="882"/>
                  </a:lnTo>
                  <a:lnTo>
                    <a:pt x="183" y="883"/>
                  </a:lnTo>
                  <a:lnTo>
                    <a:pt x="190" y="884"/>
                  </a:lnTo>
                  <a:lnTo>
                    <a:pt x="196" y="885"/>
                  </a:lnTo>
                  <a:lnTo>
                    <a:pt x="202" y="886"/>
                  </a:lnTo>
                  <a:lnTo>
                    <a:pt x="207" y="887"/>
                  </a:lnTo>
                  <a:lnTo>
                    <a:pt x="213" y="888"/>
                  </a:lnTo>
                  <a:lnTo>
                    <a:pt x="218" y="889"/>
                  </a:lnTo>
                  <a:lnTo>
                    <a:pt x="223" y="889"/>
                  </a:lnTo>
                  <a:lnTo>
                    <a:pt x="228" y="890"/>
                  </a:lnTo>
                  <a:lnTo>
                    <a:pt x="233" y="891"/>
                  </a:lnTo>
                  <a:lnTo>
                    <a:pt x="237" y="891"/>
                  </a:lnTo>
                  <a:lnTo>
                    <a:pt x="242" y="892"/>
                  </a:lnTo>
                  <a:lnTo>
                    <a:pt x="246" y="892"/>
                  </a:lnTo>
                  <a:lnTo>
                    <a:pt x="250" y="893"/>
                  </a:lnTo>
                  <a:lnTo>
                    <a:pt x="254" y="893"/>
                  </a:lnTo>
                  <a:lnTo>
                    <a:pt x="258" y="893"/>
                  </a:lnTo>
                  <a:lnTo>
                    <a:pt x="262" y="894"/>
                  </a:lnTo>
                  <a:lnTo>
                    <a:pt x="266" y="894"/>
                  </a:lnTo>
                  <a:lnTo>
                    <a:pt x="270" y="895"/>
                  </a:lnTo>
                  <a:lnTo>
                    <a:pt x="273" y="895"/>
                  </a:lnTo>
                  <a:lnTo>
                    <a:pt x="277" y="895"/>
                  </a:lnTo>
                  <a:lnTo>
                    <a:pt x="280" y="895"/>
                  </a:lnTo>
                  <a:lnTo>
                    <a:pt x="283" y="896"/>
                  </a:lnTo>
                  <a:lnTo>
                    <a:pt x="286" y="896"/>
                  </a:lnTo>
                  <a:lnTo>
                    <a:pt x="289" y="896"/>
                  </a:lnTo>
                  <a:lnTo>
                    <a:pt x="293" y="896"/>
                  </a:lnTo>
                  <a:lnTo>
                    <a:pt x="295" y="897"/>
                  </a:lnTo>
                  <a:lnTo>
                    <a:pt x="309" y="897"/>
                  </a:lnTo>
                  <a:lnTo>
                    <a:pt x="312" y="898"/>
                  </a:lnTo>
                  <a:lnTo>
                    <a:pt x="329" y="898"/>
                  </a:lnTo>
                  <a:lnTo>
                    <a:pt x="332" y="899"/>
                  </a:lnTo>
                  <a:lnTo>
                    <a:pt x="380" y="899"/>
                  </a:lnTo>
                  <a:lnTo>
                    <a:pt x="382" y="900"/>
                  </a:lnTo>
                  <a:lnTo>
                    <a:pt x="2677" y="900"/>
                  </a:lnTo>
                  <a:lnTo>
                    <a:pt x="2678" y="899"/>
                  </a:lnTo>
                  <a:lnTo>
                    <a:pt x="2680" y="899"/>
                  </a:lnTo>
                  <a:lnTo>
                    <a:pt x="2725" y="899"/>
                  </a:lnTo>
                  <a:lnTo>
                    <a:pt x="2729" y="898"/>
                  </a:lnTo>
                  <a:lnTo>
                    <a:pt x="2745" y="898"/>
                  </a:lnTo>
                  <a:lnTo>
                    <a:pt x="2749" y="897"/>
                  </a:lnTo>
                  <a:lnTo>
                    <a:pt x="2763" y="897"/>
                  </a:lnTo>
                  <a:lnTo>
                    <a:pt x="2765" y="896"/>
                  </a:lnTo>
                  <a:lnTo>
                    <a:pt x="2769" y="896"/>
                  </a:lnTo>
                  <a:lnTo>
                    <a:pt x="2772" y="896"/>
                  </a:lnTo>
                  <a:lnTo>
                    <a:pt x="2775" y="896"/>
                  </a:lnTo>
                  <a:lnTo>
                    <a:pt x="2778" y="895"/>
                  </a:lnTo>
                  <a:lnTo>
                    <a:pt x="2780" y="895"/>
                  </a:lnTo>
                  <a:lnTo>
                    <a:pt x="2785" y="895"/>
                  </a:lnTo>
                  <a:lnTo>
                    <a:pt x="2788" y="895"/>
                  </a:lnTo>
                  <a:lnTo>
                    <a:pt x="2792" y="894"/>
                  </a:lnTo>
                  <a:lnTo>
                    <a:pt x="2795" y="894"/>
                  </a:lnTo>
                  <a:lnTo>
                    <a:pt x="2800" y="894"/>
                  </a:lnTo>
                  <a:lnTo>
                    <a:pt x="2804" y="893"/>
                  </a:lnTo>
                  <a:lnTo>
                    <a:pt x="2808" y="893"/>
                  </a:lnTo>
                  <a:lnTo>
                    <a:pt x="2812" y="892"/>
                  </a:lnTo>
                  <a:lnTo>
                    <a:pt x="2815" y="892"/>
                  </a:lnTo>
                  <a:lnTo>
                    <a:pt x="2820" y="891"/>
                  </a:lnTo>
                  <a:lnTo>
                    <a:pt x="2825" y="891"/>
                  </a:lnTo>
                  <a:lnTo>
                    <a:pt x="2830" y="890"/>
                  </a:lnTo>
                  <a:lnTo>
                    <a:pt x="2835" y="889"/>
                  </a:lnTo>
                  <a:lnTo>
                    <a:pt x="2840" y="889"/>
                  </a:lnTo>
                  <a:lnTo>
                    <a:pt x="2845" y="888"/>
                  </a:lnTo>
                  <a:lnTo>
                    <a:pt x="2850" y="887"/>
                  </a:lnTo>
                  <a:lnTo>
                    <a:pt x="2855" y="886"/>
                  </a:lnTo>
                  <a:lnTo>
                    <a:pt x="2862" y="885"/>
                  </a:lnTo>
                  <a:lnTo>
                    <a:pt x="2868" y="884"/>
                  </a:lnTo>
                  <a:lnTo>
                    <a:pt x="2875" y="883"/>
                  </a:lnTo>
                  <a:lnTo>
                    <a:pt x="2880" y="882"/>
                  </a:lnTo>
                  <a:lnTo>
                    <a:pt x="2888" y="881"/>
                  </a:lnTo>
                  <a:lnTo>
                    <a:pt x="2895" y="879"/>
                  </a:lnTo>
                  <a:lnTo>
                    <a:pt x="2902" y="878"/>
                  </a:lnTo>
                  <a:lnTo>
                    <a:pt x="2910" y="876"/>
                  </a:lnTo>
                  <a:lnTo>
                    <a:pt x="2918" y="874"/>
                  </a:lnTo>
                  <a:lnTo>
                    <a:pt x="2925" y="872"/>
                  </a:lnTo>
                  <a:lnTo>
                    <a:pt x="2934" y="870"/>
                  </a:lnTo>
                  <a:lnTo>
                    <a:pt x="2942" y="868"/>
                  </a:lnTo>
                  <a:lnTo>
                    <a:pt x="2950" y="865"/>
                  </a:lnTo>
                  <a:lnTo>
                    <a:pt x="2960" y="862"/>
                  </a:lnTo>
                  <a:lnTo>
                    <a:pt x="2969" y="859"/>
                  </a:lnTo>
                  <a:lnTo>
                    <a:pt x="2978" y="856"/>
                  </a:lnTo>
                  <a:lnTo>
                    <a:pt x="2987" y="853"/>
                  </a:lnTo>
                  <a:lnTo>
                    <a:pt x="2995" y="849"/>
                  </a:lnTo>
                  <a:lnTo>
                    <a:pt x="3005" y="844"/>
                  </a:lnTo>
                  <a:lnTo>
                    <a:pt x="3014" y="840"/>
                  </a:lnTo>
                  <a:lnTo>
                    <a:pt x="3022" y="835"/>
                  </a:lnTo>
                  <a:lnTo>
                    <a:pt x="3030" y="830"/>
                  </a:lnTo>
                  <a:lnTo>
                    <a:pt x="3037" y="824"/>
                  </a:lnTo>
                  <a:lnTo>
                    <a:pt x="3059" y="793"/>
                  </a:lnTo>
                  <a:lnTo>
                    <a:pt x="3059" y="787"/>
                  </a:lnTo>
                  <a:lnTo>
                    <a:pt x="3060" y="112"/>
                  </a:lnTo>
                  <a:lnTo>
                    <a:pt x="3059" y="105"/>
                  </a:lnTo>
                  <a:lnTo>
                    <a:pt x="3057" y="98"/>
                  </a:lnTo>
                  <a:lnTo>
                    <a:pt x="3053" y="92"/>
                  </a:lnTo>
                  <a:lnTo>
                    <a:pt x="3049" y="85"/>
                  </a:lnTo>
                  <a:lnTo>
                    <a:pt x="3043" y="79"/>
                  </a:lnTo>
                  <a:lnTo>
                    <a:pt x="3037" y="74"/>
                  </a:lnTo>
                  <a:lnTo>
                    <a:pt x="3030" y="68"/>
                  </a:lnTo>
                  <a:lnTo>
                    <a:pt x="3022" y="63"/>
                  </a:lnTo>
                  <a:lnTo>
                    <a:pt x="3013" y="58"/>
                  </a:lnTo>
                  <a:lnTo>
                    <a:pt x="3004" y="54"/>
                  </a:lnTo>
                  <a:lnTo>
                    <a:pt x="2995" y="49"/>
                  </a:lnTo>
                  <a:lnTo>
                    <a:pt x="2985" y="46"/>
                  </a:lnTo>
                  <a:lnTo>
                    <a:pt x="2977" y="42"/>
                  </a:lnTo>
                  <a:lnTo>
                    <a:pt x="2968" y="39"/>
                  </a:lnTo>
                  <a:lnTo>
                    <a:pt x="2959" y="36"/>
                  </a:lnTo>
                  <a:lnTo>
                    <a:pt x="2950" y="33"/>
                  </a:lnTo>
                  <a:lnTo>
                    <a:pt x="2940" y="31"/>
                  </a:lnTo>
                  <a:lnTo>
                    <a:pt x="2933" y="28"/>
                  </a:lnTo>
                  <a:lnTo>
                    <a:pt x="2924" y="26"/>
                  </a:lnTo>
                  <a:lnTo>
                    <a:pt x="2915" y="24"/>
                  </a:lnTo>
                  <a:lnTo>
                    <a:pt x="2909" y="22"/>
                  </a:lnTo>
                  <a:lnTo>
                    <a:pt x="2900" y="21"/>
                  </a:lnTo>
                  <a:lnTo>
                    <a:pt x="2894" y="19"/>
                  </a:lnTo>
                  <a:lnTo>
                    <a:pt x="2887" y="18"/>
                  </a:lnTo>
                  <a:lnTo>
                    <a:pt x="2880" y="17"/>
                  </a:lnTo>
                  <a:lnTo>
                    <a:pt x="2873" y="15"/>
                  </a:lnTo>
                  <a:lnTo>
                    <a:pt x="2867" y="14"/>
                  </a:lnTo>
                  <a:lnTo>
                    <a:pt x="2860" y="13"/>
                  </a:lnTo>
                  <a:lnTo>
                    <a:pt x="2855" y="12"/>
                  </a:lnTo>
                  <a:lnTo>
                    <a:pt x="2850" y="12"/>
                  </a:lnTo>
                  <a:lnTo>
                    <a:pt x="2844" y="11"/>
                  </a:lnTo>
                  <a:lnTo>
                    <a:pt x="2839" y="10"/>
                  </a:lnTo>
                  <a:lnTo>
                    <a:pt x="2834" y="9"/>
                  </a:lnTo>
                  <a:lnTo>
                    <a:pt x="2829" y="9"/>
                  </a:lnTo>
                  <a:lnTo>
                    <a:pt x="2824" y="8"/>
                  </a:lnTo>
                  <a:lnTo>
                    <a:pt x="2820" y="8"/>
                  </a:lnTo>
                  <a:lnTo>
                    <a:pt x="2815" y="7"/>
                  </a:lnTo>
                  <a:lnTo>
                    <a:pt x="2810" y="7"/>
                  </a:lnTo>
                  <a:lnTo>
                    <a:pt x="2807" y="6"/>
                  </a:lnTo>
                  <a:lnTo>
                    <a:pt x="2803" y="6"/>
                  </a:lnTo>
                  <a:lnTo>
                    <a:pt x="2799" y="5"/>
                  </a:lnTo>
                  <a:lnTo>
                    <a:pt x="2795" y="5"/>
                  </a:lnTo>
                  <a:lnTo>
                    <a:pt x="2790" y="5"/>
                  </a:lnTo>
                  <a:lnTo>
                    <a:pt x="2788" y="4"/>
                  </a:lnTo>
                  <a:lnTo>
                    <a:pt x="2784" y="4"/>
                  </a:lnTo>
                  <a:lnTo>
                    <a:pt x="2780" y="4"/>
                  </a:lnTo>
                  <a:lnTo>
                    <a:pt x="2777" y="3"/>
                  </a:lnTo>
                  <a:lnTo>
                    <a:pt x="2774" y="3"/>
                  </a:lnTo>
                  <a:lnTo>
                    <a:pt x="2770" y="3"/>
                  </a:lnTo>
                  <a:lnTo>
                    <a:pt x="2768" y="3"/>
                  </a:lnTo>
                  <a:lnTo>
                    <a:pt x="2765" y="3"/>
                  </a:lnTo>
                  <a:lnTo>
                    <a:pt x="2762" y="2"/>
                  </a:lnTo>
                  <a:lnTo>
                    <a:pt x="2759" y="2"/>
                  </a:lnTo>
                  <a:lnTo>
                    <a:pt x="2755" y="2"/>
                  </a:lnTo>
                  <a:lnTo>
                    <a:pt x="2753" y="2"/>
                  </a:lnTo>
                  <a:lnTo>
                    <a:pt x="2750" y="2"/>
                  </a:lnTo>
                  <a:lnTo>
                    <a:pt x="2748" y="1"/>
                  </a:lnTo>
                  <a:lnTo>
                    <a:pt x="2728" y="1"/>
                  </a:lnTo>
                  <a:lnTo>
                    <a:pt x="2725" y="0"/>
                  </a:lnTo>
                  <a:lnTo>
                    <a:pt x="2677" y="0"/>
                  </a:lnTo>
                  <a:lnTo>
                    <a:pt x="38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9" name="AutoShape 370">
              <a:extLst>
                <a:ext uri="{FF2B5EF4-FFF2-40B4-BE49-F238E27FC236}">
                  <a16:creationId xmlns:a16="http://schemas.microsoft.com/office/drawing/2014/main" id="{BB649D39-E018-63E0-CC1B-E30A0FC4EC4F}"/>
                </a:ext>
              </a:extLst>
            </p:cNvPr>
            <p:cNvSpPr>
              <a:spLocks/>
            </p:cNvSpPr>
            <p:nvPr/>
          </p:nvSpPr>
          <p:spPr bwMode="auto">
            <a:xfrm>
              <a:off x="3726" y="1559"/>
              <a:ext cx="120" cy="425"/>
            </a:xfrm>
            <a:custGeom>
              <a:avLst/>
              <a:gdLst>
                <a:gd name="T0" fmla="+- 0 3779 3726"/>
                <a:gd name="T1" fmla="*/ T0 w 120"/>
                <a:gd name="T2" fmla="+- 0 1864 1559"/>
                <a:gd name="T3" fmla="*/ 1864 h 425"/>
                <a:gd name="T4" fmla="+- 0 3726 3726"/>
                <a:gd name="T5" fmla="*/ T4 w 120"/>
                <a:gd name="T6" fmla="+- 0 1864 1559"/>
                <a:gd name="T7" fmla="*/ 1864 h 425"/>
                <a:gd name="T8" fmla="+- 0 3786 3726"/>
                <a:gd name="T9" fmla="*/ T8 w 120"/>
                <a:gd name="T10" fmla="+- 0 1984 1559"/>
                <a:gd name="T11" fmla="*/ 1984 h 425"/>
                <a:gd name="T12" fmla="+- 0 3836 3726"/>
                <a:gd name="T13" fmla="*/ T12 w 120"/>
                <a:gd name="T14" fmla="+- 0 1884 1559"/>
                <a:gd name="T15" fmla="*/ 1884 h 425"/>
                <a:gd name="T16" fmla="+- 0 3779 3726"/>
                <a:gd name="T17" fmla="*/ T16 w 120"/>
                <a:gd name="T18" fmla="+- 0 1884 1559"/>
                <a:gd name="T19" fmla="*/ 1884 h 425"/>
                <a:gd name="T20" fmla="+- 0 3779 3726"/>
                <a:gd name="T21" fmla="*/ T20 w 120"/>
                <a:gd name="T22" fmla="+- 0 1864 1559"/>
                <a:gd name="T23" fmla="*/ 1864 h 425"/>
                <a:gd name="T24" fmla="+- 0 3794 3726"/>
                <a:gd name="T25" fmla="*/ T24 w 120"/>
                <a:gd name="T26" fmla="+- 0 1559 1559"/>
                <a:gd name="T27" fmla="*/ 1559 h 425"/>
                <a:gd name="T28" fmla="+- 0 3779 3726"/>
                <a:gd name="T29" fmla="*/ T28 w 120"/>
                <a:gd name="T30" fmla="+- 0 1559 1559"/>
                <a:gd name="T31" fmla="*/ 1559 h 425"/>
                <a:gd name="T32" fmla="+- 0 3779 3726"/>
                <a:gd name="T33" fmla="*/ T32 w 120"/>
                <a:gd name="T34" fmla="+- 0 1884 1559"/>
                <a:gd name="T35" fmla="*/ 1884 h 425"/>
                <a:gd name="T36" fmla="+- 0 3794 3726"/>
                <a:gd name="T37" fmla="*/ T36 w 120"/>
                <a:gd name="T38" fmla="+- 0 1884 1559"/>
                <a:gd name="T39" fmla="*/ 1884 h 425"/>
                <a:gd name="T40" fmla="+- 0 3794 3726"/>
                <a:gd name="T41" fmla="*/ T40 w 120"/>
                <a:gd name="T42" fmla="+- 0 1559 1559"/>
                <a:gd name="T43" fmla="*/ 1559 h 425"/>
                <a:gd name="T44" fmla="+- 0 3846 3726"/>
                <a:gd name="T45" fmla="*/ T44 w 120"/>
                <a:gd name="T46" fmla="+- 0 1864 1559"/>
                <a:gd name="T47" fmla="*/ 1864 h 425"/>
                <a:gd name="T48" fmla="+- 0 3794 3726"/>
                <a:gd name="T49" fmla="*/ T48 w 120"/>
                <a:gd name="T50" fmla="+- 0 1864 1559"/>
                <a:gd name="T51" fmla="*/ 1864 h 425"/>
                <a:gd name="T52" fmla="+- 0 3794 3726"/>
                <a:gd name="T53" fmla="*/ T52 w 120"/>
                <a:gd name="T54" fmla="+- 0 1884 1559"/>
                <a:gd name="T55" fmla="*/ 1884 h 425"/>
                <a:gd name="T56" fmla="+- 0 3836 3726"/>
                <a:gd name="T57" fmla="*/ T56 w 120"/>
                <a:gd name="T58" fmla="+- 0 1884 1559"/>
                <a:gd name="T59" fmla="*/ 1884 h 425"/>
                <a:gd name="T60" fmla="+- 0 3846 3726"/>
                <a:gd name="T61" fmla="*/ T60 w 120"/>
                <a:gd name="T62" fmla="+- 0 1864 1559"/>
                <a:gd name="T63" fmla="*/ 1864 h 4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425">
                  <a:moveTo>
                    <a:pt x="53" y="305"/>
                  </a:moveTo>
                  <a:lnTo>
                    <a:pt x="0" y="305"/>
                  </a:lnTo>
                  <a:lnTo>
                    <a:pt x="60" y="425"/>
                  </a:lnTo>
                  <a:lnTo>
                    <a:pt x="110" y="325"/>
                  </a:lnTo>
                  <a:lnTo>
                    <a:pt x="53" y="325"/>
                  </a:lnTo>
                  <a:lnTo>
                    <a:pt x="53" y="305"/>
                  </a:lnTo>
                  <a:close/>
                  <a:moveTo>
                    <a:pt x="68" y="0"/>
                  </a:moveTo>
                  <a:lnTo>
                    <a:pt x="53" y="0"/>
                  </a:lnTo>
                  <a:lnTo>
                    <a:pt x="53" y="325"/>
                  </a:lnTo>
                  <a:lnTo>
                    <a:pt x="68" y="325"/>
                  </a:lnTo>
                  <a:lnTo>
                    <a:pt x="68" y="0"/>
                  </a:lnTo>
                  <a:close/>
                  <a:moveTo>
                    <a:pt x="120" y="305"/>
                  </a:moveTo>
                  <a:lnTo>
                    <a:pt x="68" y="305"/>
                  </a:lnTo>
                  <a:lnTo>
                    <a:pt x="68" y="325"/>
                  </a:lnTo>
                  <a:lnTo>
                    <a:pt x="110" y="325"/>
                  </a:lnTo>
                  <a:lnTo>
                    <a:pt x="120"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ru-RU"/>
            </a:p>
          </p:txBody>
        </p:sp>
        <p:pic>
          <p:nvPicPr>
            <p:cNvPr id="10" name="Picture 371">
              <a:extLst>
                <a:ext uri="{FF2B5EF4-FFF2-40B4-BE49-F238E27FC236}">
                  <a16:creationId xmlns:a16="http://schemas.microsoft.com/office/drawing/2014/main" id="{E6D2E6F9-523D-56C8-79AD-99F9069FB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3" y="142"/>
              <a:ext cx="252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372">
              <a:extLst>
                <a:ext uri="{FF2B5EF4-FFF2-40B4-BE49-F238E27FC236}">
                  <a16:creationId xmlns:a16="http://schemas.microsoft.com/office/drawing/2014/main" id="{85861D1C-52F2-027A-DFDF-014735FDCEC7}"/>
                </a:ext>
              </a:extLst>
            </p:cNvPr>
            <p:cNvSpPr>
              <a:spLocks/>
            </p:cNvSpPr>
            <p:nvPr/>
          </p:nvSpPr>
          <p:spPr bwMode="auto">
            <a:xfrm>
              <a:off x="5220" y="1182"/>
              <a:ext cx="2342" cy="349"/>
            </a:xfrm>
            <a:custGeom>
              <a:avLst/>
              <a:gdLst>
                <a:gd name="T0" fmla="+- 0 7562 5220"/>
                <a:gd name="T1" fmla="*/ T0 w 2342"/>
                <a:gd name="T2" fmla="+- 0 1182 1182"/>
                <a:gd name="T3" fmla="*/ 1182 h 349"/>
                <a:gd name="T4" fmla="+- 0 7562 5220"/>
                <a:gd name="T5" fmla="*/ T4 w 2342"/>
                <a:gd name="T6" fmla="+- 0 1522 1182"/>
                <a:gd name="T7" fmla="*/ 1522 h 349"/>
                <a:gd name="T8" fmla="+- 0 5220 5220"/>
                <a:gd name="T9" fmla="*/ T8 w 2342"/>
                <a:gd name="T10" fmla="+- 0 1531 1182"/>
                <a:gd name="T11" fmla="*/ 1531 h 349"/>
                <a:gd name="T12" fmla="+- 0 7560 5220"/>
                <a:gd name="T13" fmla="*/ T12 w 2342"/>
                <a:gd name="T14" fmla="+- 0 1531 1182"/>
                <a:gd name="T15" fmla="*/ 1531 h 349"/>
              </a:gdLst>
              <a:ahLst/>
              <a:cxnLst>
                <a:cxn ang="0">
                  <a:pos x="T1" y="T3"/>
                </a:cxn>
                <a:cxn ang="0">
                  <a:pos x="T5" y="T7"/>
                </a:cxn>
                <a:cxn ang="0">
                  <a:pos x="T9" y="T11"/>
                </a:cxn>
                <a:cxn ang="0">
                  <a:pos x="T13" y="T15"/>
                </a:cxn>
              </a:cxnLst>
              <a:rect l="0" t="0" r="r" b="b"/>
              <a:pathLst>
                <a:path w="2342" h="349">
                  <a:moveTo>
                    <a:pt x="2342" y="0"/>
                  </a:moveTo>
                  <a:lnTo>
                    <a:pt x="2342" y="340"/>
                  </a:lnTo>
                  <a:moveTo>
                    <a:pt x="0" y="349"/>
                  </a:moveTo>
                  <a:lnTo>
                    <a:pt x="2340" y="34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12" name="AutoShape 373">
              <a:extLst>
                <a:ext uri="{FF2B5EF4-FFF2-40B4-BE49-F238E27FC236}">
                  <a16:creationId xmlns:a16="http://schemas.microsoft.com/office/drawing/2014/main" id="{A87C325A-2FFB-1F67-9FBA-3617D404636F}"/>
                </a:ext>
              </a:extLst>
            </p:cNvPr>
            <p:cNvSpPr>
              <a:spLocks/>
            </p:cNvSpPr>
            <p:nvPr/>
          </p:nvSpPr>
          <p:spPr bwMode="auto">
            <a:xfrm>
              <a:off x="5168" y="1530"/>
              <a:ext cx="120" cy="453"/>
            </a:xfrm>
            <a:custGeom>
              <a:avLst/>
              <a:gdLst>
                <a:gd name="T0" fmla="+- 0 5221 5168"/>
                <a:gd name="T1" fmla="*/ T0 w 120"/>
                <a:gd name="T2" fmla="+- 0 1863 1531"/>
                <a:gd name="T3" fmla="*/ 1863 h 453"/>
                <a:gd name="T4" fmla="+- 0 5168 5168"/>
                <a:gd name="T5" fmla="*/ T4 w 120"/>
                <a:gd name="T6" fmla="+- 0 1863 1531"/>
                <a:gd name="T7" fmla="*/ 1863 h 453"/>
                <a:gd name="T8" fmla="+- 0 5228 5168"/>
                <a:gd name="T9" fmla="*/ T8 w 120"/>
                <a:gd name="T10" fmla="+- 0 1983 1531"/>
                <a:gd name="T11" fmla="*/ 1983 h 453"/>
                <a:gd name="T12" fmla="+- 0 5278 5168"/>
                <a:gd name="T13" fmla="*/ T12 w 120"/>
                <a:gd name="T14" fmla="+- 0 1883 1531"/>
                <a:gd name="T15" fmla="*/ 1883 h 453"/>
                <a:gd name="T16" fmla="+- 0 5221 5168"/>
                <a:gd name="T17" fmla="*/ T16 w 120"/>
                <a:gd name="T18" fmla="+- 0 1883 1531"/>
                <a:gd name="T19" fmla="*/ 1883 h 453"/>
                <a:gd name="T20" fmla="+- 0 5221 5168"/>
                <a:gd name="T21" fmla="*/ T20 w 120"/>
                <a:gd name="T22" fmla="+- 0 1863 1531"/>
                <a:gd name="T23" fmla="*/ 1863 h 453"/>
                <a:gd name="T24" fmla="+- 0 5236 5168"/>
                <a:gd name="T25" fmla="*/ T24 w 120"/>
                <a:gd name="T26" fmla="+- 0 1531 1531"/>
                <a:gd name="T27" fmla="*/ 1531 h 453"/>
                <a:gd name="T28" fmla="+- 0 5221 5168"/>
                <a:gd name="T29" fmla="*/ T28 w 120"/>
                <a:gd name="T30" fmla="+- 0 1531 1531"/>
                <a:gd name="T31" fmla="*/ 1531 h 453"/>
                <a:gd name="T32" fmla="+- 0 5221 5168"/>
                <a:gd name="T33" fmla="*/ T32 w 120"/>
                <a:gd name="T34" fmla="+- 0 1883 1531"/>
                <a:gd name="T35" fmla="*/ 1883 h 453"/>
                <a:gd name="T36" fmla="+- 0 5236 5168"/>
                <a:gd name="T37" fmla="*/ T36 w 120"/>
                <a:gd name="T38" fmla="+- 0 1883 1531"/>
                <a:gd name="T39" fmla="*/ 1883 h 453"/>
                <a:gd name="T40" fmla="+- 0 5236 5168"/>
                <a:gd name="T41" fmla="*/ T40 w 120"/>
                <a:gd name="T42" fmla="+- 0 1531 1531"/>
                <a:gd name="T43" fmla="*/ 1531 h 453"/>
                <a:gd name="T44" fmla="+- 0 5288 5168"/>
                <a:gd name="T45" fmla="*/ T44 w 120"/>
                <a:gd name="T46" fmla="+- 0 1863 1531"/>
                <a:gd name="T47" fmla="*/ 1863 h 453"/>
                <a:gd name="T48" fmla="+- 0 5236 5168"/>
                <a:gd name="T49" fmla="*/ T48 w 120"/>
                <a:gd name="T50" fmla="+- 0 1863 1531"/>
                <a:gd name="T51" fmla="*/ 1863 h 453"/>
                <a:gd name="T52" fmla="+- 0 5236 5168"/>
                <a:gd name="T53" fmla="*/ T52 w 120"/>
                <a:gd name="T54" fmla="+- 0 1883 1531"/>
                <a:gd name="T55" fmla="*/ 1883 h 453"/>
                <a:gd name="T56" fmla="+- 0 5278 5168"/>
                <a:gd name="T57" fmla="*/ T56 w 120"/>
                <a:gd name="T58" fmla="+- 0 1883 1531"/>
                <a:gd name="T59" fmla="*/ 1883 h 453"/>
                <a:gd name="T60" fmla="+- 0 5288 5168"/>
                <a:gd name="T61" fmla="*/ T60 w 120"/>
                <a:gd name="T62" fmla="+- 0 1863 1531"/>
                <a:gd name="T63" fmla="*/ 1863 h 4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453">
                  <a:moveTo>
                    <a:pt x="53" y="332"/>
                  </a:moveTo>
                  <a:lnTo>
                    <a:pt x="0" y="332"/>
                  </a:lnTo>
                  <a:lnTo>
                    <a:pt x="60" y="452"/>
                  </a:lnTo>
                  <a:lnTo>
                    <a:pt x="110" y="352"/>
                  </a:lnTo>
                  <a:lnTo>
                    <a:pt x="53" y="352"/>
                  </a:lnTo>
                  <a:lnTo>
                    <a:pt x="53" y="332"/>
                  </a:lnTo>
                  <a:close/>
                  <a:moveTo>
                    <a:pt x="68" y="0"/>
                  </a:moveTo>
                  <a:lnTo>
                    <a:pt x="53" y="0"/>
                  </a:lnTo>
                  <a:lnTo>
                    <a:pt x="53" y="352"/>
                  </a:lnTo>
                  <a:lnTo>
                    <a:pt x="68" y="352"/>
                  </a:lnTo>
                  <a:lnTo>
                    <a:pt x="68" y="0"/>
                  </a:lnTo>
                  <a:close/>
                  <a:moveTo>
                    <a:pt x="120" y="332"/>
                  </a:moveTo>
                  <a:lnTo>
                    <a:pt x="68" y="332"/>
                  </a:lnTo>
                  <a:lnTo>
                    <a:pt x="68" y="352"/>
                  </a:lnTo>
                  <a:lnTo>
                    <a:pt x="110" y="352"/>
                  </a:lnTo>
                  <a:lnTo>
                    <a:pt x="120" y="3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ru-RU"/>
            </a:p>
          </p:txBody>
        </p:sp>
        <p:pic>
          <p:nvPicPr>
            <p:cNvPr id="13" name="Picture 374">
              <a:extLst>
                <a:ext uri="{FF2B5EF4-FFF2-40B4-BE49-F238E27FC236}">
                  <a16:creationId xmlns:a16="http://schemas.microsoft.com/office/drawing/2014/main" id="{6883B9BB-3964-AA81-1787-9AC18DD8B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 y="2173"/>
              <a:ext cx="25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75">
              <a:extLst>
                <a:ext uri="{FF2B5EF4-FFF2-40B4-BE49-F238E27FC236}">
                  <a16:creationId xmlns:a16="http://schemas.microsoft.com/office/drawing/2014/main" id="{9109B51A-69FA-9288-3740-25DC27894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7" y="2292"/>
              <a:ext cx="36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76">
              <a:extLst>
                <a:ext uri="{FF2B5EF4-FFF2-40B4-BE49-F238E27FC236}">
                  <a16:creationId xmlns:a16="http://schemas.microsoft.com/office/drawing/2014/main" id="{4A2D3EB0-2DFF-5FAE-E0C3-224FA1696A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2" y="64"/>
              <a:ext cx="2160"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377">
              <a:extLst>
                <a:ext uri="{FF2B5EF4-FFF2-40B4-BE49-F238E27FC236}">
                  <a16:creationId xmlns:a16="http://schemas.microsoft.com/office/drawing/2014/main" id="{05198573-799E-F89B-0342-ADDEA1A8F95D}"/>
                </a:ext>
              </a:extLst>
            </p:cNvPr>
            <p:cNvSpPr>
              <a:spLocks/>
            </p:cNvSpPr>
            <p:nvPr/>
          </p:nvSpPr>
          <p:spPr bwMode="auto">
            <a:xfrm>
              <a:off x="4411" y="1138"/>
              <a:ext cx="80" cy="865"/>
            </a:xfrm>
            <a:custGeom>
              <a:avLst/>
              <a:gdLst>
                <a:gd name="T0" fmla="+- 0 4444 4411"/>
                <a:gd name="T1" fmla="*/ T0 w 80"/>
                <a:gd name="T2" fmla="+- 0 1923 1138"/>
                <a:gd name="T3" fmla="*/ 1923 h 865"/>
                <a:gd name="T4" fmla="+- 0 4411 4411"/>
                <a:gd name="T5" fmla="*/ T4 w 80"/>
                <a:gd name="T6" fmla="+- 0 1924 1138"/>
                <a:gd name="T7" fmla="*/ 1924 h 865"/>
                <a:gd name="T8" fmla="+- 0 4451 4411"/>
                <a:gd name="T9" fmla="*/ T8 w 80"/>
                <a:gd name="T10" fmla="+- 0 2003 1138"/>
                <a:gd name="T11" fmla="*/ 2003 h 865"/>
                <a:gd name="T12" fmla="+- 0 4481 4411"/>
                <a:gd name="T13" fmla="*/ T12 w 80"/>
                <a:gd name="T14" fmla="+- 0 1943 1138"/>
                <a:gd name="T15" fmla="*/ 1943 h 865"/>
                <a:gd name="T16" fmla="+- 0 4444 4411"/>
                <a:gd name="T17" fmla="*/ T16 w 80"/>
                <a:gd name="T18" fmla="+- 0 1943 1138"/>
                <a:gd name="T19" fmla="*/ 1943 h 865"/>
                <a:gd name="T20" fmla="+- 0 4444 4411"/>
                <a:gd name="T21" fmla="*/ T20 w 80"/>
                <a:gd name="T22" fmla="+- 0 1923 1138"/>
                <a:gd name="T23" fmla="*/ 1923 h 865"/>
                <a:gd name="T24" fmla="+- 0 4459 4411"/>
                <a:gd name="T25" fmla="*/ T24 w 80"/>
                <a:gd name="T26" fmla="+- 0 1923 1138"/>
                <a:gd name="T27" fmla="*/ 1923 h 865"/>
                <a:gd name="T28" fmla="+- 0 4444 4411"/>
                <a:gd name="T29" fmla="*/ T28 w 80"/>
                <a:gd name="T30" fmla="+- 0 1923 1138"/>
                <a:gd name="T31" fmla="*/ 1923 h 865"/>
                <a:gd name="T32" fmla="+- 0 4444 4411"/>
                <a:gd name="T33" fmla="*/ T32 w 80"/>
                <a:gd name="T34" fmla="+- 0 1943 1138"/>
                <a:gd name="T35" fmla="*/ 1943 h 865"/>
                <a:gd name="T36" fmla="+- 0 4459 4411"/>
                <a:gd name="T37" fmla="*/ T36 w 80"/>
                <a:gd name="T38" fmla="+- 0 1943 1138"/>
                <a:gd name="T39" fmla="*/ 1943 h 865"/>
                <a:gd name="T40" fmla="+- 0 4459 4411"/>
                <a:gd name="T41" fmla="*/ T40 w 80"/>
                <a:gd name="T42" fmla="+- 0 1923 1138"/>
                <a:gd name="T43" fmla="*/ 1923 h 865"/>
                <a:gd name="T44" fmla="+- 0 4491 4411"/>
                <a:gd name="T45" fmla="*/ T44 w 80"/>
                <a:gd name="T46" fmla="+- 0 1923 1138"/>
                <a:gd name="T47" fmla="*/ 1923 h 865"/>
                <a:gd name="T48" fmla="+- 0 4459 4411"/>
                <a:gd name="T49" fmla="*/ T48 w 80"/>
                <a:gd name="T50" fmla="+- 0 1923 1138"/>
                <a:gd name="T51" fmla="*/ 1923 h 865"/>
                <a:gd name="T52" fmla="+- 0 4459 4411"/>
                <a:gd name="T53" fmla="*/ T52 w 80"/>
                <a:gd name="T54" fmla="+- 0 1943 1138"/>
                <a:gd name="T55" fmla="*/ 1943 h 865"/>
                <a:gd name="T56" fmla="+- 0 4481 4411"/>
                <a:gd name="T57" fmla="*/ T56 w 80"/>
                <a:gd name="T58" fmla="+- 0 1943 1138"/>
                <a:gd name="T59" fmla="*/ 1943 h 865"/>
                <a:gd name="T60" fmla="+- 0 4491 4411"/>
                <a:gd name="T61" fmla="*/ T60 w 80"/>
                <a:gd name="T62" fmla="+- 0 1923 1138"/>
                <a:gd name="T63" fmla="*/ 1923 h 865"/>
                <a:gd name="T64" fmla="+- 0 4458 4411"/>
                <a:gd name="T65" fmla="*/ T64 w 80"/>
                <a:gd name="T66" fmla="+- 0 1138 1138"/>
                <a:gd name="T67" fmla="*/ 1138 h 865"/>
                <a:gd name="T68" fmla="+- 0 4443 4411"/>
                <a:gd name="T69" fmla="*/ T68 w 80"/>
                <a:gd name="T70" fmla="+- 0 1138 1138"/>
                <a:gd name="T71" fmla="*/ 1138 h 865"/>
                <a:gd name="T72" fmla="+- 0 4444 4411"/>
                <a:gd name="T73" fmla="*/ T72 w 80"/>
                <a:gd name="T74" fmla="+- 0 1923 1138"/>
                <a:gd name="T75" fmla="*/ 1923 h 865"/>
                <a:gd name="T76" fmla="+- 0 4459 4411"/>
                <a:gd name="T77" fmla="*/ T76 w 80"/>
                <a:gd name="T78" fmla="+- 0 1923 1138"/>
                <a:gd name="T79" fmla="*/ 1923 h 865"/>
                <a:gd name="T80" fmla="+- 0 4458 4411"/>
                <a:gd name="T81" fmla="*/ T80 w 80"/>
                <a:gd name="T82" fmla="+- 0 1138 1138"/>
                <a:gd name="T83" fmla="*/ 1138 h 8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0" h="865">
                  <a:moveTo>
                    <a:pt x="33" y="785"/>
                  </a:moveTo>
                  <a:lnTo>
                    <a:pt x="0" y="786"/>
                  </a:lnTo>
                  <a:lnTo>
                    <a:pt x="40" y="865"/>
                  </a:lnTo>
                  <a:lnTo>
                    <a:pt x="70" y="805"/>
                  </a:lnTo>
                  <a:lnTo>
                    <a:pt x="33" y="805"/>
                  </a:lnTo>
                  <a:lnTo>
                    <a:pt x="33" y="785"/>
                  </a:lnTo>
                  <a:close/>
                  <a:moveTo>
                    <a:pt x="48" y="785"/>
                  </a:moveTo>
                  <a:lnTo>
                    <a:pt x="33" y="785"/>
                  </a:lnTo>
                  <a:lnTo>
                    <a:pt x="33" y="805"/>
                  </a:lnTo>
                  <a:lnTo>
                    <a:pt x="48" y="805"/>
                  </a:lnTo>
                  <a:lnTo>
                    <a:pt x="48" y="785"/>
                  </a:lnTo>
                  <a:close/>
                  <a:moveTo>
                    <a:pt x="80" y="785"/>
                  </a:moveTo>
                  <a:lnTo>
                    <a:pt x="48" y="785"/>
                  </a:lnTo>
                  <a:lnTo>
                    <a:pt x="48" y="805"/>
                  </a:lnTo>
                  <a:lnTo>
                    <a:pt x="70" y="805"/>
                  </a:lnTo>
                  <a:lnTo>
                    <a:pt x="80" y="785"/>
                  </a:lnTo>
                  <a:close/>
                  <a:moveTo>
                    <a:pt x="47" y="0"/>
                  </a:moveTo>
                  <a:lnTo>
                    <a:pt x="32" y="0"/>
                  </a:lnTo>
                  <a:lnTo>
                    <a:pt x="33" y="785"/>
                  </a:lnTo>
                  <a:lnTo>
                    <a:pt x="48" y="785"/>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ru-RU"/>
            </a:p>
          </p:txBody>
        </p:sp>
        <p:pic>
          <p:nvPicPr>
            <p:cNvPr id="17" name="Picture 378">
              <a:extLst>
                <a:ext uri="{FF2B5EF4-FFF2-40B4-BE49-F238E27FC236}">
                  <a16:creationId xmlns:a16="http://schemas.microsoft.com/office/drawing/2014/main" id="{00A24F44-C129-83C9-F87F-D9EE0947B9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3908"/>
              <a:ext cx="25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379">
              <a:extLst>
                <a:ext uri="{FF2B5EF4-FFF2-40B4-BE49-F238E27FC236}">
                  <a16:creationId xmlns:a16="http://schemas.microsoft.com/office/drawing/2014/main" id="{F616B263-6635-E8BD-98FA-3DBE2177C6DD}"/>
                </a:ext>
              </a:extLst>
            </p:cNvPr>
            <p:cNvSpPr>
              <a:spLocks/>
            </p:cNvSpPr>
            <p:nvPr/>
          </p:nvSpPr>
          <p:spPr bwMode="auto">
            <a:xfrm>
              <a:off x="7" y="3908"/>
              <a:ext cx="2520" cy="540"/>
            </a:xfrm>
            <a:custGeom>
              <a:avLst/>
              <a:gdLst>
                <a:gd name="T0" fmla="+- 0 268 8"/>
                <a:gd name="T1" fmla="*/ T0 w 2520"/>
                <a:gd name="T2" fmla="+- 0 3908 3908"/>
                <a:gd name="T3" fmla="*/ 3908 h 540"/>
                <a:gd name="T4" fmla="+- 0 245 8"/>
                <a:gd name="T5" fmla="*/ T4 w 2520"/>
                <a:gd name="T6" fmla="+- 0 3910 3908"/>
                <a:gd name="T7" fmla="*/ 3910 h 540"/>
                <a:gd name="T8" fmla="+- 0 223 8"/>
                <a:gd name="T9" fmla="*/ T8 w 2520"/>
                <a:gd name="T10" fmla="+- 0 3911 3908"/>
                <a:gd name="T11" fmla="*/ 3911 h 540"/>
                <a:gd name="T12" fmla="+- 0 214 8"/>
                <a:gd name="T13" fmla="*/ T12 w 2520"/>
                <a:gd name="T14" fmla="+- 0 3912 3908"/>
                <a:gd name="T15" fmla="*/ 3912 h 540"/>
                <a:gd name="T16" fmla="+- 0 201 8"/>
                <a:gd name="T17" fmla="*/ T16 w 2520"/>
                <a:gd name="T18" fmla="+- 0 3913 3908"/>
                <a:gd name="T19" fmla="*/ 3913 h 540"/>
                <a:gd name="T20" fmla="+- 0 187 8"/>
                <a:gd name="T21" fmla="*/ T20 w 2520"/>
                <a:gd name="T22" fmla="+- 0 3914 3908"/>
                <a:gd name="T23" fmla="*/ 3914 h 540"/>
                <a:gd name="T24" fmla="+- 0 170 8"/>
                <a:gd name="T25" fmla="*/ T24 w 2520"/>
                <a:gd name="T26" fmla="+- 0 3916 3908"/>
                <a:gd name="T27" fmla="*/ 3916 h 540"/>
                <a:gd name="T28" fmla="+- 0 150 8"/>
                <a:gd name="T29" fmla="*/ T28 w 2520"/>
                <a:gd name="T30" fmla="+- 0 3918 3908"/>
                <a:gd name="T31" fmla="*/ 3918 h 540"/>
                <a:gd name="T32" fmla="+- 0 126 8"/>
                <a:gd name="T33" fmla="*/ T32 w 2520"/>
                <a:gd name="T34" fmla="+- 0 3922 3908"/>
                <a:gd name="T35" fmla="*/ 3922 h 540"/>
                <a:gd name="T36" fmla="+- 0 99 8"/>
                <a:gd name="T37" fmla="*/ T36 w 2520"/>
                <a:gd name="T38" fmla="+- 0 3927 3908"/>
                <a:gd name="T39" fmla="*/ 3927 h 540"/>
                <a:gd name="T40" fmla="+- 0 70 8"/>
                <a:gd name="T41" fmla="*/ T40 w 2520"/>
                <a:gd name="T42" fmla="+- 0 3934 3908"/>
                <a:gd name="T43" fmla="*/ 3934 h 540"/>
                <a:gd name="T44" fmla="+- 0 40 8"/>
                <a:gd name="T45" fmla="*/ T44 w 2520"/>
                <a:gd name="T46" fmla="+- 0 3945 3908"/>
                <a:gd name="T47" fmla="*/ 3945 h 540"/>
                <a:gd name="T48" fmla="+- 0 9 8"/>
                <a:gd name="T49" fmla="*/ T48 w 2520"/>
                <a:gd name="T50" fmla="+- 0 4385 3908"/>
                <a:gd name="T51" fmla="*/ 4385 h 540"/>
                <a:gd name="T52" fmla="+- 0 23 8"/>
                <a:gd name="T53" fmla="*/ T52 w 2520"/>
                <a:gd name="T54" fmla="+- 0 4400 3908"/>
                <a:gd name="T55" fmla="*/ 4400 h 540"/>
                <a:gd name="T56" fmla="+- 0 97 8"/>
                <a:gd name="T57" fmla="*/ T56 w 2520"/>
                <a:gd name="T58" fmla="+- 0 4427 3908"/>
                <a:gd name="T59" fmla="*/ 4427 h 540"/>
                <a:gd name="T60" fmla="+- 0 125 8"/>
                <a:gd name="T61" fmla="*/ T60 w 2520"/>
                <a:gd name="T62" fmla="+- 0 4432 3908"/>
                <a:gd name="T63" fmla="*/ 4432 h 540"/>
                <a:gd name="T64" fmla="+- 0 147 8"/>
                <a:gd name="T65" fmla="*/ T64 w 2520"/>
                <a:gd name="T66" fmla="+- 0 4436 3908"/>
                <a:gd name="T67" fmla="*/ 4436 h 540"/>
                <a:gd name="T68" fmla="+- 0 168 8"/>
                <a:gd name="T69" fmla="*/ T68 w 2520"/>
                <a:gd name="T70" fmla="+- 0 4439 3908"/>
                <a:gd name="T71" fmla="*/ 4439 h 540"/>
                <a:gd name="T72" fmla="+- 0 185 8"/>
                <a:gd name="T73" fmla="*/ T72 w 2520"/>
                <a:gd name="T74" fmla="+- 0 4441 3908"/>
                <a:gd name="T75" fmla="*/ 4441 h 540"/>
                <a:gd name="T76" fmla="+- 0 200 8"/>
                <a:gd name="T77" fmla="*/ T76 w 2520"/>
                <a:gd name="T78" fmla="+- 0 4442 3908"/>
                <a:gd name="T79" fmla="*/ 4442 h 540"/>
                <a:gd name="T80" fmla="+- 0 212 8"/>
                <a:gd name="T81" fmla="*/ T80 w 2520"/>
                <a:gd name="T82" fmla="+- 0 4443 3908"/>
                <a:gd name="T83" fmla="*/ 4443 h 540"/>
                <a:gd name="T84" fmla="+- 0 222 8"/>
                <a:gd name="T85" fmla="*/ T84 w 2520"/>
                <a:gd name="T86" fmla="+- 0 4444 3908"/>
                <a:gd name="T87" fmla="*/ 4444 h 540"/>
                <a:gd name="T88" fmla="+- 0 233 8"/>
                <a:gd name="T89" fmla="*/ T88 w 2520"/>
                <a:gd name="T90" fmla="+- 0 4445 3908"/>
                <a:gd name="T91" fmla="*/ 4445 h 540"/>
                <a:gd name="T92" fmla="+- 0 267 8"/>
                <a:gd name="T93" fmla="*/ T92 w 2520"/>
                <a:gd name="T94" fmla="+- 0 4446 3908"/>
                <a:gd name="T95" fmla="*/ 4446 h 540"/>
                <a:gd name="T96" fmla="+- 0 323 8"/>
                <a:gd name="T97" fmla="*/ T96 w 2520"/>
                <a:gd name="T98" fmla="+- 0 4448 3908"/>
                <a:gd name="T99" fmla="*/ 4448 h 540"/>
                <a:gd name="T100" fmla="+- 0 2215 8"/>
                <a:gd name="T101" fmla="*/ T100 w 2520"/>
                <a:gd name="T102" fmla="+- 0 4447 3908"/>
                <a:gd name="T103" fmla="*/ 4447 h 540"/>
                <a:gd name="T104" fmla="+- 0 2286 8"/>
                <a:gd name="T105" fmla="*/ T104 w 2520"/>
                <a:gd name="T106" fmla="+- 0 4446 3908"/>
                <a:gd name="T107" fmla="*/ 4446 h 540"/>
                <a:gd name="T108" fmla="+- 0 2305 8"/>
                <a:gd name="T109" fmla="*/ T108 w 2520"/>
                <a:gd name="T110" fmla="+- 0 4444 3908"/>
                <a:gd name="T111" fmla="*/ 4444 h 540"/>
                <a:gd name="T112" fmla="+- 0 2315 8"/>
                <a:gd name="T113" fmla="*/ T112 w 2520"/>
                <a:gd name="T114" fmla="+- 0 4444 3908"/>
                <a:gd name="T115" fmla="*/ 4444 h 540"/>
                <a:gd name="T116" fmla="+- 0 2327 8"/>
                <a:gd name="T117" fmla="*/ T116 w 2520"/>
                <a:gd name="T118" fmla="+- 0 4443 3908"/>
                <a:gd name="T119" fmla="*/ 4443 h 540"/>
                <a:gd name="T120" fmla="+- 0 2340 8"/>
                <a:gd name="T121" fmla="*/ T120 w 2520"/>
                <a:gd name="T122" fmla="+- 0 4442 3908"/>
                <a:gd name="T123" fmla="*/ 4442 h 540"/>
                <a:gd name="T124" fmla="+- 0 2355 8"/>
                <a:gd name="T125" fmla="*/ T124 w 2520"/>
                <a:gd name="T126" fmla="+- 0 4440 3908"/>
                <a:gd name="T127" fmla="*/ 4440 h 540"/>
                <a:gd name="T128" fmla="+- 0 2373 8"/>
                <a:gd name="T129" fmla="*/ T128 w 2520"/>
                <a:gd name="T130" fmla="+- 0 4438 3908"/>
                <a:gd name="T131" fmla="*/ 4438 h 540"/>
                <a:gd name="T132" fmla="+- 0 2394 8"/>
                <a:gd name="T133" fmla="*/ T132 w 2520"/>
                <a:gd name="T134" fmla="+- 0 4435 3908"/>
                <a:gd name="T135" fmla="*/ 4435 h 540"/>
                <a:gd name="T136" fmla="+- 0 2419 8"/>
                <a:gd name="T137" fmla="*/ T136 w 2520"/>
                <a:gd name="T138" fmla="+- 0 4431 3908"/>
                <a:gd name="T139" fmla="*/ 4431 h 540"/>
                <a:gd name="T140" fmla="+- 0 2447 8"/>
                <a:gd name="T141" fmla="*/ T140 w 2520"/>
                <a:gd name="T142" fmla="+- 0 4425 3908"/>
                <a:gd name="T143" fmla="*/ 4425 h 540"/>
                <a:gd name="T144" fmla="+- 0 2476 8"/>
                <a:gd name="T145" fmla="*/ T144 w 2520"/>
                <a:gd name="T146" fmla="+- 0 4417 3908"/>
                <a:gd name="T147" fmla="*/ 4417 h 540"/>
                <a:gd name="T148" fmla="+- 0 2504 8"/>
                <a:gd name="T149" fmla="*/ T148 w 2520"/>
                <a:gd name="T150" fmla="+- 0 4405 3908"/>
                <a:gd name="T151" fmla="*/ 4405 h 540"/>
                <a:gd name="T152" fmla="+- 0 2523 8"/>
                <a:gd name="T153" fmla="*/ T152 w 2520"/>
                <a:gd name="T154" fmla="+- 0 4390 3908"/>
                <a:gd name="T155" fmla="*/ 4390 h 540"/>
                <a:gd name="T156" fmla="+- 0 2528 8"/>
                <a:gd name="T157" fmla="*/ T156 w 2520"/>
                <a:gd name="T158" fmla="+- 0 3975 3908"/>
                <a:gd name="T159" fmla="*/ 3975 h 540"/>
                <a:gd name="T160" fmla="+- 0 2465 8"/>
                <a:gd name="T161" fmla="*/ T160 w 2520"/>
                <a:gd name="T162" fmla="+- 0 3934 3908"/>
                <a:gd name="T163" fmla="*/ 3934 h 540"/>
                <a:gd name="T164" fmla="+- 0 2435 8"/>
                <a:gd name="T165" fmla="*/ T164 w 2520"/>
                <a:gd name="T166" fmla="+- 0 3927 3908"/>
                <a:gd name="T167" fmla="*/ 3927 h 540"/>
                <a:gd name="T168" fmla="+- 0 2408 8"/>
                <a:gd name="T169" fmla="*/ T168 w 2520"/>
                <a:gd name="T170" fmla="+- 0 3922 3908"/>
                <a:gd name="T171" fmla="*/ 3922 h 540"/>
                <a:gd name="T172" fmla="+- 0 2385 8"/>
                <a:gd name="T173" fmla="*/ T172 w 2520"/>
                <a:gd name="T174" fmla="+- 0 3918 3908"/>
                <a:gd name="T175" fmla="*/ 3918 h 540"/>
                <a:gd name="T176" fmla="+- 0 2365 8"/>
                <a:gd name="T177" fmla="*/ T176 w 2520"/>
                <a:gd name="T178" fmla="+- 0 3916 3908"/>
                <a:gd name="T179" fmla="*/ 3916 h 540"/>
                <a:gd name="T180" fmla="+- 0 2348 8"/>
                <a:gd name="T181" fmla="*/ T180 w 2520"/>
                <a:gd name="T182" fmla="+- 0 3914 3908"/>
                <a:gd name="T183" fmla="*/ 3914 h 540"/>
                <a:gd name="T184" fmla="+- 0 2334 8"/>
                <a:gd name="T185" fmla="*/ T184 w 2520"/>
                <a:gd name="T186" fmla="+- 0 3913 3908"/>
                <a:gd name="T187" fmla="*/ 3913 h 540"/>
                <a:gd name="T188" fmla="+- 0 2321 8"/>
                <a:gd name="T189" fmla="*/ T188 w 2520"/>
                <a:gd name="T190" fmla="+- 0 3912 3908"/>
                <a:gd name="T191" fmla="*/ 3912 h 540"/>
                <a:gd name="T192" fmla="+- 0 2311 8"/>
                <a:gd name="T193" fmla="*/ T192 w 2520"/>
                <a:gd name="T194" fmla="+- 0 3911 3908"/>
                <a:gd name="T195" fmla="*/ 3911 h 540"/>
                <a:gd name="T196" fmla="+- 0 2301 8"/>
                <a:gd name="T197" fmla="*/ T196 w 2520"/>
                <a:gd name="T198" fmla="+- 0 3910 3908"/>
                <a:gd name="T199" fmla="*/ 3910 h 540"/>
                <a:gd name="T200" fmla="+- 0 2293 8"/>
                <a:gd name="T201" fmla="*/ T200 w 2520"/>
                <a:gd name="T202" fmla="+- 0 3910 3908"/>
                <a:gd name="T203" fmla="*/ 3910 h 540"/>
                <a:gd name="T204" fmla="+- 0 2268 8"/>
                <a:gd name="T205" fmla="*/ T204 w 2520"/>
                <a:gd name="T206" fmla="+- 0 3909 3908"/>
                <a:gd name="T207" fmla="*/ 3909 h 540"/>
                <a:gd name="T208" fmla="+- 0 323 8"/>
                <a:gd name="T209" fmla="*/ T208 w 2520"/>
                <a:gd name="T210" fmla="+- 0 3908 3908"/>
                <a:gd name="T211" fmla="*/ 3908 h 5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2520" h="540">
                  <a:moveTo>
                    <a:pt x="315" y="0"/>
                  </a:moveTo>
                  <a:lnTo>
                    <a:pt x="312" y="0"/>
                  </a:lnTo>
                  <a:lnTo>
                    <a:pt x="260" y="0"/>
                  </a:lnTo>
                  <a:lnTo>
                    <a:pt x="259" y="1"/>
                  </a:lnTo>
                  <a:lnTo>
                    <a:pt x="240" y="1"/>
                  </a:lnTo>
                  <a:lnTo>
                    <a:pt x="237" y="2"/>
                  </a:lnTo>
                  <a:lnTo>
                    <a:pt x="223" y="2"/>
                  </a:lnTo>
                  <a:lnTo>
                    <a:pt x="220" y="3"/>
                  </a:lnTo>
                  <a:lnTo>
                    <a:pt x="215" y="3"/>
                  </a:lnTo>
                  <a:lnTo>
                    <a:pt x="212" y="3"/>
                  </a:lnTo>
                  <a:lnTo>
                    <a:pt x="209" y="3"/>
                  </a:lnTo>
                  <a:lnTo>
                    <a:pt x="206" y="4"/>
                  </a:lnTo>
                  <a:lnTo>
                    <a:pt x="201" y="4"/>
                  </a:lnTo>
                  <a:lnTo>
                    <a:pt x="197" y="4"/>
                  </a:lnTo>
                  <a:lnTo>
                    <a:pt x="193" y="5"/>
                  </a:lnTo>
                  <a:lnTo>
                    <a:pt x="189" y="5"/>
                  </a:lnTo>
                  <a:lnTo>
                    <a:pt x="183" y="6"/>
                  </a:lnTo>
                  <a:lnTo>
                    <a:pt x="179" y="6"/>
                  </a:lnTo>
                  <a:lnTo>
                    <a:pt x="173" y="7"/>
                  </a:lnTo>
                  <a:lnTo>
                    <a:pt x="167" y="7"/>
                  </a:lnTo>
                  <a:lnTo>
                    <a:pt x="162" y="8"/>
                  </a:lnTo>
                  <a:lnTo>
                    <a:pt x="155" y="9"/>
                  </a:lnTo>
                  <a:lnTo>
                    <a:pt x="149" y="9"/>
                  </a:lnTo>
                  <a:lnTo>
                    <a:pt x="142" y="10"/>
                  </a:lnTo>
                  <a:lnTo>
                    <a:pt x="134" y="12"/>
                  </a:lnTo>
                  <a:lnTo>
                    <a:pt x="127" y="13"/>
                  </a:lnTo>
                  <a:lnTo>
                    <a:pt x="118" y="14"/>
                  </a:lnTo>
                  <a:lnTo>
                    <a:pt x="110" y="16"/>
                  </a:lnTo>
                  <a:lnTo>
                    <a:pt x="101" y="17"/>
                  </a:lnTo>
                  <a:lnTo>
                    <a:pt x="91" y="19"/>
                  </a:lnTo>
                  <a:lnTo>
                    <a:pt x="82" y="21"/>
                  </a:lnTo>
                  <a:lnTo>
                    <a:pt x="71" y="24"/>
                  </a:lnTo>
                  <a:lnTo>
                    <a:pt x="62" y="26"/>
                  </a:lnTo>
                  <a:lnTo>
                    <a:pt x="52" y="30"/>
                  </a:lnTo>
                  <a:lnTo>
                    <a:pt x="41" y="33"/>
                  </a:lnTo>
                  <a:lnTo>
                    <a:pt x="32" y="37"/>
                  </a:lnTo>
                  <a:lnTo>
                    <a:pt x="0" y="66"/>
                  </a:lnTo>
                  <a:lnTo>
                    <a:pt x="0" y="472"/>
                  </a:lnTo>
                  <a:lnTo>
                    <a:pt x="1" y="477"/>
                  </a:lnTo>
                  <a:lnTo>
                    <a:pt x="4" y="482"/>
                  </a:lnTo>
                  <a:lnTo>
                    <a:pt x="7" y="488"/>
                  </a:lnTo>
                  <a:lnTo>
                    <a:pt x="15" y="492"/>
                  </a:lnTo>
                  <a:lnTo>
                    <a:pt x="23" y="497"/>
                  </a:lnTo>
                  <a:lnTo>
                    <a:pt x="80" y="517"/>
                  </a:lnTo>
                  <a:lnTo>
                    <a:pt x="89" y="519"/>
                  </a:lnTo>
                  <a:lnTo>
                    <a:pt x="99" y="521"/>
                  </a:lnTo>
                  <a:lnTo>
                    <a:pt x="107" y="523"/>
                  </a:lnTo>
                  <a:lnTo>
                    <a:pt x="117" y="524"/>
                  </a:lnTo>
                  <a:lnTo>
                    <a:pt x="125" y="526"/>
                  </a:lnTo>
                  <a:lnTo>
                    <a:pt x="133" y="527"/>
                  </a:lnTo>
                  <a:lnTo>
                    <a:pt x="139" y="528"/>
                  </a:lnTo>
                  <a:lnTo>
                    <a:pt x="147" y="529"/>
                  </a:lnTo>
                  <a:lnTo>
                    <a:pt x="153" y="530"/>
                  </a:lnTo>
                  <a:lnTo>
                    <a:pt x="160" y="531"/>
                  </a:lnTo>
                  <a:lnTo>
                    <a:pt x="165" y="531"/>
                  </a:lnTo>
                  <a:lnTo>
                    <a:pt x="172" y="532"/>
                  </a:lnTo>
                  <a:lnTo>
                    <a:pt x="177" y="533"/>
                  </a:lnTo>
                  <a:lnTo>
                    <a:pt x="181" y="533"/>
                  </a:lnTo>
                  <a:lnTo>
                    <a:pt x="186" y="534"/>
                  </a:lnTo>
                  <a:lnTo>
                    <a:pt x="192" y="534"/>
                  </a:lnTo>
                  <a:lnTo>
                    <a:pt x="196" y="535"/>
                  </a:lnTo>
                  <a:lnTo>
                    <a:pt x="199" y="535"/>
                  </a:lnTo>
                  <a:lnTo>
                    <a:pt x="204" y="535"/>
                  </a:lnTo>
                  <a:lnTo>
                    <a:pt x="208" y="535"/>
                  </a:lnTo>
                  <a:lnTo>
                    <a:pt x="212" y="536"/>
                  </a:lnTo>
                  <a:lnTo>
                    <a:pt x="214" y="536"/>
                  </a:lnTo>
                  <a:lnTo>
                    <a:pt x="217" y="536"/>
                  </a:lnTo>
                  <a:lnTo>
                    <a:pt x="222" y="536"/>
                  </a:lnTo>
                  <a:lnTo>
                    <a:pt x="225" y="537"/>
                  </a:lnTo>
                  <a:lnTo>
                    <a:pt x="239" y="537"/>
                  </a:lnTo>
                  <a:lnTo>
                    <a:pt x="241" y="538"/>
                  </a:lnTo>
                  <a:lnTo>
                    <a:pt x="259" y="538"/>
                  </a:lnTo>
                  <a:lnTo>
                    <a:pt x="261" y="539"/>
                  </a:lnTo>
                  <a:lnTo>
                    <a:pt x="312" y="539"/>
                  </a:lnTo>
                  <a:lnTo>
                    <a:pt x="315" y="540"/>
                  </a:lnTo>
                  <a:lnTo>
                    <a:pt x="2205" y="540"/>
                  </a:lnTo>
                  <a:lnTo>
                    <a:pt x="2206" y="539"/>
                  </a:lnTo>
                  <a:lnTo>
                    <a:pt x="2207" y="539"/>
                  </a:lnTo>
                  <a:lnTo>
                    <a:pt x="2257" y="539"/>
                  </a:lnTo>
                  <a:lnTo>
                    <a:pt x="2259" y="538"/>
                  </a:lnTo>
                  <a:lnTo>
                    <a:pt x="2278" y="538"/>
                  </a:lnTo>
                  <a:lnTo>
                    <a:pt x="2280" y="537"/>
                  </a:lnTo>
                  <a:lnTo>
                    <a:pt x="2294" y="537"/>
                  </a:lnTo>
                  <a:lnTo>
                    <a:pt x="2297" y="536"/>
                  </a:lnTo>
                  <a:lnTo>
                    <a:pt x="2301" y="536"/>
                  </a:lnTo>
                  <a:lnTo>
                    <a:pt x="2304" y="536"/>
                  </a:lnTo>
                  <a:lnTo>
                    <a:pt x="2307" y="536"/>
                  </a:lnTo>
                  <a:lnTo>
                    <a:pt x="2311" y="535"/>
                  </a:lnTo>
                  <a:lnTo>
                    <a:pt x="2315" y="535"/>
                  </a:lnTo>
                  <a:lnTo>
                    <a:pt x="2319" y="535"/>
                  </a:lnTo>
                  <a:lnTo>
                    <a:pt x="2323" y="535"/>
                  </a:lnTo>
                  <a:lnTo>
                    <a:pt x="2327" y="534"/>
                  </a:lnTo>
                  <a:lnTo>
                    <a:pt x="2332" y="534"/>
                  </a:lnTo>
                  <a:lnTo>
                    <a:pt x="2337" y="533"/>
                  </a:lnTo>
                  <a:lnTo>
                    <a:pt x="2342" y="533"/>
                  </a:lnTo>
                  <a:lnTo>
                    <a:pt x="2347" y="532"/>
                  </a:lnTo>
                  <a:lnTo>
                    <a:pt x="2353" y="531"/>
                  </a:lnTo>
                  <a:lnTo>
                    <a:pt x="2359" y="531"/>
                  </a:lnTo>
                  <a:lnTo>
                    <a:pt x="2365" y="530"/>
                  </a:lnTo>
                  <a:lnTo>
                    <a:pt x="2372" y="529"/>
                  </a:lnTo>
                  <a:lnTo>
                    <a:pt x="2379" y="528"/>
                  </a:lnTo>
                  <a:lnTo>
                    <a:pt x="2386" y="527"/>
                  </a:lnTo>
                  <a:lnTo>
                    <a:pt x="2394" y="526"/>
                  </a:lnTo>
                  <a:lnTo>
                    <a:pt x="2402" y="524"/>
                  </a:lnTo>
                  <a:lnTo>
                    <a:pt x="2411" y="523"/>
                  </a:lnTo>
                  <a:lnTo>
                    <a:pt x="2420" y="521"/>
                  </a:lnTo>
                  <a:lnTo>
                    <a:pt x="2429" y="519"/>
                  </a:lnTo>
                  <a:lnTo>
                    <a:pt x="2439" y="517"/>
                  </a:lnTo>
                  <a:lnTo>
                    <a:pt x="2448" y="515"/>
                  </a:lnTo>
                  <a:lnTo>
                    <a:pt x="2458" y="512"/>
                  </a:lnTo>
                  <a:lnTo>
                    <a:pt x="2468" y="509"/>
                  </a:lnTo>
                  <a:lnTo>
                    <a:pt x="2478" y="505"/>
                  </a:lnTo>
                  <a:lnTo>
                    <a:pt x="2488" y="501"/>
                  </a:lnTo>
                  <a:lnTo>
                    <a:pt x="2496" y="497"/>
                  </a:lnTo>
                  <a:lnTo>
                    <a:pt x="2504" y="492"/>
                  </a:lnTo>
                  <a:lnTo>
                    <a:pt x="2511" y="488"/>
                  </a:lnTo>
                  <a:lnTo>
                    <a:pt x="2515" y="482"/>
                  </a:lnTo>
                  <a:lnTo>
                    <a:pt x="2518" y="477"/>
                  </a:lnTo>
                  <a:lnTo>
                    <a:pt x="2519" y="472"/>
                  </a:lnTo>
                  <a:lnTo>
                    <a:pt x="2520" y="67"/>
                  </a:lnTo>
                  <a:lnTo>
                    <a:pt x="2518" y="61"/>
                  </a:lnTo>
                  <a:lnTo>
                    <a:pt x="2467" y="30"/>
                  </a:lnTo>
                  <a:lnTo>
                    <a:pt x="2457" y="26"/>
                  </a:lnTo>
                  <a:lnTo>
                    <a:pt x="2447" y="24"/>
                  </a:lnTo>
                  <a:lnTo>
                    <a:pt x="2437" y="21"/>
                  </a:lnTo>
                  <a:lnTo>
                    <a:pt x="2427" y="19"/>
                  </a:lnTo>
                  <a:lnTo>
                    <a:pt x="2418" y="17"/>
                  </a:lnTo>
                  <a:lnTo>
                    <a:pt x="2409" y="16"/>
                  </a:lnTo>
                  <a:lnTo>
                    <a:pt x="2400" y="14"/>
                  </a:lnTo>
                  <a:lnTo>
                    <a:pt x="2392" y="13"/>
                  </a:lnTo>
                  <a:lnTo>
                    <a:pt x="2384" y="12"/>
                  </a:lnTo>
                  <a:lnTo>
                    <a:pt x="2377" y="10"/>
                  </a:lnTo>
                  <a:lnTo>
                    <a:pt x="2370" y="9"/>
                  </a:lnTo>
                  <a:lnTo>
                    <a:pt x="2363" y="9"/>
                  </a:lnTo>
                  <a:lnTo>
                    <a:pt x="2357" y="8"/>
                  </a:lnTo>
                  <a:lnTo>
                    <a:pt x="2351" y="7"/>
                  </a:lnTo>
                  <a:lnTo>
                    <a:pt x="2346" y="7"/>
                  </a:lnTo>
                  <a:lnTo>
                    <a:pt x="2340" y="6"/>
                  </a:lnTo>
                  <a:lnTo>
                    <a:pt x="2335" y="6"/>
                  </a:lnTo>
                  <a:lnTo>
                    <a:pt x="2330" y="5"/>
                  </a:lnTo>
                  <a:lnTo>
                    <a:pt x="2326" y="5"/>
                  </a:lnTo>
                  <a:lnTo>
                    <a:pt x="2321" y="4"/>
                  </a:lnTo>
                  <a:lnTo>
                    <a:pt x="2317" y="4"/>
                  </a:lnTo>
                  <a:lnTo>
                    <a:pt x="2313" y="4"/>
                  </a:lnTo>
                  <a:lnTo>
                    <a:pt x="2310" y="3"/>
                  </a:lnTo>
                  <a:lnTo>
                    <a:pt x="2306" y="3"/>
                  </a:lnTo>
                  <a:lnTo>
                    <a:pt x="2303" y="3"/>
                  </a:lnTo>
                  <a:lnTo>
                    <a:pt x="2299" y="3"/>
                  </a:lnTo>
                  <a:lnTo>
                    <a:pt x="2296" y="2"/>
                  </a:lnTo>
                  <a:lnTo>
                    <a:pt x="2293" y="2"/>
                  </a:lnTo>
                  <a:lnTo>
                    <a:pt x="2290" y="2"/>
                  </a:lnTo>
                  <a:lnTo>
                    <a:pt x="2287" y="2"/>
                  </a:lnTo>
                  <a:lnTo>
                    <a:pt x="2285" y="2"/>
                  </a:lnTo>
                  <a:lnTo>
                    <a:pt x="2282" y="2"/>
                  </a:lnTo>
                  <a:lnTo>
                    <a:pt x="2279" y="1"/>
                  </a:lnTo>
                  <a:lnTo>
                    <a:pt x="2260" y="1"/>
                  </a:lnTo>
                  <a:lnTo>
                    <a:pt x="2258" y="0"/>
                  </a:lnTo>
                  <a:lnTo>
                    <a:pt x="2205" y="0"/>
                  </a:lnTo>
                  <a:lnTo>
                    <a:pt x="31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pic>
          <p:nvPicPr>
            <p:cNvPr id="19" name="Picture 380">
              <a:extLst>
                <a:ext uri="{FF2B5EF4-FFF2-40B4-BE49-F238E27FC236}">
                  <a16:creationId xmlns:a16="http://schemas.microsoft.com/office/drawing/2014/main" id="{B5A1E643-11F2-22F3-3E91-DFC0FF20CA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0" y="3852"/>
              <a:ext cx="306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81">
              <a:extLst>
                <a:ext uri="{FF2B5EF4-FFF2-40B4-BE49-F238E27FC236}">
                  <a16:creationId xmlns:a16="http://schemas.microsoft.com/office/drawing/2014/main" id="{46D88C6E-0A6A-B220-B60C-1692D97288D4}"/>
                </a:ext>
              </a:extLst>
            </p:cNvPr>
            <p:cNvSpPr>
              <a:spLocks noChangeArrowheads="1"/>
            </p:cNvSpPr>
            <p:nvPr/>
          </p:nvSpPr>
          <p:spPr bwMode="auto">
            <a:xfrm>
              <a:off x="3010" y="3852"/>
              <a:ext cx="3060" cy="900"/>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21" name="AutoShape 382">
              <a:extLst>
                <a:ext uri="{FF2B5EF4-FFF2-40B4-BE49-F238E27FC236}">
                  <a16:creationId xmlns:a16="http://schemas.microsoft.com/office/drawing/2014/main" id="{8AE63E7E-650B-0D62-CAE8-E10A47E410B7}"/>
                </a:ext>
              </a:extLst>
            </p:cNvPr>
            <p:cNvSpPr>
              <a:spLocks/>
            </p:cNvSpPr>
            <p:nvPr/>
          </p:nvSpPr>
          <p:spPr bwMode="auto">
            <a:xfrm>
              <a:off x="2527" y="4207"/>
              <a:ext cx="540" cy="120"/>
            </a:xfrm>
            <a:custGeom>
              <a:avLst/>
              <a:gdLst>
                <a:gd name="T0" fmla="+- 0 2948 2528"/>
                <a:gd name="T1" fmla="*/ T0 w 540"/>
                <a:gd name="T2" fmla="+- 0 4207 4207"/>
                <a:gd name="T3" fmla="*/ 4207 h 120"/>
                <a:gd name="T4" fmla="+- 0 2948 2528"/>
                <a:gd name="T5" fmla="*/ T4 w 540"/>
                <a:gd name="T6" fmla="+- 0 4327 4207"/>
                <a:gd name="T7" fmla="*/ 4327 h 120"/>
                <a:gd name="T8" fmla="+- 0 3053 2528"/>
                <a:gd name="T9" fmla="*/ T8 w 540"/>
                <a:gd name="T10" fmla="+- 0 4275 4207"/>
                <a:gd name="T11" fmla="*/ 4275 h 120"/>
                <a:gd name="T12" fmla="+- 0 2968 2528"/>
                <a:gd name="T13" fmla="*/ T12 w 540"/>
                <a:gd name="T14" fmla="+- 0 4275 4207"/>
                <a:gd name="T15" fmla="*/ 4275 h 120"/>
                <a:gd name="T16" fmla="+- 0 2968 2528"/>
                <a:gd name="T17" fmla="*/ T16 w 540"/>
                <a:gd name="T18" fmla="+- 0 4260 4207"/>
                <a:gd name="T19" fmla="*/ 4260 h 120"/>
                <a:gd name="T20" fmla="+- 0 3053 2528"/>
                <a:gd name="T21" fmla="*/ T20 w 540"/>
                <a:gd name="T22" fmla="+- 0 4260 4207"/>
                <a:gd name="T23" fmla="*/ 4260 h 120"/>
                <a:gd name="T24" fmla="+- 0 2948 2528"/>
                <a:gd name="T25" fmla="*/ T24 w 540"/>
                <a:gd name="T26" fmla="+- 0 4207 4207"/>
                <a:gd name="T27" fmla="*/ 4207 h 120"/>
                <a:gd name="T28" fmla="+- 0 2948 2528"/>
                <a:gd name="T29" fmla="*/ T28 w 540"/>
                <a:gd name="T30" fmla="+- 0 4260 4207"/>
                <a:gd name="T31" fmla="*/ 4260 h 120"/>
                <a:gd name="T32" fmla="+- 0 2528 2528"/>
                <a:gd name="T33" fmla="*/ T32 w 540"/>
                <a:gd name="T34" fmla="+- 0 4260 4207"/>
                <a:gd name="T35" fmla="*/ 4260 h 120"/>
                <a:gd name="T36" fmla="+- 0 2528 2528"/>
                <a:gd name="T37" fmla="*/ T36 w 540"/>
                <a:gd name="T38" fmla="+- 0 4275 4207"/>
                <a:gd name="T39" fmla="*/ 4275 h 120"/>
                <a:gd name="T40" fmla="+- 0 2948 2528"/>
                <a:gd name="T41" fmla="*/ T40 w 540"/>
                <a:gd name="T42" fmla="+- 0 4275 4207"/>
                <a:gd name="T43" fmla="*/ 4275 h 120"/>
                <a:gd name="T44" fmla="+- 0 2948 2528"/>
                <a:gd name="T45" fmla="*/ T44 w 540"/>
                <a:gd name="T46" fmla="+- 0 4260 4207"/>
                <a:gd name="T47" fmla="*/ 4260 h 120"/>
                <a:gd name="T48" fmla="+- 0 3053 2528"/>
                <a:gd name="T49" fmla="*/ T48 w 540"/>
                <a:gd name="T50" fmla="+- 0 4260 4207"/>
                <a:gd name="T51" fmla="*/ 4260 h 120"/>
                <a:gd name="T52" fmla="+- 0 2968 2528"/>
                <a:gd name="T53" fmla="*/ T52 w 540"/>
                <a:gd name="T54" fmla="+- 0 4260 4207"/>
                <a:gd name="T55" fmla="*/ 4260 h 120"/>
                <a:gd name="T56" fmla="+- 0 2968 2528"/>
                <a:gd name="T57" fmla="*/ T56 w 540"/>
                <a:gd name="T58" fmla="+- 0 4275 4207"/>
                <a:gd name="T59" fmla="*/ 4275 h 120"/>
                <a:gd name="T60" fmla="+- 0 3053 2528"/>
                <a:gd name="T61" fmla="*/ T60 w 540"/>
                <a:gd name="T62" fmla="+- 0 4275 4207"/>
                <a:gd name="T63" fmla="*/ 4275 h 120"/>
                <a:gd name="T64" fmla="+- 0 3068 2528"/>
                <a:gd name="T65" fmla="*/ T64 w 540"/>
                <a:gd name="T66" fmla="+- 0 4267 4207"/>
                <a:gd name="T67" fmla="*/ 4267 h 120"/>
                <a:gd name="T68" fmla="+- 0 3053 2528"/>
                <a:gd name="T69" fmla="*/ T68 w 540"/>
                <a:gd name="T70" fmla="+- 0 4260 4207"/>
                <a:gd name="T71" fmla="*/ 4260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40" h="120">
                  <a:moveTo>
                    <a:pt x="420" y="0"/>
                  </a:moveTo>
                  <a:lnTo>
                    <a:pt x="420" y="120"/>
                  </a:lnTo>
                  <a:lnTo>
                    <a:pt x="525" y="68"/>
                  </a:lnTo>
                  <a:lnTo>
                    <a:pt x="440" y="68"/>
                  </a:lnTo>
                  <a:lnTo>
                    <a:pt x="440" y="53"/>
                  </a:lnTo>
                  <a:lnTo>
                    <a:pt x="525" y="53"/>
                  </a:lnTo>
                  <a:lnTo>
                    <a:pt x="420" y="0"/>
                  </a:lnTo>
                  <a:close/>
                  <a:moveTo>
                    <a:pt x="420" y="53"/>
                  </a:moveTo>
                  <a:lnTo>
                    <a:pt x="0" y="53"/>
                  </a:lnTo>
                  <a:lnTo>
                    <a:pt x="0" y="68"/>
                  </a:lnTo>
                  <a:lnTo>
                    <a:pt x="420" y="68"/>
                  </a:lnTo>
                  <a:lnTo>
                    <a:pt x="420" y="53"/>
                  </a:lnTo>
                  <a:close/>
                  <a:moveTo>
                    <a:pt x="525" y="53"/>
                  </a:moveTo>
                  <a:lnTo>
                    <a:pt x="440" y="53"/>
                  </a:lnTo>
                  <a:lnTo>
                    <a:pt x="440" y="68"/>
                  </a:lnTo>
                  <a:lnTo>
                    <a:pt x="525" y="68"/>
                  </a:lnTo>
                  <a:lnTo>
                    <a:pt x="540" y="60"/>
                  </a:lnTo>
                  <a:lnTo>
                    <a:pt x="525"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ru-RU"/>
            </a:p>
          </p:txBody>
        </p:sp>
        <p:pic>
          <p:nvPicPr>
            <p:cNvPr id="22" name="Picture 383">
              <a:extLst>
                <a:ext uri="{FF2B5EF4-FFF2-40B4-BE49-F238E27FC236}">
                  <a16:creationId xmlns:a16="http://schemas.microsoft.com/office/drawing/2014/main" id="{365CEB86-D9A2-3E2C-92D9-67AC9E1573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7" y="3908"/>
              <a:ext cx="2520"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384">
              <a:extLst>
                <a:ext uri="{FF2B5EF4-FFF2-40B4-BE49-F238E27FC236}">
                  <a16:creationId xmlns:a16="http://schemas.microsoft.com/office/drawing/2014/main" id="{FB5B9704-A00E-E18E-7E56-890EBC973632}"/>
                </a:ext>
              </a:extLst>
            </p:cNvPr>
            <p:cNvSpPr>
              <a:spLocks/>
            </p:cNvSpPr>
            <p:nvPr/>
          </p:nvSpPr>
          <p:spPr bwMode="auto">
            <a:xfrm>
              <a:off x="6667" y="3908"/>
              <a:ext cx="2520" cy="744"/>
            </a:xfrm>
            <a:custGeom>
              <a:avLst/>
              <a:gdLst>
                <a:gd name="T0" fmla="+- 0 6928 6668"/>
                <a:gd name="T1" fmla="*/ T0 w 2520"/>
                <a:gd name="T2" fmla="+- 0 3908 3908"/>
                <a:gd name="T3" fmla="*/ 3908 h 744"/>
                <a:gd name="T4" fmla="+- 0 6904 6668"/>
                <a:gd name="T5" fmla="*/ T4 w 2520"/>
                <a:gd name="T6" fmla="+- 0 3911 3908"/>
                <a:gd name="T7" fmla="*/ 3911 h 744"/>
                <a:gd name="T8" fmla="+- 0 6883 6668"/>
                <a:gd name="T9" fmla="*/ T8 w 2520"/>
                <a:gd name="T10" fmla="+- 0 3912 3908"/>
                <a:gd name="T11" fmla="*/ 3912 h 744"/>
                <a:gd name="T12" fmla="+- 0 6873 6668"/>
                <a:gd name="T13" fmla="*/ T12 w 2520"/>
                <a:gd name="T14" fmla="+- 0 3914 3908"/>
                <a:gd name="T15" fmla="*/ 3914 h 744"/>
                <a:gd name="T16" fmla="+- 0 6861 6668"/>
                <a:gd name="T17" fmla="*/ T16 w 2520"/>
                <a:gd name="T18" fmla="+- 0 3915 3908"/>
                <a:gd name="T19" fmla="*/ 3915 h 744"/>
                <a:gd name="T20" fmla="+- 0 6847 6668"/>
                <a:gd name="T21" fmla="*/ T20 w 2520"/>
                <a:gd name="T22" fmla="+- 0 3916 3908"/>
                <a:gd name="T23" fmla="*/ 3916 h 744"/>
                <a:gd name="T24" fmla="+- 0 6829 6668"/>
                <a:gd name="T25" fmla="*/ T24 w 2520"/>
                <a:gd name="T26" fmla="+- 0 3919 3908"/>
                <a:gd name="T27" fmla="*/ 3919 h 744"/>
                <a:gd name="T28" fmla="+- 0 6809 6668"/>
                <a:gd name="T29" fmla="*/ T28 w 2520"/>
                <a:gd name="T30" fmla="+- 0 3922 3908"/>
                <a:gd name="T31" fmla="*/ 3922 h 744"/>
                <a:gd name="T32" fmla="+- 0 6787 6668"/>
                <a:gd name="T33" fmla="*/ T32 w 2520"/>
                <a:gd name="T34" fmla="+- 0 3927 3908"/>
                <a:gd name="T35" fmla="*/ 3927 h 744"/>
                <a:gd name="T36" fmla="+- 0 6759 6668"/>
                <a:gd name="T37" fmla="*/ T36 w 2520"/>
                <a:gd name="T38" fmla="+- 0 3934 3908"/>
                <a:gd name="T39" fmla="*/ 3934 h 744"/>
                <a:gd name="T40" fmla="+- 0 6729 6668"/>
                <a:gd name="T41" fmla="*/ T40 w 2520"/>
                <a:gd name="T42" fmla="+- 0 3944 3908"/>
                <a:gd name="T43" fmla="*/ 3944 h 744"/>
                <a:gd name="T44" fmla="+- 0 6699 6668"/>
                <a:gd name="T45" fmla="*/ T44 w 2520"/>
                <a:gd name="T46" fmla="+- 0 3959 3908"/>
                <a:gd name="T47" fmla="*/ 3959 h 744"/>
                <a:gd name="T48" fmla="+- 0 6668 6668"/>
                <a:gd name="T49" fmla="*/ T48 w 2520"/>
                <a:gd name="T50" fmla="+- 0 4558 3908"/>
                <a:gd name="T51" fmla="*/ 4558 h 744"/>
                <a:gd name="T52" fmla="+- 0 6676 6668"/>
                <a:gd name="T53" fmla="*/ T52 w 2520"/>
                <a:gd name="T54" fmla="+- 0 4580 3908"/>
                <a:gd name="T55" fmla="*/ 4580 h 744"/>
                <a:gd name="T56" fmla="+- 0 6698 6668"/>
                <a:gd name="T57" fmla="*/ T56 w 2520"/>
                <a:gd name="T58" fmla="+- 0 4598 3908"/>
                <a:gd name="T59" fmla="*/ 4598 h 744"/>
                <a:gd name="T60" fmla="+- 0 6728 6668"/>
                <a:gd name="T61" fmla="*/ T60 w 2520"/>
                <a:gd name="T62" fmla="+- 0 4613 3908"/>
                <a:gd name="T63" fmla="*/ 4613 h 744"/>
                <a:gd name="T64" fmla="+- 0 6758 6668"/>
                <a:gd name="T65" fmla="*/ T64 w 2520"/>
                <a:gd name="T66" fmla="+- 0 4623 3908"/>
                <a:gd name="T67" fmla="*/ 4623 h 744"/>
                <a:gd name="T68" fmla="+- 0 6784 6668"/>
                <a:gd name="T69" fmla="*/ T68 w 2520"/>
                <a:gd name="T70" fmla="+- 0 4630 3908"/>
                <a:gd name="T71" fmla="*/ 4630 h 744"/>
                <a:gd name="T72" fmla="+- 0 6808 6668"/>
                <a:gd name="T73" fmla="*/ T72 w 2520"/>
                <a:gd name="T74" fmla="+- 0 4635 3908"/>
                <a:gd name="T75" fmla="*/ 4635 h 744"/>
                <a:gd name="T76" fmla="+- 0 6828 6668"/>
                <a:gd name="T77" fmla="*/ T76 w 2520"/>
                <a:gd name="T78" fmla="+- 0 4640 3908"/>
                <a:gd name="T79" fmla="*/ 4640 h 744"/>
                <a:gd name="T80" fmla="+- 0 6844 6668"/>
                <a:gd name="T81" fmla="*/ T80 w 2520"/>
                <a:gd name="T82" fmla="+- 0 4642 3908"/>
                <a:gd name="T83" fmla="*/ 4642 h 744"/>
                <a:gd name="T84" fmla="+- 0 6859 6668"/>
                <a:gd name="T85" fmla="*/ T84 w 2520"/>
                <a:gd name="T86" fmla="+- 0 4644 3908"/>
                <a:gd name="T87" fmla="*/ 4644 h 744"/>
                <a:gd name="T88" fmla="+- 0 6872 6668"/>
                <a:gd name="T89" fmla="*/ T88 w 2520"/>
                <a:gd name="T90" fmla="+- 0 4645 3908"/>
                <a:gd name="T91" fmla="*/ 4645 h 744"/>
                <a:gd name="T92" fmla="+- 0 6883 6668"/>
                <a:gd name="T93" fmla="*/ T92 w 2520"/>
                <a:gd name="T94" fmla="+- 0 4646 3908"/>
                <a:gd name="T95" fmla="*/ 4646 h 744"/>
                <a:gd name="T96" fmla="+- 0 6893 6668"/>
                <a:gd name="T97" fmla="*/ T96 w 2520"/>
                <a:gd name="T98" fmla="+- 0 4648 3908"/>
                <a:gd name="T99" fmla="*/ 4648 h 744"/>
                <a:gd name="T100" fmla="+- 0 6928 6668"/>
                <a:gd name="T101" fmla="*/ T100 w 2520"/>
                <a:gd name="T102" fmla="+- 0 4649 3908"/>
                <a:gd name="T103" fmla="*/ 4649 h 744"/>
                <a:gd name="T104" fmla="+- 0 6983 6668"/>
                <a:gd name="T105" fmla="*/ T104 w 2520"/>
                <a:gd name="T106" fmla="+- 0 4652 3908"/>
                <a:gd name="T107" fmla="*/ 4652 h 744"/>
                <a:gd name="T108" fmla="+- 0 8875 6668"/>
                <a:gd name="T109" fmla="*/ T108 w 2520"/>
                <a:gd name="T110" fmla="+- 0 4651 3908"/>
                <a:gd name="T111" fmla="*/ 4651 h 744"/>
                <a:gd name="T112" fmla="+- 0 8946 6668"/>
                <a:gd name="T113" fmla="*/ T112 w 2520"/>
                <a:gd name="T114" fmla="+- 0 4649 3908"/>
                <a:gd name="T115" fmla="*/ 4649 h 744"/>
                <a:gd name="T116" fmla="+- 0 8965 6668"/>
                <a:gd name="T117" fmla="*/ T116 w 2520"/>
                <a:gd name="T118" fmla="+- 0 4646 3908"/>
                <a:gd name="T119" fmla="*/ 4646 h 744"/>
                <a:gd name="T120" fmla="+- 0 8975 6668"/>
                <a:gd name="T121" fmla="*/ T120 w 2520"/>
                <a:gd name="T122" fmla="+- 0 4646 3908"/>
                <a:gd name="T123" fmla="*/ 4646 h 744"/>
                <a:gd name="T124" fmla="+- 0 8986 6668"/>
                <a:gd name="T125" fmla="*/ T124 w 2520"/>
                <a:gd name="T126" fmla="+- 0 4645 3908"/>
                <a:gd name="T127" fmla="*/ 4645 h 744"/>
                <a:gd name="T128" fmla="+- 0 9000 6668"/>
                <a:gd name="T129" fmla="*/ T128 w 2520"/>
                <a:gd name="T130" fmla="+- 0 4644 3908"/>
                <a:gd name="T131" fmla="*/ 4644 h 744"/>
                <a:gd name="T132" fmla="+- 0 9015 6668"/>
                <a:gd name="T133" fmla="*/ T132 w 2520"/>
                <a:gd name="T134" fmla="+- 0 4641 3908"/>
                <a:gd name="T135" fmla="*/ 4641 h 744"/>
                <a:gd name="T136" fmla="+- 0 9033 6668"/>
                <a:gd name="T137" fmla="*/ T136 w 2520"/>
                <a:gd name="T138" fmla="+- 0 4638 3908"/>
                <a:gd name="T139" fmla="*/ 4638 h 744"/>
                <a:gd name="T140" fmla="+- 0 9054 6668"/>
                <a:gd name="T141" fmla="*/ T140 w 2520"/>
                <a:gd name="T142" fmla="+- 0 4634 3908"/>
                <a:gd name="T143" fmla="*/ 4634 h 744"/>
                <a:gd name="T144" fmla="+- 0 9079 6668"/>
                <a:gd name="T145" fmla="*/ T144 w 2520"/>
                <a:gd name="T146" fmla="+- 0 4629 3908"/>
                <a:gd name="T147" fmla="*/ 4629 h 744"/>
                <a:gd name="T148" fmla="+- 0 9106 6668"/>
                <a:gd name="T149" fmla="*/ T148 w 2520"/>
                <a:gd name="T150" fmla="+- 0 4620 3908"/>
                <a:gd name="T151" fmla="*/ 4620 h 744"/>
                <a:gd name="T152" fmla="+- 0 9171 6668"/>
                <a:gd name="T153" fmla="*/ T152 w 2520"/>
                <a:gd name="T154" fmla="+- 0 4586 3908"/>
                <a:gd name="T155" fmla="*/ 4586 h 744"/>
                <a:gd name="T156" fmla="+- 0 9186 6668"/>
                <a:gd name="T157" fmla="*/ T156 w 2520"/>
                <a:gd name="T158" fmla="+- 0 4565 3908"/>
                <a:gd name="T159" fmla="*/ 4565 h 744"/>
                <a:gd name="T160" fmla="+- 0 9186 6668"/>
                <a:gd name="T161" fmla="*/ T160 w 2520"/>
                <a:gd name="T162" fmla="+- 0 3992 3908"/>
                <a:gd name="T163" fmla="*/ 3992 h 744"/>
                <a:gd name="T164" fmla="+- 0 9135 6668"/>
                <a:gd name="T165" fmla="*/ T164 w 2520"/>
                <a:gd name="T166" fmla="+- 0 3949 3908"/>
                <a:gd name="T167" fmla="*/ 3949 h 744"/>
                <a:gd name="T168" fmla="+- 0 9105 6668"/>
                <a:gd name="T169" fmla="*/ T168 w 2520"/>
                <a:gd name="T170" fmla="+- 0 3937 3908"/>
                <a:gd name="T171" fmla="*/ 3937 h 744"/>
                <a:gd name="T172" fmla="+- 0 9076 6668"/>
                <a:gd name="T173" fmla="*/ T172 w 2520"/>
                <a:gd name="T174" fmla="+- 0 3930 3908"/>
                <a:gd name="T175" fmla="*/ 3930 h 744"/>
                <a:gd name="T176" fmla="+- 0 9051 6668"/>
                <a:gd name="T177" fmla="*/ T176 w 2520"/>
                <a:gd name="T178" fmla="+- 0 3925 3908"/>
                <a:gd name="T179" fmla="*/ 3925 h 744"/>
                <a:gd name="T180" fmla="+- 0 9031 6668"/>
                <a:gd name="T181" fmla="*/ T180 w 2520"/>
                <a:gd name="T182" fmla="+- 0 3920 3908"/>
                <a:gd name="T183" fmla="*/ 3920 h 744"/>
                <a:gd name="T184" fmla="+- 0 9014 6668"/>
                <a:gd name="T185" fmla="*/ T184 w 2520"/>
                <a:gd name="T186" fmla="+- 0 3918 3908"/>
                <a:gd name="T187" fmla="*/ 3918 h 744"/>
                <a:gd name="T188" fmla="+- 0 8998 6668"/>
                <a:gd name="T189" fmla="*/ T188 w 2520"/>
                <a:gd name="T190" fmla="+- 0 3915 3908"/>
                <a:gd name="T191" fmla="*/ 3915 h 744"/>
                <a:gd name="T192" fmla="+- 0 8985 6668"/>
                <a:gd name="T193" fmla="*/ T192 w 2520"/>
                <a:gd name="T194" fmla="+- 0 3914 3908"/>
                <a:gd name="T195" fmla="*/ 3914 h 744"/>
                <a:gd name="T196" fmla="+- 0 8974 6668"/>
                <a:gd name="T197" fmla="*/ T196 w 2520"/>
                <a:gd name="T198" fmla="+- 0 3912 3908"/>
                <a:gd name="T199" fmla="*/ 3912 h 744"/>
                <a:gd name="T200" fmla="+- 0 8964 6668"/>
                <a:gd name="T201" fmla="*/ T200 w 2520"/>
                <a:gd name="T202" fmla="+- 0 3911 3908"/>
                <a:gd name="T203" fmla="*/ 3911 h 744"/>
                <a:gd name="T204" fmla="+- 0 8928 6668"/>
                <a:gd name="T205" fmla="*/ T204 w 2520"/>
                <a:gd name="T206" fmla="+- 0 3909 3908"/>
                <a:gd name="T207" fmla="*/ 3909 h 744"/>
                <a:gd name="T208" fmla="+- 0 6983 6668"/>
                <a:gd name="T209" fmla="*/ T208 w 2520"/>
                <a:gd name="T210" fmla="+- 0 3908 3908"/>
                <a:gd name="T211" fmla="*/ 3908 h 7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2520" h="744">
                  <a:moveTo>
                    <a:pt x="315" y="0"/>
                  </a:moveTo>
                  <a:lnTo>
                    <a:pt x="313" y="0"/>
                  </a:lnTo>
                  <a:lnTo>
                    <a:pt x="260" y="0"/>
                  </a:lnTo>
                  <a:lnTo>
                    <a:pt x="259" y="1"/>
                  </a:lnTo>
                  <a:lnTo>
                    <a:pt x="240" y="1"/>
                  </a:lnTo>
                  <a:lnTo>
                    <a:pt x="236" y="3"/>
                  </a:lnTo>
                  <a:lnTo>
                    <a:pt x="223" y="3"/>
                  </a:lnTo>
                  <a:lnTo>
                    <a:pt x="220" y="4"/>
                  </a:lnTo>
                  <a:lnTo>
                    <a:pt x="215" y="4"/>
                  </a:lnTo>
                  <a:lnTo>
                    <a:pt x="213" y="4"/>
                  </a:lnTo>
                  <a:lnTo>
                    <a:pt x="209" y="4"/>
                  </a:lnTo>
                  <a:lnTo>
                    <a:pt x="205" y="6"/>
                  </a:lnTo>
                  <a:lnTo>
                    <a:pt x="201" y="6"/>
                  </a:lnTo>
                  <a:lnTo>
                    <a:pt x="198" y="6"/>
                  </a:lnTo>
                  <a:lnTo>
                    <a:pt x="193" y="7"/>
                  </a:lnTo>
                  <a:lnTo>
                    <a:pt x="189" y="7"/>
                  </a:lnTo>
                  <a:lnTo>
                    <a:pt x="184" y="8"/>
                  </a:lnTo>
                  <a:lnTo>
                    <a:pt x="179" y="8"/>
                  </a:lnTo>
                  <a:lnTo>
                    <a:pt x="173" y="10"/>
                  </a:lnTo>
                  <a:lnTo>
                    <a:pt x="168" y="10"/>
                  </a:lnTo>
                  <a:lnTo>
                    <a:pt x="161" y="11"/>
                  </a:lnTo>
                  <a:lnTo>
                    <a:pt x="155" y="12"/>
                  </a:lnTo>
                  <a:lnTo>
                    <a:pt x="149" y="12"/>
                  </a:lnTo>
                  <a:lnTo>
                    <a:pt x="141" y="14"/>
                  </a:lnTo>
                  <a:lnTo>
                    <a:pt x="135" y="17"/>
                  </a:lnTo>
                  <a:lnTo>
                    <a:pt x="126" y="18"/>
                  </a:lnTo>
                  <a:lnTo>
                    <a:pt x="119" y="19"/>
                  </a:lnTo>
                  <a:lnTo>
                    <a:pt x="110" y="22"/>
                  </a:lnTo>
                  <a:lnTo>
                    <a:pt x="100" y="23"/>
                  </a:lnTo>
                  <a:lnTo>
                    <a:pt x="91" y="26"/>
                  </a:lnTo>
                  <a:lnTo>
                    <a:pt x="81" y="29"/>
                  </a:lnTo>
                  <a:lnTo>
                    <a:pt x="71" y="33"/>
                  </a:lnTo>
                  <a:lnTo>
                    <a:pt x="61" y="36"/>
                  </a:lnTo>
                  <a:lnTo>
                    <a:pt x="51" y="41"/>
                  </a:lnTo>
                  <a:lnTo>
                    <a:pt x="41" y="45"/>
                  </a:lnTo>
                  <a:lnTo>
                    <a:pt x="31" y="51"/>
                  </a:lnTo>
                  <a:lnTo>
                    <a:pt x="23" y="56"/>
                  </a:lnTo>
                  <a:lnTo>
                    <a:pt x="0" y="91"/>
                  </a:lnTo>
                  <a:lnTo>
                    <a:pt x="0" y="650"/>
                  </a:lnTo>
                  <a:lnTo>
                    <a:pt x="0" y="657"/>
                  </a:lnTo>
                  <a:lnTo>
                    <a:pt x="4" y="664"/>
                  </a:lnTo>
                  <a:lnTo>
                    <a:pt x="8" y="672"/>
                  </a:lnTo>
                  <a:lnTo>
                    <a:pt x="15" y="678"/>
                  </a:lnTo>
                  <a:lnTo>
                    <a:pt x="23" y="685"/>
                  </a:lnTo>
                  <a:lnTo>
                    <a:pt x="30" y="690"/>
                  </a:lnTo>
                  <a:lnTo>
                    <a:pt x="40" y="696"/>
                  </a:lnTo>
                  <a:lnTo>
                    <a:pt x="50" y="701"/>
                  </a:lnTo>
                  <a:lnTo>
                    <a:pt x="60" y="705"/>
                  </a:lnTo>
                  <a:lnTo>
                    <a:pt x="70" y="710"/>
                  </a:lnTo>
                  <a:lnTo>
                    <a:pt x="80" y="712"/>
                  </a:lnTo>
                  <a:lnTo>
                    <a:pt x="90" y="715"/>
                  </a:lnTo>
                  <a:lnTo>
                    <a:pt x="99" y="718"/>
                  </a:lnTo>
                  <a:lnTo>
                    <a:pt x="108" y="721"/>
                  </a:lnTo>
                  <a:lnTo>
                    <a:pt x="116" y="722"/>
                  </a:lnTo>
                  <a:lnTo>
                    <a:pt x="125" y="725"/>
                  </a:lnTo>
                  <a:lnTo>
                    <a:pt x="133" y="726"/>
                  </a:lnTo>
                  <a:lnTo>
                    <a:pt x="140" y="727"/>
                  </a:lnTo>
                  <a:lnTo>
                    <a:pt x="146" y="729"/>
                  </a:lnTo>
                  <a:lnTo>
                    <a:pt x="154" y="730"/>
                  </a:lnTo>
                  <a:lnTo>
                    <a:pt x="160" y="732"/>
                  </a:lnTo>
                  <a:lnTo>
                    <a:pt x="165" y="732"/>
                  </a:lnTo>
                  <a:lnTo>
                    <a:pt x="171" y="733"/>
                  </a:lnTo>
                  <a:lnTo>
                    <a:pt x="176" y="734"/>
                  </a:lnTo>
                  <a:lnTo>
                    <a:pt x="181" y="734"/>
                  </a:lnTo>
                  <a:lnTo>
                    <a:pt x="186" y="736"/>
                  </a:lnTo>
                  <a:lnTo>
                    <a:pt x="191" y="736"/>
                  </a:lnTo>
                  <a:lnTo>
                    <a:pt x="195" y="737"/>
                  </a:lnTo>
                  <a:lnTo>
                    <a:pt x="200" y="737"/>
                  </a:lnTo>
                  <a:lnTo>
                    <a:pt x="204" y="737"/>
                  </a:lnTo>
                  <a:lnTo>
                    <a:pt x="208" y="737"/>
                  </a:lnTo>
                  <a:lnTo>
                    <a:pt x="211" y="738"/>
                  </a:lnTo>
                  <a:lnTo>
                    <a:pt x="215" y="738"/>
                  </a:lnTo>
                  <a:lnTo>
                    <a:pt x="218" y="738"/>
                  </a:lnTo>
                  <a:lnTo>
                    <a:pt x="221" y="738"/>
                  </a:lnTo>
                  <a:lnTo>
                    <a:pt x="225" y="740"/>
                  </a:lnTo>
                  <a:lnTo>
                    <a:pt x="239" y="740"/>
                  </a:lnTo>
                  <a:lnTo>
                    <a:pt x="240" y="741"/>
                  </a:lnTo>
                  <a:lnTo>
                    <a:pt x="260" y="741"/>
                  </a:lnTo>
                  <a:lnTo>
                    <a:pt x="261" y="743"/>
                  </a:lnTo>
                  <a:lnTo>
                    <a:pt x="313" y="743"/>
                  </a:lnTo>
                  <a:lnTo>
                    <a:pt x="315" y="744"/>
                  </a:lnTo>
                  <a:lnTo>
                    <a:pt x="2205" y="744"/>
                  </a:lnTo>
                  <a:lnTo>
                    <a:pt x="2206" y="743"/>
                  </a:lnTo>
                  <a:lnTo>
                    <a:pt x="2207" y="743"/>
                  </a:lnTo>
                  <a:lnTo>
                    <a:pt x="2257" y="743"/>
                  </a:lnTo>
                  <a:lnTo>
                    <a:pt x="2258" y="741"/>
                  </a:lnTo>
                  <a:lnTo>
                    <a:pt x="2278" y="741"/>
                  </a:lnTo>
                  <a:lnTo>
                    <a:pt x="2280" y="740"/>
                  </a:lnTo>
                  <a:lnTo>
                    <a:pt x="2293" y="740"/>
                  </a:lnTo>
                  <a:lnTo>
                    <a:pt x="2297" y="738"/>
                  </a:lnTo>
                  <a:lnTo>
                    <a:pt x="2301" y="738"/>
                  </a:lnTo>
                  <a:lnTo>
                    <a:pt x="2303" y="738"/>
                  </a:lnTo>
                  <a:lnTo>
                    <a:pt x="2307" y="738"/>
                  </a:lnTo>
                  <a:lnTo>
                    <a:pt x="2311" y="737"/>
                  </a:lnTo>
                  <a:lnTo>
                    <a:pt x="2315" y="737"/>
                  </a:lnTo>
                  <a:lnTo>
                    <a:pt x="2318" y="737"/>
                  </a:lnTo>
                  <a:lnTo>
                    <a:pt x="2323" y="737"/>
                  </a:lnTo>
                  <a:lnTo>
                    <a:pt x="2327" y="736"/>
                  </a:lnTo>
                  <a:lnTo>
                    <a:pt x="2332" y="736"/>
                  </a:lnTo>
                  <a:lnTo>
                    <a:pt x="2337" y="734"/>
                  </a:lnTo>
                  <a:lnTo>
                    <a:pt x="2342" y="734"/>
                  </a:lnTo>
                  <a:lnTo>
                    <a:pt x="2347" y="733"/>
                  </a:lnTo>
                  <a:lnTo>
                    <a:pt x="2353" y="732"/>
                  </a:lnTo>
                  <a:lnTo>
                    <a:pt x="2358" y="732"/>
                  </a:lnTo>
                  <a:lnTo>
                    <a:pt x="2365" y="730"/>
                  </a:lnTo>
                  <a:lnTo>
                    <a:pt x="2372" y="729"/>
                  </a:lnTo>
                  <a:lnTo>
                    <a:pt x="2378" y="727"/>
                  </a:lnTo>
                  <a:lnTo>
                    <a:pt x="2386" y="726"/>
                  </a:lnTo>
                  <a:lnTo>
                    <a:pt x="2393" y="725"/>
                  </a:lnTo>
                  <a:lnTo>
                    <a:pt x="2402" y="722"/>
                  </a:lnTo>
                  <a:lnTo>
                    <a:pt x="2411" y="721"/>
                  </a:lnTo>
                  <a:lnTo>
                    <a:pt x="2420" y="718"/>
                  </a:lnTo>
                  <a:lnTo>
                    <a:pt x="2428" y="715"/>
                  </a:lnTo>
                  <a:lnTo>
                    <a:pt x="2438" y="712"/>
                  </a:lnTo>
                  <a:lnTo>
                    <a:pt x="2448" y="710"/>
                  </a:lnTo>
                  <a:lnTo>
                    <a:pt x="2458" y="705"/>
                  </a:lnTo>
                  <a:lnTo>
                    <a:pt x="2503" y="678"/>
                  </a:lnTo>
                  <a:lnTo>
                    <a:pt x="2511" y="672"/>
                  </a:lnTo>
                  <a:lnTo>
                    <a:pt x="2515" y="664"/>
                  </a:lnTo>
                  <a:lnTo>
                    <a:pt x="2518" y="657"/>
                  </a:lnTo>
                  <a:lnTo>
                    <a:pt x="2518" y="650"/>
                  </a:lnTo>
                  <a:lnTo>
                    <a:pt x="2520" y="92"/>
                  </a:lnTo>
                  <a:lnTo>
                    <a:pt x="2518" y="84"/>
                  </a:lnTo>
                  <a:lnTo>
                    <a:pt x="2487" y="51"/>
                  </a:lnTo>
                  <a:lnTo>
                    <a:pt x="2477" y="45"/>
                  </a:lnTo>
                  <a:lnTo>
                    <a:pt x="2467" y="41"/>
                  </a:lnTo>
                  <a:lnTo>
                    <a:pt x="2457" y="36"/>
                  </a:lnTo>
                  <a:lnTo>
                    <a:pt x="2447" y="33"/>
                  </a:lnTo>
                  <a:lnTo>
                    <a:pt x="2437" y="29"/>
                  </a:lnTo>
                  <a:lnTo>
                    <a:pt x="2427" y="26"/>
                  </a:lnTo>
                  <a:lnTo>
                    <a:pt x="2418" y="23"/>
                  </a:lnTo>
                  <a:lnTo>
                    <a:pt x="2408" y="22"/>
                  </a:lnTo>
                  <a:lnTo>
                    <a:pt x="2400" y="19"/>
                  </a:lnTo>
                  <a:lnTo>
                    <a:pt x="2392" y="18"/>
                  </a:lnTo>
                  <a:lnTo>
                    <a:pt x="2383" y="17"/>
                  </a:lnTo>
                  <a:lnTo>
                    <a:pt x="2377" y="14"/>
                  </a:lnTo>
                  <a:lnTo>
                    <a:pt x="2370" y="12"/>
                  </a:lnTo>
                  <a:lnTo>
                    <a:pt x="2363" y="12"/>
                  </a:lnTo>
                  <a:lnTo>
                    <a:pt x="2357" y="11"/>
                  </a:lnTo>
                  <a:lnTo>
                    <a:pt x="2351" y="10"/>
                  </a:lnTo>
                  <a:lnTo>
                    <a:pt x="2346" y="10"/>
                  </a:lnTo>
                  <a:lnTo>
                    <a:pt x="2340" y="8"/>
                  </a:lnTo>
                  <a:lnTo>
                    <a:pt x="2335" y="8"/>
                  </a:lnTo>
                  <a:lnTo>
                    <a:pt x="2330" y="7"/>
                  </a:lnTo>
                  <a:lnTo>
                    <a:pt x="2326" y="7"/>
                  </a:lnTo>
                  <a:lnTo>
                    <a:pt x="2321" y="6"/>
                  </a:lnTo>
                  <a:lnTo>
                    <a:pt x="2317" y="6"/>
                  </a:lnTo>
                  <a:lnTo>
                    <a:pt x="2313" y="6"/>
                  </a:lnTo>
                  <a:lnTo>
                    <a:pt x="2310" y="4"/>
                  </a:lnTo>
                  <a:lnTo>
                    <a:pt x="2306" y="4"/>
                  </a:lnTo>
                  <a:lnTo>
                    <a:pt x="2303" y="4"/>
                  </a:lnTo>
                  <a:lnTo>
                    <a:pt x="2298" y="4"/>
                  </a:lnTo>
                  <a:lnTo>
                    <a:pt x="2296" y="3"/>
                  </a:lnTo>
                  <a:lnTo>
                    <a:pt x="2282" y="3"/>
                  </a:lnTo>
                  <a:lnTo>
                    <a:pt x="2278" y="1"/>
                  </a:lnTo>
                  <a:lnTo>
                    <a:pt x="2260" y="1"/>
                  </a:lnTo>
                  <a:lnTo>
                    <a:pt x="2258" y="0"/>
                  </a:lnTo>
                  <a:lnTo>
                    <a:pt x="2205" y="0"/>
                  </a:lnTo>
                  <a:lnTo>
                    <a:pt x="315"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24" name="AutoShape 385">
              <a:extLst>
                <a:ext uri="{FF2B5EF4-FFF2-40B4-BE49-F238E27FC236}">
                  <a16:creationId xmlns:a16="http://schemas.microsoft.com/office/drawing/2014/main" id="{3FF5B5DB-1DB8-B395-58E8-7E0098D49E82}"/>
                </a:ext>
              </a:extLst>
            </p:cNvPr>
            <p:cNvSpPr>
              <a:spLocks/>
            </p:cNvSpPr>
            <p:nvPr/>
          </p:nvSpPr>
          <p:spPr bwMode="auto">
            <a:xfrm>
              <a:off x="2266" y="2899"/>
              <a:ext cx="4401" cy="1428"/>
            </a:xfrm>
            <a:custGeom>
              <a:avLst/>
              <a:gdLst>
                <a:gd name="T0" fmla="+- 0 3568 2267"/>
                <a:gd name="T1" fmla="*/ T0 w 4401"/>
                <a:gd name="T2" fmla="+- 0 2911 2899"/>
                <a:gd name="T3" fmla="*/ 2911 h 1428"/>
                <a:gd name="T4" fmla="+- 0 3559 2267"/>
                <a:gd name="T5" fmla="*/ T4 w 4401"/>
                <a:gd name="T6" fmla="+- 0 2899 2899"/>
                <a:gd name="T7" fmla="*/ 2899 h 1428"/>
                <a:gd name="T8" fmla="+- 0 2325 2267"/>
                <a:gd name="T9" fmla="*/ T8 w 4401"/>
                <a:gd name="T10" fmla="+- 0 3859 2899"/>
                <a:gd name="T11" fmla="*/ 3859 h 1428"/>
                <a:gd name="T12" fmla="+- 0 2305 2267"/>
                <a:gd name="T13" fmla="*/ T12 w 4401"/>
                <a:gd name="T14" fmla="+- 0 3834 2899"/>
                <a:gd name="T15" fmla="*/ 3834 h 1428"/>
                <a:gd name="T16" fmla="+- 0 2267 2267"/>
                <a:gd name="T17" fmla="*/ T16 w 4401"/>
                <a:gd name="T18" fmla="+- 0 3914 2899"/>
                <a:gd name="T19" fmla="*/ 3914 h 1428"/>
                <a:gd name="T20" fmla="+- 0 2354 2267"/>
                <a:gd name="T21" fmla="*/ T20 w 4401"/>
                <a:gd name="T22" fmla="+- 0 3897 2899"/>
                <a:gd name="T23" fmla="*/ 3897 h 1428"/>
                <a:gd name="T24" fmla="+- 0 2344 2267"/>
                <a:gd name="T25" fmla="*/ T24 w 4401"/>
                <a:gd name="T26" fmla="+- 0 3883 2899"/>
                <a:gd name="T27" fmla="*/ 3883 h 1428"/>
                <a:gd name="T28" fmla="+- 0 2334 2267"/>
                <a:gd name="T29" fmla="*/ T28 w 4401"/>
                <a:gd name="T30" fmla="+- 0 3871 2899"/>
                <a:gd name="T31" fmla="*/ 3871 h 1428"/>
                <a:gd name="T32" fmla="+- 0 3568 2267"/>
                <a:gd name="T33" fmla="*/ T32 w 4401"/>
                <a:gd name="T34" fmla="+- 0 2911 2899"/>
                <a:gd name="T35" fmla="*/ 2911 h 1428"/>
                <a:gd name="T36" fmla="+- 0 6668 2267"/>
                <a:gd name="T37" fmla="*/ T36 w 4401"/>
                <a:gd name="T38" fmla="+- 0 4267 2899"/>
                <a:gd name="T39" fmla="*/ 4267 h 1428"/>
                <a:gd name="T40" fmla="+- 0 6653 2267"/>
                <a:gd name="T41" fmla="*/ T40 w 4401"/>
                <a:gd name="T42" fmla="+- 0 4260 2899"/>
                <a:gd name="T43" fmla="*/ 4260 h 1428"/>
                <a:gd name="T44" fmla="+- 0 6548 2267"/>
                <a:gd name="T45" fmla="*/ T44 w 4401"/>
                <a:gd name="T46" fmla="+- 0 4207 2899"/>
                <a:gd name="T47" fmla="*/ 4207 h 1428"/>
                <a:gd name="T48" fmla="+- 0 6548 2267"/>
                <a:gd name="T49" fmla="*/ T48 w 4401"/>
                <a:gd name="T50" fmla="+- 0 4260 2899"/>
                <a:gd name="T51" fmla="*/ 4260 h 1428"/>
                <a:gd name="T52" fmla="+- 0 6128 2267"/>
                <a:gd name="T53" fmla="*/ T52 w 4401"/>
                <a:gd name="T54" fmla="+- 0 4260 2899"/>
                <a:gd name="T55" fmla="*/ 4260 h 1428"/>
                <a:gd name="T56" fmla="+- 0 6128 2267"/>
                <a:gd name="T57" fmla="*/ T56 w 4401"/>
                <a:gd name="T58" fmla="+- 0 4275 2899"/>
                <a:gd name="T59" fmla="*/ 4275 h 1428"/>
                <a:gd name="T60" fmla="+- 0 6548 2267"/>
                <a:gd name="T61" fmla="*/ T60 w 4401"/>
                <a:gd name="T62" fmla="+- 0 4275 2899"/>
                <a:gd name="T63" fmla="*/ 4275 h 1428"/>
                <a:gd name="T64" fmla="+- 0 6548 2267"/>
                <a:gd name="T65" fmla="*/ T64 w 4401"/>
                <a:gd name="T66" fmla="+- 0 4327 2899"/>
                <a:gd name="T67" fmla="*/ 4327 h 1428"/>
                <a:gd name="T68" fmla="+- 0 6653 2267"/>
                <a:gd name="T69" fmla="*/ T68 w 4401"/>
                <a:gd name="T70" fmla="+- 0 4275 2899"/>
                <a:gd name="T71" fmla="*/ 4275 h 1428"/>
                <a:gd name="T72" fmla="+- 0 6668 2267"/>
                <a:gd name="T73" fmla="*/ T72 w 4401"/>
                <a:gd name="T74" fmla="+- 0 4267 2899"/>
                <a:gd name="T75" fmla="*/ 4267 h 14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401" h="1428">
                  <a:moveTo>
                    <a:pt x="1301" y="12"/>
                  </a:moveTo>
                  <a:lnTo>
                    <a:pt x="1292" y="0"/>
                  </a:lnTo>
                  <a:lnTo>
                    <a:pt x="58" y="960"/>
                  </a:lnTo>
                  <a:lnTo>
                    <a:pt x="38" y="935"/>
                  </a:lnTo>
                  <a:lnTo>
                    <a:pt x="0" y="1015"/>
                  </a:lnTo>
                  <a:lnTo>
                    <a:pt x="87" y="998"/>
                  </a:lnTo>
                  <a:lnTo>
                    <a:pt x="77" y="984"/>
                  </a:lnTo>
                  <a:lnTo>
                    <a:pt x="67" y="972"/>
                  </a:lnTo>
                  <a:lnTo>
                    <a:pt x="1301" y="12"/>
                  </a:lnTo>
                  <a:close/>
                  <a:moveTo>
                    <a:pt x="4401" y="1368"/>
                  </a:moveTo>
                  <a:lnTo>
                    <a:pt x="4386" y="1361"/>
                  </a:lnTo>
                  <a:lnTo>
                    <a:pt x="4281" y="1308"/>
                  </a:lnTo>
                  <a:lnTo>
                    <a:pt x="4281" y="1361"/>
                  </a:lnTo>
                  <a:lnTo>
                    <a:pt x="3861" y="1361"/>
                  </a:lnTo>
                  <a:lnTo>
                    <a:pt x="3861" y="1376"/>
                  </a:lnTo>
                  <a:lnTo>
                    <a:pt x="4281" y="1376"/>
                  </a:lnTo>
                  <a:lnTo>
                    <a:pt x="4281" y="1428"/>
                  </a:lnTo>
                  <a:lnTo>
                    <a:pt x="4386" y="1376"/>
                  </a:lnTo>
                  <a:lnTo>
                    <a:pt x="4401" y="13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ru-RU"/>
            </a:p>
          </p:txBody>
        </p:sp>
        <p:pic>
          <p:nvPicPr>
            <p:cNvPr id="25" name="Picture 386">
              <a:extLst>
                <a:ext uri="{FF2B5EF4-FFF2-40B4-BE49-F238E27FC236}">
                  <a16:creationId xmlns:a16="http://schemas.microsoft.com/office/drawing/2014/main" id="{A1CB0F5B-A6BE-A172-D294-48A163E602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07" y="3111"/>
              <a:ext cx="7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87">
              <a:extLst>
                <a:ext uri="{FF2B5EF4-FFF2-40B4-BE49-F238E27FC236}">
                  <a16:creationId xmlns:a16="http://schemas.microsoft.com/office/drawing/2014/main" id="{8515D0A2-E785-E6F9-D797-FA93AC48A65D}"/>
                </a:ext>
              </a:extLst>
            </p:cNvPr>
            <p:cNvSpPr>
              <a:spLocks noChangeArrowheads="1"/>
            </p:cNvSpPr>
            <p:nvPr/>
          </p:nvSpPr>
          <p:spPr bwMode="auto">
            <a:xfrm>
              <a:off x="8107" y="3111"/>
              <a:ext cx="720" cy="540"/>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pic>
          <p:nvPicPr>
            <p:cNvPr id="27" name="Picture 388">
              <a:extLst>
                <a:ext uri="{FF2B5EF4-FFF2-40B4-BE49-F238E27FC236}">
                  <a16:creationId xmlns:a16="http://schemas.microsoft.com/office/drawing/2014/main" id="{E5B67923-C5BD-522E-74CD-99A9DE93FC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7" y="3291"/>
              <a:ext cx="3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389">
              <a:extLst>
                <a:ext uri="{FF2B5EF4-FFF2-40B4-BE49-F238E27FC236}">
                  <a16:creationId xmlns:a16="http://schemas.microsoft.com/office/drawing/2014/main" id="{B0895047-3E92-4B9C-DFB1-133885860970}"/>
                </a:ext>
              </a:extLst>
            </p:cNvPr>
            <p:cNvSpPr>
              <a:spLocks/>
            </p:cNvSpPr>
            <p:nvPr/>
          </p:nvSpPr>
          <p:spPr bwMode="auto">
            <a:xfrm>
              <a:off x="6847" y="3290"/>
              <a:ext cx="1800" cy="362"/>
            </a:xfrm>
            <a:custGeom>
              <a:avLst/>
              <a:gdLst>
                <a:gd name="T0" fmla="+- 0 8288 6848"/>
                <a:gd name="T1" fmla="*/ T0 w 1800"/>
                <a:gd name="T2" fmla="+- 0 3291 3290"/>
                <a:gd name="T3" fmla="*/ 3291 h 362"/>
                <a:gd name="T4" fmla="+- 0 8288 6848"/>
                <a:gd name="T5" fmla="*/ T4 w 1800"/>
                <a:gd name="T6" fmla="+- 0 3471 3290"/>
                <a:gd name="T7" fmla="*/ 3471 h 362"/>
                <a:gd name="T8" fmla="+- 0 8648 6848"/>
                <a:gd name="T9" fmla="*/ T8 w 1800"/>
                <a:gd name="T10" fmla="+- 0 3471 3290"/>
                <a:gd name="T11" fmla="*/ 3471 h 362"/>
                <a:gd name="T12" fmla="+- 0 8648 6848"/>
                <a:gd name="T13" fmla="*/ T12 w 1800"/>
                <a:gd name="T14" fmla="+- 0 3291 3290"/>
                <a:gd name="T15" fmla="*/ 3291 h 362"/>
                <a:gd name="T16" fmla="+- 0 8288 6848"/>
                <a:gd name="T17" fmla="*/ T16 w 1800"/>
                <a:gd name="T18" fmla="+- 0 3291 3290"/>
                <a:gd name="T19" fmla="*/ 3291 h 362"/>
                <a:gd name="T20" fmla="+- 0 7028 6848"/>
                <a:gd name="T21" fmla="*/ T20 w 1800"/>
                <a:gd name="T22" fmla="+- 0 3290 3290"/>
                <a:gd name="T23" fmla="*/ 3290 h 362"/>
                <a:gd name="T24" fmla="+- 0 8108 6848"/>
                <a:gd name="T25" fmla="*/ T24 w 1800"/>
                <a:gd name="T26" fmla="+- 0 3290 3290"/>
                <a:gd name="T27" fmla="*/ 3290 h 362"/>
                <a:gd name="T28" fmla="+- 0 7748 6848"/>
                <a:gd name="T29" fmla="*/ T28 w 1800"/>
                <a:gd name="T30" fmla="+- 0 3471 3290"/>
                <a:gd name="T31" fmla="*/ 3471 h 362"/>
                <a:gd name="T32" fmla="+- 0 8108 6848"/>
                <a:gd name="T33" fmla="*/ T32 w 1800"/>
                <a:gd name="T34" fmla="+- 0 3471 3290"/>
                <a:gd name="T35" fmla="*/ 3471 h 362"/>
                <a:gd name="T36" fmla="+- 0 7568 6848"/>
                <a:gd name="T37" fmla="*/ T36 w 1800"/>
                <a:gd name="T38" fmla="+- 0 3472 3290"/>
                <a:gd name="T39" fmla="*/ 3472 h 362"/>
                <a:gd name="T40" fmla="+- 0 7748 6848"/>
                <a:gd name="T41" fmla="*/ T40 w 1800"/>
                <a:gd name="T42" fmla="+- 0 3652 3290"/>
                <a:gd name="T43" fmla="*/ 3652 h 362"/>
                <a:gd name="T44" fmla="+- 0 7388 6848"/>
                <a:gd name="T45" fmla="*/ T44 w 1800"/>
                <a:gd name="T46" fmla="+- 0 3472 3290"/>
                <a:gd name="T47" fmla="*/ 3472 h 362"/>
                <a:gd name="T48" fmla="+- 0 7568 6848"/>
                <a:gd name="T49" fmla="*/ T48 w 1800"/>
                <a:gd name="T50" fmla="+- 0 3652 3290"/>
                <a:gd name="T51" fmla="*/ 3652 h 362"/>
                <a:gd name="T52" fmla="+- 0 7208 6848"/>
                <a:gd name="T53" fmla="*/ T52 w 1800"/>
                <a:gd name="T54" fmla="+- 0 3472 3290"/>
                <a:gd name="T55" fmla="*/ 3472 h 362"/>
                <a:gd name="T56" fmla="+- 0 7388 6848"/>
                <a:gd name="T57" fmla="*/ T56 w 1800"/>
                <a:gd name="T58" fmla="+- 0 3652 3290"/>
                <a:gd name="T59" fmla="*/ 3652 h 362"/>
                <a:gd name="T60" fmla="+- 0 6848 6848"/>
                <a:gd name="T61" fmla="*/ T60 w 1800"/>
                <a:gd name="T62" fmla="+- 0 3291 3290"/>
                <a:gd name="T63" fmla="*/ 3291 h 362"/>
                <a:gd name="T64" fmla="+- 0 7208 6848"/>
                <a:gd name="T65" fmla="*/ T64 w 1800"/>
                <a:gd name="T66" fmla="+- 0 3651 3290"/>
                <a:gd name="T67" fmla="*/ 3651 h 362"/>
                <a:gd name="T68" fmla="+- 0 6848 6848"/>
                <a:gd name="T69" fmla="*/ T68 w 1800"/>
                <a:gd name="T70" fmla="+- 0 3290 3290"/>
                <a:gd name="T71" fmla="*/ 3290 h 362"/>
                <a:gd name="T72" fmla="+- 0 7208 6848"/>
                <a:gd name="T73" fmla="*/ T72 w 1800"/>
                <a:gd name="T74" fmla="+- 0 3290 3290"/>
                <a:gd name="T75" fmla="*/ 3290 h 36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800" h="362">
                  <a:moveTo>
                    <a:pt x="1440" y="1"/>
                  </a:moveTo>
                  <a:lnTo>
                    <a:pt x="1440" y="181"/>
                  </a:lnTo>
                  <a:lnTo>
                    <a:pt x="1800" y="181"/>
                  </a:lnTo>
                  <a:lnTo>
                    <a:pt x="1800" y="1"/>
                  </a:lnTo>
                  <a:lnTo>
                    <a:pt x="1440" y="1"/>
                  </a:lnTo>
                  <a:moveTo>
                    <a:pt x="180" y="0"/>
                  </a:moveTo>
                  <a:lnTo>
                    <a:pt x="1260" y="0"/>
                  </a:lnTo>
                  <a:moveTo>
                    <a:pt x="900" y="181"/>
                  </a:moveTo>
                  <a:lnTo>
                    <a:pt x="1260" y="181"/>
                  </a:lnTo>
                  <a:moveTo>
                    <a:pt x="720" y="182"/>
                  </a:moveTo>
                  <a:lnTo>
                    <a:pt x="900" y="362"/>
                  </a:lnTo>
                  <a:moveTo>
                    <a:pt x="540" y="182"/>
                  </a:moveTo>
                  <a:lnTo>
                    <a:pt x="720" y="362"/>
                  </a:lnTo>
                  <a:moveTo>
                    <a:pt x="360" y="182"/>
                  </a:moveTo>
                  <a:lnTo>
                    <a:pt x="540" y="362"/>
                  </a:lnTo>
                  <a:moveTo>
                    <a:pt x="0" y="1"/>
                  </a:moveTo>
                  <a:lnTo>
                    <a:pt x="360" y="361"/>
                  </a:lnTo>
                  <a:moveTo>
                    <a:pt x="0" y="0"/>
                  </a:moveTo>
                  <a:lnTo>
                    <a:pt x="36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29" name="AutoShape 390">
              <a:extLst>
                <a:ext uri="{FF2B5EF4-FFF2-40B4-BE49-F238E27FC236}">
                  <a16:creationId xmlns:a16="http://schemas.microsoft.com/office/drawing/2014/main" id="{85D4B1EF-4188-983F-77C6-7EF3F26114A3}"/>
                </a:ext>
              </a:extLst>
            </p:cNvPr>
            <p:cNvSpPr>
              <a:spLocks/>
            </p:cNvSpPr>
            <p:nvPr/>
          </p:nvSpPr>
          <p:spPr bwMode="auto">
            <a:xfrm>
              <a:off x="5505" y="2891"/>
              <a:ext cx="1446" cy="1016"/>
            </a:xfrm>
            <a:custGeom>
              <a:avLst/>
              <a:gdLst>
                <a:gd name="T0" fmla="+- 0 6881 5505"/>
                <a:gd name="T1" fmla="*/ T0 w 1446"/>
                <a:gd name="T2" fmla="+- 0 3866 2891"/>
                <a:gd name="T3" fmla="*/ 3866 h 1016"/>
                <a:gd name="T4" fmla="+- 0 6862 5505"/>
                <a:gd name="T5" fmla="*/ T4 w 1446"/>
                <a:gd name="T6" fmla="+- 0 3893 2891"/>
                <a:gd name="T7" fmla="*/ 3893 h 1016"/>
                <a:gd name="T8" fmla="+- 0 6951 5505"/>
                <a:gd name="T9" fmla="*/ T8 w 1446"/>
                <a:gd name="T10" fmla="+- 0 3906 2891"/>
                <a:gd name="T11" fmla="*/ 3906 h 1016"/>
                <a:gd name="T12" fmla="+- 0 6935 5505"/>
                <a:gd name="T13" fmla="*/ T12 w 1446"/>
                <a:gd name="T14" fmla="+- 0 3878 2891"/>
                <a:gd name="T15" fmla="*/ 3878 h 1016"/>
                <a:gd name="T16" fmla="+- 0 6897 5505"/>
                <a:gd name="T17" fmla="*/ T16 w 1446"/>
                <a:gd name="T18" fmla="+- 0 3878 2891"/>
                <a:gd name="T19" fmla="*/ 3878 h 1016"/>
                <a:gd name="T20" fmla="+- 0 6881 5505"/>
                <a:gd name="T21" fmla="*/ T20 w 1446"/>
                <a:gd name="T22" fmla="+- 0 3866 2891"/>
                <a:gd name="T23" fmla="*/ 3866 h 1016"/>
                <a:gd name="T24" fmla="+- 0 6889 5505"/>
                <a:gd name="T25" fmla="*/ T24 w 1446"/>
                <a:gd name="T26" fmla="+- 0 3854 2891"/>
                <a:gd name="T27" fmla="*/ 3854 h 1016"/>
                <a:gd name="T28" fmla="+- 0 6881 5505"/>
                <a:gd name="T29" fmla="*/ T28 w 1446"/>
                <a:gd name="T30" fmla="+- 0 3866 2891"/>
                <a:gd name="T31" fmla="*/ 3866 h 1016"/>
                <a:gd name="T32" fmla="+- 0 6897 5505"/>
                <a:gd name="T33" fmla="*/ T32 w 1446"/>
                <a:gd name="T34" fmla="+- 0 3878 2891"/>
                <a:gd name="T35" fmla="*/ 3878 h 1016"/>
                <a:gd name="T36" fmla="+- 0 6906 5505"/>
                <a:gd name="T37" fmla="*/ T36 w 1446"/>
                <a:gd name="T38" fmla="+- 0 3866 2891"/>
                <a:gd name="T39" fmla="*/ 3866 h 1016"/>
                <a:gd name="T40" fmla="+- 0 6889 5505"/>
                <a:gd name="T41" fmla="*/ T40 w 1446"/>
                <a:gd name="T42" fmla="+- 0 3854 2891"/>
                <a:gd name="T43" fmla="*/ 3854 h 1016"/>
                <a:gd name="T44" fmla="+- 0 6908 5505"/>
                <a:gd name="T45" fmla="*/ T44 w 1446"/>
                <a:gd name="T46" fmla="+- 0 3828 2891"/>
                <a:gd name="T47" fmla="*/ 3828 h 1016"/>
                <a:gd name="T48" fmla="+- 0 6889 5505"/>
                <a:gd name="T49" fmla="*/ T48 w 1446"/>
                <a:gd name="T50" fmla="+- 0 3854 2891"/>
                <a:gd name="T51" fmla="*/ 3854 h 1016"/>
                <a:gd name="T52" fmla="+- 0 6906 5505"/>
                <a:gd name="T53" fmla="*/ T52 w 1446"/>
                <a:gd name="T54" fmla="+- 0 3866 2891"/>
                <a:gd name="T55" fmla="*/ 3866 h 1016"/>
                <a:gd name="T56" fmla="+- 0 6897 5505"/>
                <a:gd name="T57" fmla="*/ T56 w 1446"/>
                <a:gd name="T58" fmla="+- 0 3878 2891"/>
                <a:gd name="T59" fmla="*/ 3878 h 1016"/>
                <a:gd name="T60" fmla="+- 0 6935 5505"/>
                <a:gd name="T61" fmla="*/ T60 w 1446"/>
                <a:gd name="T62" fmla="+- 0 3878 2891"/>
                <a:gd name="T63" fmla="*/ 3878 h 1016"/>
                <a:gd name="T64" fmla="+- 0 6908 5505"/>
                <a:gd name="T65" fmla="*/ T64 w 1446"/>
                <a:gd name="T66" fmla="+- 0 3828 2891"/>
                <a:gd name="T67" fmla="*/ 3828 h 1016"/>
                <a:gd name="T68" fmla="+- 0 5514 5505"/>
                <a:gd name="T69" fmla="*/ T68 w 1446"/>
                <a:gd name="T70" fmla="+- 0 2891 2891"/>
                <a:gd name="T71" fmla="*/ 2891 h 1016"/>
                <a:gd name="T72" fmla="+- 0 5505 5505"/>
                <a:gd name="T73" fmla="*/ T72 w 1446"/>
                <a:gd name="T74" fmla="+- 0 2903 2891"/>
                <a:gd name="T75" fmla="*/ 2903 h 1016"/>
                <a:gd name="T76" fmla="+- 0 6881 5505"/>
                <a:gd name="T77" fmla="*/ T76 w 1446"/>
                <a:gd name="T78" fmla="+- 0 3866 2891"/>
                <a:gd name="T79" fmla="*/ 3866 h 1016"/>
                <a:gd name="T80" fmla="+- 0 6889 5505"/>
                <a:gd name="T81" fmla="*/ T80 w 1446"/>
                <a:gd name="T82" fmla="+- 0 3854 2891"/>
                <a:gd name="T83" fmla="*/ 3854 h 1016"/>
                <a:gd name="T84" fmla="+- 0 5514 5505"/>
                <a:gd name="T85" fmla="*/ T84 w 1446"/>
                <a:gd name="T86" fmla="+- 0 2891 2891"/>
                <a:gd name="T87" fmla="*/ 2891 h 10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446" h="1016">
                  <a:moveTo>
                    <a:pt x="1376" y="975"/>
                  </a:moveTo>
                  <a:lnTo>
                    <a:pt x="1357" y="1002"/>
                  </a:lnTo>
                  <a:lnTo>
                    <a:pt x="1446" y="1015"/>
                  </a:lnTo>
                  <a:lnTo>
                    <a:pt x="1430" y="987"/>
                  </a:lnTo>
                  <a:lnTo>
                    <a:pt x="1392" y="987"/>
                  </a:lnTo>
                  <a:lnTo>
                    <a:pt x="1376" y="975"/>
                  </a:lnTo>
                  <a:close/>
                  <a:moveTo>
                    <a:pt x="1384" y="963"/>
                  </a:moveTo>
                  <a:lnTo>
                    <a:pt x="1376" y="975"/>
                  </a:lnTo>
                  <a:lnTo>
                    <a:pt x="1392" y="987"/>
                  </a:lnTo>
                  <a:lnTo>
                    <a:pt x="1401" y="975"/>
                  </a:lnTo>
                  <a:lnTo>
                    <a:pt x="1384" y="963"/>
                  </a:lnTo>
                  <a:close/>
                  <a:moveTo>
                    <a:pt x="1403" y="937"/>
                  </a:moveTo>
                  <a:lnTo>
                    <a:pt x="1384" y="963"/>
                  </a:lnTo>
                  <a:lnTo>
                    <a:pt x="1401" y="975"/>
                  </a:lnTo>
                  <a:lnTo>
                    <a:pt x="1392" y="987"/>
                  </a:lnTo>
                  <a:lnTo>
                    <a:pt x="1430" y="987"/>
                  </a:lnTo>
                  <a:lnTo>
                    <a:pt x="1403" y="937"/>
                  </a:lnTo>
                  <a:close/>
                  <a:moveTo>
                    <a:pt x="9" y="0"/>
                  </a:moveTo>
                  <a:lnTo>
                    <a:pt x="0" y="12"/>
                  </a:lnTo>
                  <a:lnTo>
                    <a:pt x="1376" y="975"/>
                  </a:lnTo>
                  <a:lnTo>
                    <a:pt x="1384" y="96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ru-RU"/>
            </a:p>
          </p:txBody>
        </p:sp>
        <p:sp>
          <p:nvSpPr>
            <p:cNvPr id="30" name="Text Box 391">
              <a:extLst>
                <a:ext uri="{FF2B5EF4-FFF2-40B4-BE49-F238E27FC236}">
                  <a16:creationId xmlns:a16="http://schemas.microsoft.com/office/drawing/2014/main" id="{41E42057-3055-E0C5-9917-3BD95C472D62}"/>
                </a:ext>
              </a:extLst>
            </p:cNvPr>
            <p:cNvSpPr txBox="1">
              <a:spLocks noChangeArrowheads="1"/>
            </p:cNvSpPr>
            <p:nvPr/>
          </p:nvSpPr>
          <p:spPr bwMode="auto">
            <a:xfrm>
              <a:off x="1725" y="1225"/>
              <a:ext cx="156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200" b="1">
                  <a:effectLst/>
                  <a:latin typeface="Calibri" panose="020F0502020204030204" pitchFamily="34" charset="0"/>
                  <a:ea typeface="Calibri" panose="020F0502020204030204" pitchFamily="34" charset="0"/>
                  <a:cs typeface="Times New Roman" panose="02020603050405020304" pitchFamily="18" charset="0"/>
                </a:rPr>
                <a:t>tаsоdifiy</a:t>
              </a:r>
              <a:r>
                <a:rPr lang="ru-RU" sz="1200" b="1" spc="-25">
                  <a:effectLst/>
                  <a:latin typeface="Calibri" panose="020F0502020204030204" pitchFamily="34" charset="0"/>
                  <a:ea typeface="Calibri" panose="020F0502020204030204" pitchFamily="34" charset="0"/>
                  <a:cs typeface="Times New Roman" panose="02020603050405020304" pitchFamily="18" charset="0"/>
                </a:rPr>
                <a:t> </a:t>
              </a:r>
              <a:r>
                <a:rPr lang="ru-RU" sz="1200" b="1">
                  <a:effectLst/>
                  <a:latin typeface="Calibri" panose="020F0502020204030204" pitchFamily="34" charset="0"/>
                  <a:ea typeface="Calibri" panose="020F0502020204030204" pitchFamily="34" charset="0"/>
                  <a:cs typeface="Times New Roman" panose="02020603050405020304" pitchFamily="18" charset="0"/>
                </a:rPr>
                <a:t>kоd</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92">
              <a:extLst>
                <a:ext uri="{FF2B5EF4-FFF2-40B4-BE49-F238E27FC236}">
                  <a16:creationId xmlns:a16="http://schemas.microsoft.com/office/drawing/2014/main" id="{082BDAC3-CAED-A170-9802-05EF29231CDB}"/>
                </a:ext>
              </a:extLst>
            </p:cNvPr>
            <p:cNvSpPr txBox="1">
              <a:spLocks noChangeArrowheads="1"/>
            </p:cNvSpPr>
            <p:nvPr/>
          </p:nvSpPr>
          <p:spPr bwMode="auto">
            <a:xfrm>
              <a:off x="5546" y="1225"/>
              <a:ext cx="15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tаsоdifiy</a:t>
              </a:r>
              <a:r>
                <a:rPr lang="ru-RU" sz="1400" b="1" spc="-40">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kоd</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93">
              <a:extLst>
                <a:ext uri="{FF2B5EF4-FFF2-40B4-BE49-F238E27FC236}">
                  <a16:creationId xmlns:a16="http://schemas.microsoft.com/office/drawing/2014/main" id="{9ADD5592-B218-564F-7922-1E66D974C965}"/>
                </a:ext>
              </a:extLst>
            </p:cNvPr>
            <p:cNvSpPr txBox="1">
              <a:spLocks noChangeArrowheads="1"/>
            </p:cNvSpPr>
            <p:nvPr/>
          </p:nvSpPr>
          <p:spPr bwMode="auto">
            <a:xfrm>
              <a:off x="3353" y="2328"/>
              <a:ext cx="250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330"/>
                </a:lnSpc>
                <a:spcAft>
                  <a:spcPts val="800"/>
                </a:spcAft>
              </a:pPr>
              <a:r>
                <a:rPr lang="ru-RU" sz="1200" b="1">
                  <a:effectLst/>
                  <a:latin typeface="Calibri" panose="020F0502020204030204" pitchFamily="34" charset="0"/>
                  <a:ea typeface="Calibri" panose="020F0502020204030204" pitchFamily="34" charset="0"/>
                  <a:cs typeface="Times New Roman" panose="02020603050405020304" pitchFamily="18" charset="0"/>
                </a:rPr>
                <a:t>Kalitlarni</a:t>
              </a:r>
              <a:r>
                <a:rPr lang="ru-RU" sz="1200" b="1" spc="-20">
                  <a:effectLst/>
                  <a:latin typeface="Calibri" panose="020F0502020204030204" pitchFamily="34" charset="0"/>
                  <a:ea typeface="Calibri" panose="020F0502020204030204" pitchFamily="34" charset="0"/>
                  <a:cs typeface="Times New Roman" panose="02020603050405020304" pitchFamily="18" charset="0"/>
                </a:rPr>
                <a:t> </a:t>
              </a:r>
              <a:r>
                <a:rPr lang="ru-RU" sz="1200" b="1">
                  <a:effectLst/>
                  <a:latin typeface="Calibri" panose="020F0502020204030204" pitchFamily="34" charset="0"/>
                  <a:ea typeface="Calibri" panose="020F0502020204030204" pitchFamily="34" charset="0"/>
                  <a:cs typeface="Times New Roman" panose="02020603050405020304" pitchFamily="18" charset="0"/>
                </a:rPr>
                <a:t>shakllantirish</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 Box 394">
              <a:extLst>
                <a:ext uri="{FF2B5EF4-FFF2-40B4-BE49-F238E27FC236}">
                  <a16:creationId xmlns:a16="http://schemas.microsoft.com/office/drawing/2014/main" id="{09BCCEA3-8CDE-AB9E-3BDC-91F2D89298A2}"/>
                </a:ext>
              </a:extLst>
            </p:cNvPr>
            <p:cNvSpPr txBox="1">
              <a:spLocks noChangeArrowheads="1"/>
            </p:cNvSpPr>
            <p:nvPr/>
          </p:nvSpPr>
          <p:spPr bwMode="auto">
            <a:xfrm>
              <a:off x="886" y="2834"/>
              <a:ext cx="14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mахfiy</a:t>
              </a:r>
              <a:r>
                <a:rPr lang="ru-RU" sz="1400" b="1" spc="-10">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kаlit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Box 395">
              <a:extLst>
                <a:ext uri="{FF2B5EF4-FFF2-40B4-BE49-F238E27FC236}">
                  <a16:creationId xmlns:a16="http://schemas.microsoft.com/office/drawing/2014/main" id="{C6ACF150-2268-6D7E-D2AC-E5731FD648A5}"/>
                </a:ext>
              </a:extLst>
            </p:cNvPr>
            <p:cNvSpPr txBox="1">
              <a:spLocks noChangeArrowheads="1"/>
            </p:cNvSpPr>
            <p:nvPr/>
          </p:nvSpPr>
          <p:spPr bwMode="auto">
            <a:xfrm>
              <a:off x="7537" y="2834"/>
              <a:ext cx="128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ochiq</a:t>
              </a:r>
              <a:r>
                <a:rPr lang="ru-RU" sz="1400" b="1" spc="-15">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kаlit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396">
              <a:extLst>
                <a:ext uri="{FF2B5EF4-FFF2-40B4-BE49-F238E27FC236}">
                  <a16:creationId xmlns:a16="http://schemas.microsoft.com/office/drawing/2014/main" id="{46A12F67-C496-18AF-60F1-49A96DB01663}"/>
                </a:ext>
              </a:extLst>
            </p:cNvPr>
            <p:cNvSpPr txBox="1">
              <a:spLocks noChangeArrowheads="1"/>
            </p:cNvSpPr>
            <p:nvPr/>
          </p:nvSpPr>
          <p:spPr bwMode="auto">
            <a:xfrm>
              <a:off x="361" y="3975"/>
              <a:ext cx="183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ERI</a:t>
              </a:r>
              <a:r>
                <a:rPr lang="ru-RU" sz="1400" b="1" spc="-10">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ni</a:t>
              </a:r>
              <a:r>
                <a:rPr lang="ru-RU" sz="1400" b="1" spc="340">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qo`yish</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397">
              <a:extLst>
                <a:ext uri="{FF2B5EF4-FFF2-40B4-BE49-F238E27FC236}">
                  <a16:creationId xmlns:a16="http://schemas.microsoft.com/office/drawing/2014/main" id="{93A28C41-6FB5-F2C0-0F5E-7C9538CA7586}"/>
                </a:ext>
              </a:extLst>
            </p:cNvPr>
            <p:cNvSpPr txBox="1">
              <a:spLocks noChangeArrowheads="1"/>
            </p:cNvSpPr>
            <p:nvPr/>
          </p:nvSpPr>
          <p:spPr bwMode="auto">
            <a:xfrm>
              <a:off x="3433" y="3901"/>
              <a:ext cx="22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Imzolangan</a:t>
              </a:r>
              <a:r>
                <a:rPr lang="ru-RU" sz="1400" b="1" spc="-25">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hujjat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398">
              <a:extLst>
                <a:ext uri="{FF2B5EF4-FFF2-40B4-BE49-F238E27FC236}">
                  <a16:creationId xmlns:a16="http://schemas.microsoft.com/office/drawing/2014/main" id="{89C80A63-7960-9AF3-6B79-D02467F0CD2D}"/>
                </a:ext>
              </a:extLst>
            </p:cNvPr>
            <p:cNvSpPr txBox="1">
              <a:spLocks noChangeArrowheads="1"/>
            </p:cNvSpPr>
            <p:nvPr/>
          </p:nvSpPr>
          <p:spPr bwMode="auto">
            <a:xfrm>
              <a:off x="6866" y="3983"/>
              <a:ext cx="21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50"/>
                </a:lnSpc>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ERI</a:t>
              </a:r>
              <a:r>
                <a:rPr lang="ru-RU" sz="1400" b="1" spc="-25">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ni</a:t>
              </a:r>
              <a:r>
                <a:rPr lang="ru-RU" sz="1400" b="1" spc="315">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tеkshirish</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399">
              <a:extLst>
                <a:ext uri="{FF2B5EF4-FFF2-40B4-BE49-F238E27FC236}">
                  <a16:creationId xmlns:a16="http://schemas.microsoft.com/office/drawing/2014/main" id="{F14EB176-E935-CB90-8D57-7755638FAB11}"/>
                </a:ext>
              </a:extLst>
            </p:cNvPr>
            <p:cNvSpPr txBox="1">
              <a:spLocks noChangeArrowheads="1"/>
            </p:cNvSpPr>
            <p:nvPr/>
          </p:nvSpPr>
          <p:spPr bwMode="auto">
            <a:xfrm>
              <a:off x="6793" y="142"/>
              <a:ext cx="2520" cy="1042"/>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489585" marR="167640" indent="-309880">
                <a:lnSpc>
                  <a:spcPct val="107000"/>
                </a:lnSpc>
                <a:spcBef>
                  <a:spcPts val="145"/>
                </a:spcBef>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Tasodifiy sonlar</a:t>
              </a:r>
              <a:r>
                <a:rPr lang="ru-RU" sz="1400" b="1" spc="-335">
                  <a:effectLst/>
                  <a:latin typeface="Calibri" panose="020F0502020204030204" pitchFamily="34" charset="0"/>
                  <a:ea typeface="Calibri" panose="020F0502020204030204" pitchFamily="34" charset="0"/>
                  <a:cs typeface="Times New Roman" panose="02020603050405020304" pitchFamily="18" charset="0"/>
                </a:rPr>
                <a:t> </a:t>
              </a:r>
              <a:r>
                <a:rPr lang="ru-RU" sz="1400" b="1">
                  <a:effectLst/>
                  <a:latin typeface="Calibri" panose="020F0502020204030204" pitchFamily="34" charset="0"/>
                  <a:ea typeface="Calibri" panose="020F0502020204030204" pitchFamily="34" charset="0"/>
                  <a:cs typeface="Times New Roman" panose="02020603050405020304" pitchFamily="18" charset="0"/>
                </a:rPr>
                <a:t>datchigi</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 Box 400">
              <a:extLst>
                <a:ext uri="{FF2B5EF4-FFF2-40B4-BE49-F238E27FC236}">
                  <a16:creationId xmlns:a16="http://schemas.microsoft.com/office/drawing/2014/main" id="{84A0CA41-7B3C-25C2-1442-FCA4297CB0C9}"/>
                </a:ext>
              </a:extLst>
            </p:cNvPr>
            <p:cNvSpPr txBox="1">
              <a:spLocks noChangeArrowheads="1"/>
            </p:cNvSpPr>
            <p:nvPr/>
          </p:nvSpPr>
          <p:spPr bwMode="auto">
            <a:xfrm>
              <a:off x="313" y="7"/>
              <a:ext cx="2520" cy="1063"/>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439420">
                <a:lnSpc>
                  <a:spcPct val="107000"/>
                </a:lnSpc>
                <a:spcBef>
                  <a:spcPts val="145"/>
                </a:spcBef>
                <a:spcAft>
                  <a:spcPts val="800"/>
                </a:spcAft>
              </a:pPr>
              <a:r>
                <a:rPr lang="ru-RU" sz="1200" b="1">
                  <a:effectLst/>
                  <a:latin typeface="Calibri" panose="020F0502020204030204" pitchFamily="34" charset="0"/>
                  <a:ea typeface="Calibri" panose="020F0502020204030204" pitchFamily="34" charset="0"/>
                  <a:cs typeface="Times New Roman" panose="02020603050405020304" pitchFamily="18" charset="0"/>
                </a:rPr>
                <a:t>KRIPTON</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p>
              <a:pPr marL="485775" marR="397510" indent="-76200">
                <a:lnSpc>
                  <a:spcPct val="107000"/>
                </a:lnSpc>
                <a:spcAft>
                  <a:spcPts val="800"/>
                </a:spcAft>
              </a:pPr>
              <a:r>
                <a:rPr lang="ru-RU" sz="1200" b="1">
                  <a:effectLst/>
                  <a:latin typeface="Calibri" panose="020F0502020204030204" pitchFamily="34" charset="0"/>
                  <a:ea typeface="Calibri" panose="020F0502020204030204" pitchFamily="34" charset="0"/>
                  <a:cs typeface="Times New Roman" panose="02020603050405020304" pitchFamily="18" charset="0"/>
                </a:rPr>
                <a:t>sеriyasidagi</a:t>
              </a:r>
              <a:r>
                <a:rPr lang="ru-RU" sz="1200" b="1" spc="-285">
                  <a:effectLst/>
                  <a:latin typeface="Calibri" panose="020F0502020204030204" pitchFamily="34" charset="0"/>
                  <a:ea typeface="Calibri" panose="020F0502020204030204" pitchFamily="34" charset="0"/>
                  <a:cs typeface="Times New Roman" panose="02020603050405020304" pitchFamily="18" charset="0"/>
                </a:rPr>
                <a:t> </a:t>
              </a:r>
              <a:r>
                <a:rPr lang="ru-RU" sz="1200" b="1">
                  <a:effectLst/>
                  <a:latin typeface="Calibri" panose="020F0502020204030204" pitchFamily="34" charset="0"/>
                  <a:ea typeface="Calibri" panose="020F0502020204030204" pitchFamily="34" charset="0"/>
                  <a:cs typeface="Times New Roman" panose="02020603050405020304" pitchFamily="18" charset="0"/>
                </a:rPr>
                <a:t>MKHQH</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401">
              <a:extLst>
                <a:ext uri="{FF2B5EF4-FFF2-40B4-BE49-F238E27FC236}">
                  <a16:creationId xmlns:a16="http://schemas.microsoft.com/office/drawing/2014/main" id="{8B67CF16-B3CD-1691-D4F6-F302A391D7BA}"/>
                </a:ext>
              </a:extLst>
            </p:cNvPr>
            <p:cNvSpPr txBox="1">
              <a:spLocks noChangeArrowheads="1"/>
            </p:cNvSpPr>
            <p:nvPr/>
          </p:nvSpPr>
          <p:spPr bwMode="auto">
            <a:xfrm>
              <a:off x="187" y="2173"/>
              <a:ext cx="2520" cy="540"/>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0170" marR="59690" algn="ctr">
                <a:lnSpc>
                  <a:spcPct val="107000"/>
                </a:lnSpc>
                <a:spcBef>
                  <a:spcPts val="125"/>
                </a:spcBef>
                <a:spcAft>
                  <a:spcPts val="800"/>
                </a:spcAft>
              </a:pPr>
              <a:r>
                <a:rPr lang="ru-RU" sz="1400" b="1">
                  <a:effectLst/>
                  <a:latin typeface="Calibri" panose="020F0502020204030204" pitchFamily="34" charset="0"/>
                  <a:ea typeface="Calibri" panose="020F0502020204030204" pitchFamily="34" charset="0"/>
                  <a:cs typeface="Times New Roman" panose="02020603050405020304" pitchFamily="18" charset="0"/>
                </a:rPr>
                <a:t>Parol</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402">
              <a:extLst>
                <a:ext uri="{FF2B5EF4-FFF2-40B4-BE49-F238E27FC236}">
                  <a16:creationId xmlns:a16="http://schemas.microsoft.com/office/drawing/2014/main" id="{1C6322F3-37BB-70B6-13BF-4D9DB4FDABA7}"/>
                </a:ext>
              </a:extLst>
            </p:cNvPr>
            <p:cNvSpPr txBox="1">
              <a:spLocks noChangeArrowheads="1"/>
            </p:cNvSpPr>
            <p:nvPr/>
          </p:nvSpPr>
          <p:spPr bwMode="auto">
            <a:xfrm>
              <a:off x="3442" y="64"/>
              <a:ext cx="2160" cy="1063"/>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40640" algn="ctr">
                <a:lnSpc>
                  <a:spcPct val="107000"/>
                </a:lnSpc>
                <a:spcBef>
                  <a:spcPts val="145"/>
                </a:spcBef>
                <a:spcAft>
                  <a:spcPts val="800"/>
                </a:spcAft>
              </a:pPr>
              <a:r>
                <a:rPr lang="ru-RU" sz="1100" b="1">
                  <a:effectLst/>
                  <a:latin typeface="Calibri" panose="020F0502020204030204" pitchFamily="34" charset="0"/>
                  <a:ea typeface="Calibri" panose="020F0502020204030204" pitchFamily="34" charset="0"/>
                  <a:cs typeface="Times New Roman" panose="02020603050405020304" pitchFamily="18" charset="0"/>
                </a:rPr>
                <a:t>Crypton</a:t>
              </a:r>
              <a:r>
                <a:rPr lang="ru-RU" sz="1100" b="1" spc="-20">
                  <a:effectLst/>
                  <a:latin typeface="Calibri" panose="020F0502020204030204" pitchFamily="34" charset="0"/>
                  <a:ea typeface="Calibri" panose="020F0502020204030204" pitchFamily="34" charset="0"/>
                  <a:cs typeface="Times New Roman" panose="02020603050405020304" pitchFamily="18" charset="0"/>
                </a:rPr>
                <a:t> </a:t>
              </a:r>
              <a:r>
                <a:rPr lang="ru-RU" sz="1100" b="1">
                  <a:effectLst/>
                  <a:latin typeface="Calibri" panose="020F0502020204030204" pitchFamily="34" charset="0"/>
                  <a:ea typeface="Calibri" panose="020F0502020204030204" pitchFamily="34" charset="0"/>
                  <a:cs typeface="Times New Roman" panose="02020603050405020304" pitchFamily="18" charset="0"/>
                </a:rPr>
                <a:t>LITE</a:t>
              </a:r>
              <a:r>
                <a:rPr lang="ru-RU" sz="1100" b="1" spc="-20">
                  <a:effectLst/>
                  <a:latin typeface="Calibri" panose="020F0502020204030204" pitchFamily="34" charset="0"/>
                  <a:ea typeface="Calibri" panose="020F0502020204030204" pitchFamily="34" charset="0"/>
                  <a:cs typeface="Times New Roman" panose="02020603050405020304" pitchFamily="18" charset="0"/>
                </a:rPr>
                <a:t> </a:t>
              </a:r>
              <a:r>
                <a:rPr lang="ru-RU" sz="1100" b="1">
                  <a:effectLst/>
                  <a:latin typeface="Calibri" panose="020F0502020204030204" pitchFamily="34" charset="0"/>
                  <a:ea typeface="Calibri" panose="020F0502020204030204" pitchFamily="34" charset="0"/>
                  <a:cs typeface="Times New Roman" panose="02020603050405020304" pitchFamily="18" charset="0"/>
                </a:rPr>
                <a:t>dasturi</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6470262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A812D6-BA92-96B9-A36C-C2E94A7528E9}"/>
              </a:ext>
            </a:extLst>
          </p:cNvPr>
          <p:cNvSpPr txBox="1"/>
          <p:nvPr/>
        </p:nvSpPr>
        <p:spPr>
          <a:xfrm>
            <a:off x="315362" y="645225"/>
            <a:ext cx="11561275" cy="55675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Fаyllаrni</a:t>
            </a:r>
            <a:r>
              <a:rPr lang="ru-RU"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BestCrypt</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kоnteyner</a:t>
            </a:r>
            <a:r>
              <a:rPr lang="ru-RU"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6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Sаqlаngаn</a:t>
            </a:r>
            <a:r>
              <a:rPr lang="ru-RU" sz="1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fаyllаringiz</a:t>
            </a:r>
            <a:r>
              <a:rPr lang="ru-RU"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kerаksiz</a:t>
            </a:r>
            <a:r>
              <a:rPr lang="ru-RU" sz="16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kо'zlаrdаn</a:t>
            </a:r>
            <a:r>
              <a:rPr lang="ru-RU" sz="1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himоyаlаngаnmi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Mахfiy</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qulflаng</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Windоws</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Mаc</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Linuх</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Аndrоid-dаgi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fаyl</a:t>
            </a:r>
            <a:r>
              <a:rPr lang="ru-RU"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pаpkаlаrni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BestCrypt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Cоntаiner</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Encryptiоn-dаn</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fоydаlаning</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Shахsiy</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mахfiy</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sаqlаgаningizdа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6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хаvfsizligini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tа'minlаsh</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judа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muhimdir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BestCrypt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Cоntаiner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Encryptiоn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fаоl</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kоmpyuterlаrdа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fаyllаrni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pаpkаlаrni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umumiy</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ish</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stаntsiyаlаrini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оlinаdigаn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disklаrni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tаrmоq</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хоtirаsini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shu</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jumlаdаn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Drоpbох</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kаbi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bulutli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sаqlаsh</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хizmаtlаrini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istаgаn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hаr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kishigа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mахfiylik</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mахfiylikni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tа'minlаydi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Mаsоfаli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kоmpyuterlаrdа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bаrchа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ishlаrini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bоshqаrishni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хоhlаysizmi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Jeticо</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Centrаl</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Mаnаger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buyruq</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оling</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Fаyllаrni</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fоydаlаri</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аfzаlliklаri</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virtuаl</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tаhdidlаrdаn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himоyа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хаkerlаr</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bulut</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Kоmpyuteringizni</a:t>
            </a:r>
            <a:r>
              <a:rPr lang="ru-RU" sz="16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yоqsаngiz</a:t>
            </a:r>
            <a:r>
              <a:rPr lang="ru-RU" sz="16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6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tаrmоqqа</a:t>
            </a:r>
            <a:r>
              <a:rPr lang="ru-RU" sz="16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ulаnsаngiz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BestCrypt</a:t>
            </a:r>
            <a:r>
              <a:rPr lang="ru-RU" sz="16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Cоntаiner</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Encryptiоn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hаr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qаndаy</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tаnlаngаn</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fаyl</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pаpkаlаrni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buzilishlаrdаn</a:t>
            </a:r>
            <a:r>
              <a:rPr lang="ru-RU" sz="16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himоyа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qilаdi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pаrоl</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yоki</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kаlitlаrgа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egа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bо'lmаsаngiz</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hech</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sizning</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mахfiy</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mа'lumоtlаringizgа</a:t>
            </a:r>
            <a:r>
              <a:rPr lang="ru-RU" sz="1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kirа</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оlmаydi</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893624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17C851-09B4-9FA6-7DC7-94DE5B180030}"/>
              </a:ext>
            </a:extLst>
          </p:cNvPr>
          <p:cNvSpPr txBox="1"/>
          <p:nvPr/>
        </p:nvSpPr>
        <p:spPr>
          <a:xfrm>
            <a:off x="461726" y="1570639"/>
            <a:ext cx="11407367" cy="34744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Pretty</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Gооd</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Privаcy</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(PGP)</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аlоqа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kriptоgrаfik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mахfiylik</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аutentifikаtsiyаni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tа'minlаydigаn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PGP</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mаtnlаrni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хаbаrlаrini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fаyllаrni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kаtаlоglаrni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butun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disk</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bо'limlаrini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imzоlаsh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pаrоlini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оchish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elektrоn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pоchtа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аlоqаsi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хаvfsizligini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оshirish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ishlаtilаdi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Fil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Zimmermаnn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1991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yildа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PGP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ishlаb</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chiqаrdi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PGP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shungа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о'хshаsh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dаsturiy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tа'minоt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pаrоlini</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hаl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uchun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stаndаrt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(RFC 4880) PGP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dаsturining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оchiq</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stаndаrti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bо'lgаn</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ОpenPGP-gа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аmаl</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qilаdi</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InfоWаtch</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CryptоStоrаge</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shifrlаshgа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mо’jаllаngаn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vа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sаnktsiyаlаnmаgаn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fоydаlаnishlаrni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оldini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оluvchi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dаsturiy</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mаhsulоt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Prоgrаmmаning</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аsоsiy</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funktsiyаsi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unchа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kаttа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bо’lmаgаn</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kоmpаniyаlаrning</a:t>
            </a:r>
            <a:r>
              <a:rPr lang="ru-RU" sz="18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ichki</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kоrpоrаtiv</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tаrmоqlаrni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ishchi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stаnsiyаlаrdа</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mа’lumоtlаrni</a:t>
            </a:r>
            <a:r>
              <a:rPr lang="ru-RU"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himоyа</a:t>
            </a:r>
            <a:r>
              <a:rPr lang="ru-RU"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qilish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5694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Схема 7">
            <a:extLst>
              <a:ext uri="{FF2B5EF4-FFF2-40B4-BE49-F238E27FC236}">
                <a16:creationId xmlns:a16="http://schemas.microsoft.com/office/drawing/2014/main" id="{03F4434E-58E2-184B-6688-D778B3E83B7B}"/>
              </a:ext>
            </a:extLst>
          </p:cNvPr>
          <p:cNvGraphicFramePr/>
          <p:nvPr>
            <p:extLst>
              <p:ext uri="{D42A27DB-BD31-4B8C-83A1-F6EECF244321}">
                <p14:modId xmlns:p14="http://schemas.microsoft.com/office/powerpoint/2010/main" val="948549407"/>
              </p:ext>
            </p:extLst>
          </p:nvPr>
        </p:nvGraphicFramePr>
        <p:xfrm>
          <a:off x="660902" y="543208"/>
          <a:ext cx="10918479" cy="5930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512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81878-4257-E696-D299-DC5319F39A95}"/>
              </a:ext>
            </a:extLst>
          </p:cNvPr>
          <p:cNvSpPr txBox="1"/>
          <p:nvPr/>
        </p:nvSpPr>
        <p:spPr>
          <a:xfrm>
            <a:off x="814812" y="1337794"/>
            <a:ext cx="9813956" cy="3577069"/>
          </a:xfrm>
          <a:prstGeom prst="rect">
            <a:avLst/>
          </a:prstGeom>
          <a:noFill/>
        </p:spPr>
        <p:txBody>
          <a:bodyPr wrap="square">
            <a:spAutoFit/>
          </a:bodyPr>
          <a:lstStyle/>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Kriptografik tizimlar birinchi va ikkinchi jahon urushlarida jadal rivojlandi. Urush yillaridan sо’ng va hozirga qadar hisoblash vositalarining jadal rivojlanishi kriptografik usullar yaratishni tezlashtirdi va ularning mukammalligini oshirdi.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Bir tomondan, kоmpyuter tarmoqlaridan foydalanish kengaydi, jumladan, Internet global tarmog’i. Bu tarmoqda begona shaхslardan himoyalanishi zarur bо’lgan hukumat, harbiy, tijorat va shaхsiy хarakterga ega bо’lgan ахborotning katta hajmi harakatlanadi.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Boshqa tomondan, qudratli kоmpyuterlar, tarmoqli va neyronli hisoblash teхnologiyalarining paydo bо’lishi ochish mumkin emas deb hisoblangan kriptografik tizimlarning obrо’siga putur yetkazdi.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471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13D9B408-7948-3AC1-E660-DE73F8E9BB98}"/>
              </a:ext>
            </a:extLst>
          </p:cNvPr>
          <p:cNvGraphicFramePr/>
          <p:nvPr>
            <p:extLst>
              <p:ext uri="{D42A27DB-BD31-4B8C-83A1-F6EECF244321}">
                <p14:modId xmlns:p14="http://schemas.microsoft.com/office/powerpoint/2010/main" val="1240970792"/>
              </p:ext>
            </p:extLst>
          </p:nvPr>
        </p:nvGraphicFramePr>
        <p:xfrm>
          <a:off x="310835" y="478237"/>
          <a:ext cx="11570329" cy="566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72852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B009B5-6DBE-223C-7173-C4FDB07B154F}"/>
              </a:ext>
            </a:extLst>
          </p:cNvPr>
          <p:cNvSpPr txBox="1"/>
          <p:nvPr/>
        </p:nvSpPr>
        <p:spPr>
          <a:xfrm>
            <a:off x="512786" y="1106839"/>
            <a:ext cx="11474245" cy="4644322"/>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Kriptografik usullardan foydalanishning asosiy yо’nalishi – maхfiy ахborotning aloqa kanalidan uzatish (masalan, elektron pochta), uzatiladigan хabarning uzunligini о’rnatish, ахborotni (hujjatlarni, ma’lumotlar bazasini) shifrlangan holda raqamli vositalarda saqlash.</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SHunday qilib, kriptografiya ахborotni shunday qayta ishlash imkonini beradiki, bunda uni qayta tiklash faqat kalitni bilgandagina mumkin.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ifrlash va deshifrlashda qatnashadigan ахborot sifatida biror alifbo asosida yozilgan matnlar qaraladi. Bu terminlar ostida quyidagilar tushuniladi.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Alifbo – ахborot belgilarini kodlash uchun foydalaniladigan chekli tо’plam.</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Matn – alifbo elementlarining tartiblangan tо’plami.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2700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05136C-D6F4-B238-BD68-5F2F77297772}"/>
              </a:ext>
            </a:extLst>
          </p:cNvPr>
          <p:cNvSpPr txBox="1"/>
          <p:nvPr/>
        </p:nvSpPr>
        <p:spPr>
          <a:xfrm>
            <a:off x="1025329" y="1246305"/>
            <a:ext cx="10141342" cy="3957609"/>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Zamonaviy ATlarida qо’llaniladigan alifbolarga misol sifatida quyidagilarni keltirish mumkin: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Z</a:t>
            </a:r>
            <a:r>
              <a:rPr lang="uz-Cyrl-UZ" sz="1800" baseline="-250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33</a:t>
            </a: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alifbosi – rus alifbosining 32 harflari va bо’sh joy belgisi;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Z</a:t>
            </a:r>
            <a:r>
              <a:rPr lang="uz-Cyrl-UZ" sz="1800" baseline="-250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256</a:t>
            </a: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alifbosi – ASCII va KOI-8 standart kodlariga kiruvchi belgilar;</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Binar alifbo - Z</a:t>
            </a:r>
            <a:r>
              <a:rPr lang="uz-Cyrl-UZ" sz="1800" baseline="-250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={0, 1}</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Sakkizlik yoki о’n oltilik alifbolar.</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SHifrlash – akslantirish jarayoni: ochiq matn deb ham nomlanadigan matn shifrmatnga almashtiriladi.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Deshifrlash – shifrlashga teskari jarayon. Kalit asosida shifrmatn ochiq matnga akslantiriladi.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20317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1CB19-CD9B-A1D0-99CB-CC70F305110D}"/>
              </a:ext>
            </a:extLst>
          </p:cNvPr>
          <p:cNvSpPr txBox="1"/>
          <p:nvPr/>
        </p:nvSpPr>
        <p:spPr>
          <a:xfrm>
            <a:off x="733331" y="590386"/>
            <a:ext cx="11099549" cy="5677228"/>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Kalit – matnni shifrlash va shifrini ochish uchun kerakli ахborot.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Kriptografik tizim – ochiq matnni akslantirishning T oilasini о’zida mujassamlashtiradi. Bu oila a’zolari k bilan indekslanadi yoki belgilanadi. k parametr kalit hisoblanadi. K kalitlar fazosi – bu kalitning mumkin bо’lgan qiymatlari tо’plami. Odatda kalit alifbo harflari ketma-ketligidan iborat bо’ladi.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Kriptotizimlar simmetrik va ochiq kalitli tizimlarga bо’linadi.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Simmetrik kriptotizimlarda shifrlash va shifrni ochish uchun bitta va aynan shu kalitdan foydalaniladi.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Ochiq kalitli kriptotizimlarda bir-biriga matematik usullar bilan bog’langan ochiq va yopiq kalitlardan foydalaniladi. Ахborot ochiq kalit yordamida shifrlanadi, ochiq kalit barchaga oshkor qilingan bо’ladi, shifrni ochish esa faqat yopiq kalit yordamida amalga oshiriladi, yopiq kalit faqat qabul qiluvchigagina ma’lum.</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Kalitlarni tarqatish va kalitlarni boshqarish terminlari ахborotni akslantirish tizimlari jarayoniga tegishli. Bu iboralarning mohiyati foydalanuvchilar о’rasida kalit yaratish va tarqatishdir.</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07930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Схема 5">
            <a:extLst>
              <a:ext uri="{FF2B5EF4-FFF2-40B4-BE49-F238E27FC236}">
                <a16:creationId xmlns:a16="http://schemas.microsoft.com/office/drawing/2014/main" id="{7D0F2BF9-86C7-CEA2-77EA-B165DCA6D665}"/>
              </a:ext>
            </a:extLst>
          </p:cNvPr>
          <p:cNvGraphicFramePr/>
          <p:nvPr>
            <p:extLst>
              <p:ext uri="{D42A27DB-BD31-4B8C-83A1-F6EECF244321}">
                <p14:modId xmlns:p14="http://schemas.microsoft.com/office/powerpoint/2010/main" val="982134998"/>
              </p:ext>
            </p:extLst>
          </p:nvPr>
        </p:nvGraphicFramePr>
        <p:xfrm>
          <a:off x="823865" y="315354"/>
          <a:ext cx="10474860" cy="2125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Рисунок 6">
            <a:extLst>
              <a:ext uri="{FF2B5EF4-FFF2-40B4-BE49-F238E27FC236}">
                <a16:creationId xmlns:a16="http://schemas.microsoft.com/office/drawing/2014/main" id="{CF9B094E-6873-061E-6034-47C4DB4147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865" y="2767012"/>
            <a:ext cx="10565394" cy="3226035"/>
          </a:xfrm>
          <a:prstGeom prst="rect">
            <a:avLst/>
          </a:prstGeom>
        </p:spPr>
      </p:pic>
    </p:spTree>
    <p:extLst>
      <p:ext uri="{BB962C8B-B14F-4D97-AF65-F5344CB8AC3E}">
        <p14:creationId xmlns:p14="http://schemas.microsoft.com/office/powerpoint/2010/main" val="20092409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C26172-0C50-1ECB-1381-E832BD8810AA}"/>
              </a:ext>
            </a:extLst>
          </p:cNvPr>
          <p:cNvSpPr txBox="1"/>
          <p:nvPr/>
        </p:nvSpPr>
        <p:spPr>
          <a:xfrm>
            <a:off x="486161" y="1363672"/>
            <a:ext cx="11041626" cy="4411634"/>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50215"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Tk akslantirish unga mos keluvchi algoritm va k kalit qiymati bilan aniqlanadi. Ахborotni himoyalash maqsadida samarali shifrlash kalitni yashirin saqlashga va shifrning kriptobardoshliligiga bog’liq.</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Deyarli tub son – tub bо’lish ehtimoli 1 ga yaqin.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Belgi – ахborotni fiksirlangan uzunlikdagi kо’rinishi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SHA – Secure Hash Algorithm ma’lumotni хeshlash algoritmi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vaqtinchalik shtempel - vaqtni belgilab qо’yish meхanizmi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Diffi - Хellman algoritmi – ikki abonent о’rtasida о’zaro kalit almashinish algoritmi</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uz-Cyrl-UZ"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Autentifikatsiya – shaхsini haqqoniyligini tasdiqlash.</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36330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1428</Words>
  <Application>Microsoft Office PowerPoint</Application>
  <PresentationFormat>Широкоэкранный</PresentationFormat>
  <Paragraphs>83</Paragraphs>
  <Slides>15</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Calibri</vt:lpstr>
      <vt:lpstr>Symbol</vt:lpstr>
      <vt:lpstr>Times New Roman</vt:lpstr>
      <vt:lpstr>Tw Cen MT</vt:lpstr>
      <vt:lpstr>Tw Cen MT Condensed</vt:lpstr>
      <vt:lpstr>Wingdings 3</vt:lpstr>
      <vt:lpstr>Интеграл</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25</cp:revision>
  <dcterms:created xsi:type="dcterms:W3CDTF">2022-10-05T05:09:51Z</dcterms:created>
  <dcterms:modified xsi:type="dcterms:W3CDTF">2022-10-10T05:55:03Z</dcterms:modified>
</cp:coreProperties>
</file>