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67" r:id="rId2"/>
    <p:sldId id="444" r:id="rId3"/>
    <p:sldId id="443" r:id="rId4"/>
    <p:sldId id="447" r:id="rId5"/>
    <p:sldId id="448" r:id="rId6"/>
    <p:sldId id="446" r:id="rId7"/>
    <p:sldId id="4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://www.lex.uz/pages/getpage.aspx?lact_id=33150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://lex.uz/docs/4188795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x.uz/pages/getpage.aspx?lact_id=33150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lex.uz/docs/4188795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9C511-771B-4DF6-BC6C-3EFF8A88F356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BAE465A3-568C-42F2-97E1-066BC24178FC}">
      <dgm:prSet phldrT="[Текст]"/>
      <dgm:spPr/>
      <dgm:t>
        <a:bodyPr/>
        <a:lstStyle/>
        <a:p>
          <a:r>
            <a: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QОNUNLA</a:t>
          </a:r>
          <a:r>
            <a:rPr lang="ru-RU" b="1" dirty="0">
              <a:effectLst/>
            </a:rPr>
            <a:t>R</a:t>
          </a:r>
          <a:endParaRPr lang="ru-RU" dirty="0"/>
        </a:p>
      </dgm:t>
    </dgm:pt>
    <dgm:pt modelId="{72F352E1-24C8-484C-A706-8032DAD8853A}" type="parTrans" cxnId="{A6416B22-4885-419E-80CB-2BF43E23D3A3}">
      <dgm:prSet/>
      <dgm:spPr/>
      <dgm:t>
        <a:bodyPr/>
        <a:lstStyle/>
        <a:p>
          <a:endParaRPr lang="ru-RU"/>
        </a:p>
      </dgm:t>
    </dgm:pt>
    <dgm:pt modelId="{A025362E-8E4F-419A-8A36-A26B849027B8}" type="sibTrans" cxnId="{A6416B22-4885-419E-80CB-2BF43E23D3A3}">
      <dgm:prSet/>
      <dgm:spPr/>
      <dgm:t>
        <a:bodyPr/>
        <a:lstStyle/>
        <a:p>
          <a:endParaRPr lang="ru-RU"/>
        </a:p>
      </dgm:t>
    </dgm:pt>
    <dgm:pt modelId="{BE4B1116-11D7-4C69-9FF6-2E3CCA395D27}">
      <dgm:prSet phldrT="[Текст]"/>
      <dgm:spPr/>
      <dgm:t>
        <a:bodyPr/>
        <a:lstStyle/>
        <a:p>
          <a:r>
            <a: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PREZIDENT FARMОNLARI VA QARОRLARI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B57FB3-7040-4CBB-8978-84F61F8C6A73}" type="parTrans" cxnId="{ECEB78BF-DF0F-47CE-BDDD-56DF6C7E79B0}">
      <dgm:prSet/>
      <dgm:spPr/>
      <dgm:t>
        <a:bodyPr/>
        <a:lstStyle/>
        <a:p>
          <a:endParaRPr lang="ru-RU"/>
        </a:p>
      </dgm:t>
    </dgm:pt>
    <dgm:pt modelId="{F28FA2D2-2C9A-4785-89B8-4DC48D3F7B02}" type="sibTrans" cxnId="{ECEB78BF-DF0F-47CE-BDDD-56DF6C7E79B0}">
      <dgm:prSet/>
      <dgm:spPr/>
      <dgm:t>
        <a:bodyPr/>
        <a:lstStyle/>
        <a:p>
          <a:endParaRPr lang="ru-RU"/>
        </a:p>
      </dgm:t>
    </dgm:pt>
    <dgm:pt modelId="{38476118-2872-4186-ACB2-8E0AFB0429BE}">
      <dgm:prSet phldrT="[Текст]"/>
      <dgm:spPr/>
      <dgm:t>
        <a:bodyPr/>
        <a:lstStyle/>
        <a:p>
          <a:r>
            <a: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HUKUMAT QARОRLARI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A38570-76C1-4666-9AE5-4DE5DA43CE87}" type="parTrans" cxnId="{D49726AE-B97E-422B-B2A0-D7889EE6A775}">
      <dgm:prSet/>
      <dgm:spPr/>
      <dgm:t>
        <a:bodyPr/>
        <a:lstStyle/>
        <a:p>
          <a:endParaRPr lang="ru-RU"/>
        </a:p>
      </dgm:t>
    </dgm:pt>
    <dgm:pt modelId="{D824B83D-1F43-4DA6-AE49-35FFED9010B2}" type="sibTrans" cxnId="{D49726AE-B97E-422B-B2A0-D7889EE6A775}">
      <dgm:prSet/>
      <dgm:spPr/>
      <dgm:t>
        <a:bodyPr/>
        <a:lstStyle/>
        <a:p>
          <a:endParaRPr lang="ru-RU"/>
        </a:p>
      </dgm:t>
    </dgm:pt>
    <dgm:pt modelId="{2862C72F-597D-409C-90BD-8E48FC3D83D5}" type="pres">
      <dgm:prSet presAssocID="{A7B9C511-771B-4DF6-BC6C-3EFF8A88F356}" presName="Name0" presStyleCnt="0">
        <dgm:presLayoutVars>
          <dgm:dir/>
          <dgm:animLvl val="lvl"/>
          <dgm:resizeHandles val="exact"/>
        </dgm:presLayoutVars>
      </dgm:prSet>
      <dgm:spPr/>
    </dgm:pt>
    <dgm:pt modelId="{C162F0EA-1570-4750-B50A-5311E60251EF}" type="pres">
      <dgm:prSet presAssocID="{BAE465A3-568C-42F2-97E1-066BC24178FC}" presName="parTxOnly" presStyleLbl="node1" presStyleIdx="0" presStyleCnt="3" custScaleX="84411">
        <dgm:presLayoutVars>
          <dgm:chMax val="0"/>
          <dgm:chPref val="0"/>
          <dgm:bulletEnabled val="1"/>
        </dgm:presLayoutVars>
      </dgm:prSet>
      <dgm:spPr/>
    </dgm:pt>
    <dgm:pt modelId="{4EA38920-06B2-41E0-B207-95F4843702CB}" type="pres">
      <dgm:prSet presAssocID="{A025362E-8E4F-419A-8A36-A26B849027B8}" presName="parTxOnlySpace" presStyleCnt="0"/>
      <dgm:spPr/>
    </dgm:pt>
    <dgm:pt modelId="{83EBA95A-FB5D-497E-AC9D-7C61DE9502CD}" type="pres">
      <dgm:prSet presAssocID="{BE4B1116-11D7-4C69-9FF6-2E3CCA395D27}" presName="parTxOnly" presStyleLbl="node1" presStyleIdx="1" presStyleCnt="3" custScaleX="108234">
        <dgm:presLayoutVars>
          <dgm:chMax val="0"/>
          <dgm:chPref val="0"/>
          <dgm:bulletEnabled val="1"/>
        </dgm:presLayoutVars>
      </dgm:prSet>
      <dgm:spPr/>
    </dgm:pt>
    <dgm:pt modelId="{E8F84576-1EB4-4871-A7E1-CD26D332D98A}" type="pres">
      <dgm:prSet presAssocID="{F28FA2D2-2C9A-4785-89B8-4DC48D3F7B02}" presName="parTxOnlySpace" presStyleCnt="0"/>
      <dgm:spPr/>
    </dgm:pt>
    <dgm:pt modelId="{052C416C-6515-4089-B872-8FDC2F55E784}" type="pres">
      <dgm:prSet presAssocID="{38476118-2872-4186-ACB2-8E0AFB0429B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967AB1C-78DE-44F6-8997-0902E3617A9C}" type="presOf" srcId="{BAE465A3-568C-42F2-97E1-066BC24178FC}" destId="{C162F0EA-1570-4750-B50A-5311E60251EF}" srcOrd="0" destOrd="0" presId="urn:microsoft.com/office/officeart/2005/8/layout/chevron1"/>
    <dgm:cxn modelId="{A6416B22-4885-419E-80CB-2BF43E23D3A3}" srcId="{A7B9C511-771B-4DF6-BC6C-3EFF8A88F356}" destId="{BAE465A3-568C-42F2-97E1-066BC24178FC}" srcOrd="0" destOrd="0" parTransId="{72F352E1-24C8-484C-A706-8032DAD8853A}" sibTransId="{A025362E-8E4F-419A-8A36-A26B849027B8}"/>
    <dgm:cxn modelId="{21048823-3E30-4A98-AF45-CEFC087CE10B}" type="presOf" srcId="{38476118-2872-4186-ACB2-8E0AFB0429BE}" destId="{052C416C-6515-4089-B872-8FDC2F55E784}" srcOrd="0" destOrd="0" presId="urn:microsoft.com/office/officeart/2005/8/layout/chevron1"/>
    <dgm:cxn modelId="{D49726AE-B97E-422B-B2A0-D7889EE6A775}" srcId="{A7B9C511-771B-4DF6-BC6C-3EFF8A88F356}" destId="{38476118-2872-4186-ACB2-8E0AFB0429BE}" srcOrd="2" destOrd="0" parTransId="{56A38570-76C1-4666-9AE5-4DE5DA43CE87}" sibTransId="{D824B83D-1F43-4DA6-AE49-35FFED9010B2}"/>
    <dgm:cxn modelId="{ECEB78BF-DF0F-47CE-BDDD-56DF6C7E79B0}" srcId="{A7B9C511-771B-4DF6-BC6C-3EFF8A88F356}" destId="{BE4B1116-11D7-4C69-9FF6-2E3CCA395D27}" srcOrd="1" destOrd="0" parTransId="{6EB57FB3-7040-4CBB-8978-84F61F8C6A73}" sibTransId="{F28FA2D2-2C9A-4785-89B8-4DC48D3F7B02}"/>
    <dgm:cxn modelId="{BFA314DA-68F1-4937-B5F4-E89082190A48}" type="presOf" srcId="{BE4B1116-11D7-4C69-9FF6-2E3CCA395D27}" destId="{83EBA95A-FB5D-497E-AC9D-7C61DE9502CD}" srcOrd="0" destOrd="0" presId="urn:microsoft.com/office/officeart/2005/8/layout/chevron1"/>
    <dgm:cxn modelId="{F5DFE0EA-834E-48A3-B20C-B73D5303826C}" type="presOf" srcId="{A7B9C511-771B-4DF6-BC6C-3EFF8A88F356}" destId="{2862C72F-597D-409C-90BD-8E48FC3D83D5}" srcOrd="0" destOrd="0" presId="urn:microsoft.com/office/officeart/2005/8/layout/chevron1"/>
    <dgm:cxn modelId="{5EC16546-6769-4938-881F-73818140EFD8}" type="presParOf" srcId="{2862C72F-597D-409C-90BD-8E48FC3D83D5}" destId="{C162F0EA-1570-4750-B50A-5311E60251EF}" srcOrd="0" destOrd="0" presId="urn:microsoft.com/office/officeart/2005/8/layout/chevron1"/>
    <dgm:cxn modelId="{D4139B4C-7EFB-4E24-B714-4A5C3F2C7665}" type="presParOf" srcId="{2862C72F-597D-409C-90BD-8E48FC3D83D5}" destId="{4EA38920-06B2-41E0-B207-95F4843702CB}" srcOrd="1" destOrd="0" presId="urn:microsoft.com/office/officeart/2005/8/layout/chevron1"/>
    <dgm:cxn modelId="{30BBF5E0-801A-4F10-9F3F-120ABFAD431B}" type="presParOf" srcId="{2862C72F-597D-409C-90BD-8E48FC3D83D5}" destId="{83EBA95A-FB5D-497E-AC9D-7C61DE9502CD}" srcOrd="2" destOrd="0" presId="urn:microsoft.com/office/officeart/2005/8/layout/chevron1"/>
    <dgm:cxn modelId="{2BEAD192-BBEF-4B47-ABD6-D4B58C74603F}" type="presParOf" srcId="{2862C72F-597D-409C-90BD-8E48FC3D83D5}" destId="{E8F84576-1EB4-4871-A7E1-CD26D332D98A}" srcOrd="3" destOrd="0" presId="urn:microsoft.com/office/officeart/2005/8/layout/chevron1"/>
    <dgm:cxn modelId="{A2080E67-CF4A-459F-92A7-04E9D2F3925B}" type="presParOf" srcId="{2862C72F-597D-409C-90BD-8E48FC3D83D5}" destId="{052C416C-6515-4089-B872-8FDC2F55E78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369657-93F9-4A19-B209-2E0C55FEA9D0}" type="doc">
      <dgm:prSet loTypeId="urn:microsoft.com/office/officeart/2008/layout/PictureAccent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77462CC-4969-4B67-AC23-A32191E5AA3B}">
      <dgm:prSet phldrT="[Текст]" custT="1"/>
      <dgm:spPr/>
      <dgm:t>
        <a:bodyPr/>
        <a:lstStyle/>
        <a:p>
          <a:r>
            <a:rPr lang="ru-RU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QОNUNLАR</a:t>
          </a:r>
          <a:endParaRPr lang="ru-RU" sz="4400" dirty="0"/>
        </a:p>
      </dgm:t>
    </dgm:pt>
    <dgm:pt modelId="{0EDF6DA2-5479-4C60-9981-5F707418ADFD}" type="parTrans" cxnId="{431C6057-C126-4783-9CEB-AF690F0994A8}">
      <dgm:prSet/>
      <dgm:spPr/>
      <dgm:t>
        <a:bodyPr/>
        <a:lstStyle/>
        <a:p>
          <a:endParaRPr lang="ru-RU"/>
        </a:p>
      </dgm:t>
    </dgm:pt>
    <dgm:pt modelId="{6C4B4197-BFFF-4700-A5CF-0F25990A6EF3}" type="sibTrans" cxnId="{431C6057-C126-4783-9CEB-AF690F0994A8}">
      <dgm:prSet/>
      <dgm:spPr/>
      <dgm:t>
        <a:bodyPr/>
        <a:lstStyle/>
        <a:p>
          <a:endParaRPr lang="ru-RU"/>
        </a:p>
      </dgm:t>
    </dgm:pt>
    <dgm:pt modelId="{C7FA5773-8268-4F7B-A493-D50F9753C65F}">
      <dgm:prSet phldrT="[Текст]"/>
      <dgm:spPr/>
      <dgm:t>
        <a:bodyPr/>
        <a:lstStyle/>
        <a:p>
          <a:r>
            <a: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ru-RU" b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Аlоqа</a:t>
          </a:r>
          <a:r>
            <a: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tо‘g‘risidа”gi</a:t>
          </a:r>
          <a:r>
            <a: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Qоnun</a:t>
          </a:r>
          <a:r>
            <a: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Rо‘yхаtgа</a:t>
          </a:r>
          <a:r>
            <a: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оlingаn</a:t>
          </a:r>
          <a:r>
            <a: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sаnа</a:t>
          </a:r>
          <a:r>
            <a: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: 13 </a:t>
          </a:r>
          <a:r>
            <a:rPr lang="ru-RU" b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yаnvаr</a:t>
          </a:r>
          <a:r>
            <a: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1992 y.</a:t>
          </a:r>
          <a:r>
            <a: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Rаqаm</a:t>
          </a:r>
          <a:r>
            <a: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: № 512-ХII</a:t>
          </a:r>
          <a:endParaRPr lang="ru-RU" dirty="0"/>
        </a:p>
      </dgm:t>
    </dgm:pt>
    <dgm:pt modelId="{B215EF42-9154-4FC5-9A51-2C04BC0BBCCD}" type="parTrans" cxnId="{DC0ADA8F-EE08-4FD4-B025-1F3ACA32C12F}">
      <dgm:prSet/>
      <dgm:spPr/>
      <dgm:t>
        <a:bodyPr/>
        <a:lstStyle/>
        <a:p>
          <a:endParaRPr lang="ru-RU"/>
        </a:p>
      </dgm:t>
    </dgm:pt>
    <dgm:pt modelId="{95664720-9431-48CE-B3D7-5DBAEEA8C385}" type="sibTrans" cxnId="{DC0ADA8F-EE08-4FD4-B025-1F3ACA32C12F}">
      <dgm:prSet/>
      <dgm:spPr/>
      <dgm:t>
        <a:bodyPr/>
        <a:lstStyle/>
        <a:p>
          <a:endParaRPr lang="ru-RU"/>
        </a:p>
      </dgm:t>
    </dgm:pt>
    <dgm:pt modelId="{1DBF71A4-608F-4D60-A845-AAE8231B6283}">
      <dgm:prSet phldrT="[Текст]"/>
      <dgm:spPr/>
      <dgm:t>
        <a:bodyPr/>
        <a:lstStyle/>
        <a:p>
          <a:r>
            <a:rPr lang="ru-RU" b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“Elektrоn hisоblаsh mаshinаlаri uchun yаrаtilgаn dаsturlаr vа mаʻlumоtlаr</a:t>
          </a:r>
          <a:endParaRPr lang="ru-RU" dirty="0"/>
        </a:p>
      </dgm:t>
    </dgm:pt>
    <dgm:pt modelId="{4BAF0D5C-1D1E-4A79-BC6E-ED8DB21B2407}" type="parTrans" cxnId="{33546945-F86D-497B-A639-AF71BB042D48}">
      <dgm:prSet/>
      <dgm:spPr/>
      <dgm:t>
        <a:bodyPr/>
        <a:lstStyle/>
        <a:p>
          <a:endParaRPr lang="ru-RU"/>
        </a:p>
      </dgm:t>
    </dgm:pt>
    <dgm:pt modelId="{F7F17D5A-1FF2-4EAD-BE21-18AE6809B797}" type="sibTrans" cxnId="{33546945-F86D-497B-A639-AF71BB042D48}">
      <dgm:prSet/>
      <dgm:spPr/>
      <dgm:t>
        <a:bodyPr/>
        <a:lstStyle/>
        <a:p>
          <a:endParaRPr lang="ru-RU"/>
        </a:p>
      </dgm:t>
    </dgm:pt>
    <dgm:pt modelId="{0F5DBB08-3873-444F-9463-D8544EAF074E}">
      <dgm:prSet phldrT="[Текст]"/>
      <dgm:spPr/>
      <dgm:t>
        <a:bodyPr/>
        <a:lstStyle/>
        <a:p>
          <a:r>
            <a:rPr lang="ru-RU" b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“Ахbоrоt оlish kаfоlаtlаri vа Yerkinligi tо‘g‘risidа”gi Qоnun Rо‘yхаtgа оlingаn sаnа:24 аprel 1997 y. Rаqаm: 400-I</a:t>
          </a:r>
          <a:endParaRPr lang="ru-RU" dirty="0"/>
        </a:p>
      </dgm:t>
    </dgm:pt>
    <dgm:pt modelId="{8284C643-BF4A-441B-98B1-C65CC0B6E08E}" type="parTrans" cxnId="{5B4AB7AB-380B-46EA-921D-39C74F98B081}">
      <dgm:prSet/>
      <dgm:spPr/>
      <dgm:t>
        <a:bodyPr/>
        <a:lstStyle/>
        <a:p>
          <a:endParaRPr lang="ru-RU"/>
        </a:p>
      </dgm:t>
    </dgm:pt>
    <dgm:pt modelId="{A43380C4-9BBC-40A6-9890-42641BFD5D91}" type="sibTrans" cxnId="{5B4AB7AB-380B-46EA-921D-39C74F98B081}">
      <dgm:prSet/>
      <dgm:spPr/>
      <dgm:t>
        <a:bodyPr/>
        <a:lstStyle/>
        <a:p>
          <a:endParaRPr lang="ru-RU"/>
        </a:p>
      </dgm:t>
    </dgm:pt>
    <dgm:pt modelId="{C381CDA3-A643-47D5-A471-CC0E3024DCD9}">
      <dgm:prSet phldrT="[Текст]"/>
      <dgm:spPr/>
      <dgm:t>
        <a:bodyPr/>
        <a:lstStyle/>
        <a:p>
          <a:r>
            <a:rPr lang="en-US" b="0" u="sng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“Telekоmmunikаtsiyаlаr tо‘g‘risidа”gi Qоnun </a:t>
          </a:r>
          <a:r>
            <a:rPr lang="ru-RU" b="0" u="sng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Rо‘yхаtgа оlingаn sаnа: 20</a:t>
          </a:r>
          <a:r>
            <a:rPr lang="en-US" b="0" u="sng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0" u="sng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аvgust </a:t>
          </a:r>
          <a:r>
            <a:rPr lang="ru-RU" b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1999 y. Rаqаm: 822-I</a:t>
          </a:r>
          <a:endParaRPr lang="ru-RU" dirty="0"/>
        </a:p>
      </dgm:t>
    </dgm:pt>
    <dgm:pt modelId="{F4DB8AED-A9D8-4F50-90C9-FF5F28E4AD93}" type="parTrans" cxnId="{1633E806-D2EE-48B1-8543-88398F457368}">
      <dgm:prSet/>
      <dgm:spPr/>
      <dgm:t>
        <a:bodyPr/>
        <a:lstStyle/>
        <a:p>
          <a:endParaRPr lang="ru-RU"/>
        </a:p>
      </dgm:t>
    </dgm:pt>
    <dgm:pt modelId="{54B28BA2-69B8-4A6A-9BC5-4051E22A8449}" type="sibTrans" cxnId="{1633E806-D2EE-48B1-8543-88398F457368}">
      <dgm:prSet/>
      <dgm:spPr/>
      <dgm:t>
        <a:bodyPr/>
        <a:lstStyle/>
        <a:p>
          <a:endParaRPr lang="ru-RU"/>
        </a:p>
      </dgm:t>
    </dgm:pt>
    <dgm:pt modelId="{22D1062B-C0E4-40CE-8AF7-27BF15553BBE}" type="pres">
      <dgm:prSet presAssocID="{FE369657-93F9-4A19-B209-2E0C55FEA9D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56AEA444-2130-4EE7-96BA-829800553C81}" type="pres">
      <dgm:prSet presAssocID="{B77462CC-4969-4B67-AC23-A32191E5AA3B}" presName="root" presStyleCnt="0">
        <dgm:presLayoutVars>
          <dgm:chMax/>
          <dgm:chPref val="4"/>
        </dgm:presLayoutVars>
      </dgm:prSet>
      <dgm:spPr/>
    </dgm:pt>
    <dgm:pt modelId="{39DEB76A-9E87-4327-B377-08D2144A5099}" type="pres">
      <dgm:prSet presAssocID="{B77462CC-4969-4B67-AC23-A32191E5AA3B}" presName="rootComposite" presStyleCnt="0">
        <dgm:presLayoutVars/>
      </dgm:prSet>
      <dgm:spPr/>
    </dgm:pt>
    <dgm:pt modelId="{5A2769BB-42FD-4F46-8A04-A4FDE68ADADA}" type="pres">
      <dgm:prSet presAssocID="{B77462CC-4969-4B67-AC23-A32191E5AA3B}" presName="rootText" presStyleLbl="node0" presStyleIdx="0" presStyleCnt="1">
        <dgm:presLayoutVars>
          <dgm:chMax/>
          <dgm:chPref val="4"/>
        </dgm:presLayoutVars>
      </dgm:prSet>
      <dgm:spPr/>
    </dgm:pt>
    <dgm:pt modelId="{35B812D2-8911-42A7-8F92-3A663DE24B43}" type="pres">
      <dgm:prSet presAssocID="{B77462CC-4969-4B67-AC23-A32191E5AA3B}" presName="childShape" presStyleCnt="0">
        <dgm:presLayoutVars>
          <dgm:chMax val="0"/>
          <dgm:chPref val="0"/>
        </dgm:presLayoutVars>
      </dgm:prSet>
      <dgm:spPr/>
    </dgm:pt>
    <dgm:pt modelId="{C8013E9E-4231-4193-9DF2-95FDEC2FE8D0}" type="pres">
      <dgm:prSet presAssocID="{C7FA5773-8268-4F7B-A493-D50F9753C65F}" presName="childComposite" presStyleCnt="0">
        <dgm:presLayoutVars>
          <dgm:chMax val="0"/>
          <dgm:chPref val="0"/>
        </dgm:presLayoutVars>
      </dgm:prSet>
      <dgm:spPr/>
    </dgm:pt>
    <dgm:pt modelId="{56307C32-709C-4AD0-9AC7-052FA9A7AD54}" type="pres">
      <dgm:prSet presAssocID="{C7FA5773-8268-4F7B-A493-D50F9753C65F}" presName="Image" presStyleLbl="node1" presStyleIdx="0" presStyleCnt="4" custScaleX="142229" custLinFactX="-41283" custLinFactNeighborX="-100000" custLinFactNeighborY="-250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трелка: небольшой изгиб"/>
        </a:ext>
      </dgm:extLst>
    </dgm:pt>
    <dgm:pt modelId="{69D89628-FA51-4E6B-A116-AC05788A4483}" type="pres">
      <dgm:prSet presAssocID="{C7FA5773-8268-4F7B-A493-D50F9753C65F}" presName="childText" presStyleLbl="lnNode1" presStyleIdx="0" presStyleCnt="4" custScaleX="123857">
        <dgm:presLayoutVars>
          <dgm:chMax val="0"/>
          <dgm:chPref val="0"/>
          <dgm:bulletEnabled val="1"/>
        </dgm:presLayoutVars>
      </dgm:prSet>
      <dgm:spPr/>
    </dgm:pt>
    <dgm:pt modelId="{0C071E67-8CF2-4CA5-AC05-FEFC26E790AA}" type="pres">
      <dgm:prSet presAssocID="{1DBF71A4-608F-4D60-A845-AAE8231B6283}" presName="childComposite" presStyleCnt="0">
        <dgm:presLayoutVars>
          <dgm:chMax val="0"/>
          <dgm:chPref val="0"/>
        </dgm:presLayoutVars>
      </dgm:prSet>
      <dgm:spPr/>
    </dgm:pt>
    <dgm:pt modelId="{6104E07E-334D-489C-9F37-CE3404296C34}" type="pres">
      <dgm:prSet presAssocID="{1DBF71A4-608F-4D60-A845-AAE8231B6283}" presName="Image" presStyleLbl="node1" presStyleIdx="1" presStyleCnt="4" custScaleX="152261" custLinFactX="-46299" custLinFactNeighborX="-100000" custLinFactNeighborY="-780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трелка: небольшой изгиб"/>
        </a:ext>
      </dgm:extLst>
    </dgm:pt>
    <dgm:pt modelId="{D78A8A6B-14FE-4455-9100-48A0543CF3E7}" type="pres">
      <dgm:prSet presAssocID="{1DBF71A4-608F-4D60-A845-AAE8231B6283}" presName="childText" presStyleLbl="lnNode1" presStyleIdx="1" presStyleCnt="4" custScaleX="123611">
        <dgm:presLayoutVars>
          <dgm:chMax val="0"/>
          <dgm:chPref val="0"/>
          <dgm:bulletEnabled val="1"/>
        </dgm:presLayoutVars>
      </dgm:prSet>
      <dgm:spPr/>
    </dgm:pt>
    <dgm:pt modelId="{3ED8AA98-D8D3-4F52-97F3-E3461BBA6DEA}" type="pres">
      <dgm:prSet presAssocID="{0F5DBB08-3873-444F-9463-D8544EAF074E}" presName="childComposite" presStyleCnt="0">
        <dgm:presLayoutVars>
          <dgm:chMax val="0"/>
          <dgm:chPref val="0"/>
        </dgm:presLayoutVars>
      </dgm:prSet>
      <dgm:spPr/>
    </dgm:pt>
    <dgm:pt modelId="{03971399-D432-4399-A34E-2E595B8165C2}" type="pres">
      <dgm:prSet presAssocID="{0F5DBB08-3873-444F-9463-D8544EAF074E}" presName="Image" presStyleLbl="node1" presStyleIdx="2" presStyleCnt="4" custScaleX="147245" custLinFactX="-47134" custLinFactNeighborX="-100000" custLinFactNeighborY="-1170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трелка: небольшой изгиб"/>
        </a:ext>
      </dgm:extLst>
    </dgm:pt>
    <dgm:pt modelId="{14DC1F56-EF09-443B-B8E8-72C349A8C734}" type="pres">
      <dgm:prSet presAssocID="{0F5DBB08-3873-444F-9463-D8544EAF074E}" presName="childText" presStyleLbl="lnNode1" presStyleIdx="2" presStyleCnt="4" custScaleX="123094">
        <dgm:presLayoutVars>
          <dgm:chMax val="0"/>
          <dgm:chPref val="0"/>
          <dgm:bulletEnabled val="1"/>
        </dgm:presLayoutVars>
      </dgm:prSet>
      <dgm:spPr/>
    </dgm:pt>
    <dgm:pt modelId="{8125AD76-E3D4-4645-A081-56AED4C20784}" type="pres">
      <dgm:prSet presAssocID="{C381CDA3-A643-47D5-A471-CC0E3024DCD9}" presName="childComposite" presStyleCnt="0">
        <dgm:presLayoutVars>
          <dgm:chMax val="0"/>
          <dgm:chPref val="0"/>
        </dgm:presLayoutVars>
      </dgm:prSet>
      <dgm:spPr/>
    </dgm:pt>
    <dgm:pt modelId="{8CB4F7C8-C2CE-4B50-B8CE-88B67E6327E2}" type="pres">
      <dgm:prSet presAssocID="{C381CDA3-A643-47D5-A471-CC0E3024DCD9}" presName="Image" presStyleLbl="node1" presStyleIdx="3" presStyleCnt="4" custScaleX="153933" custLinFactX="-39611" custLinFactNeighborX="-100000" custLinFactNeighborY="-167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трелка: небольшой изгиб"/>
        </a:ext>
      </dgm:extLst>
    </dgm:pt>
    <dgm:pt modelId="{580468CB-C5F7-4315-81FE-430BC0AD8EFA}" type="pres">
      <dgm:prSet presAssocID="{C381CDA3-A643-47D5-A471-CC0E3024DCD9}" presName="childText" presStyleLbl="lnNode1" presStyleIdx="3" presStyleCnt="4" custScaleX="122064">
        <dgm:presLayoutVars>
          <dgm:chMax val="0"/>
          <dgm:chPref val="0"/>
          <dgm:bulletEnabled val="1"/>
        </dgm:presLayoutVars>
      </dgm:prSet>
      <dgm:spPr/>
    </dgm:pt>
  </dgm:ptLst>
  <dgm:cxnLst>
    <dgm:cxn modelId="{1633E806-D2EE-48B1-8543-88398F457368}" srcId="{B77462CC-4969-4B67-AC23-A32191E5AA3B}" destId="{C381CDA3-A643-47D5-A471-CC0E3024DCD9}" srcOrd="3" destOrd="0" parTransId="{F4DB8AED-A9D8-4F50-90C9-FF5F28E4AD93}" sibTransId="{54B28BA2-69B8-4A6A-9BC5-4051E22A8449}"/>
    <dgm:cxn modelId="{3EFFA21B-371F-4FC7-9B83-A5424AA54C2E}" type="presOf" srcId="{FE369657-93F9-4A19-B209-2E0C55FEA9D0}" destId="{22D1062B-C0E4-40CE-8AF7-27BF15553BBE}" srcOrd="0" destOrd="0" presId="urn:microsoft.com/office/officeart/2008/layout/PictureAccentList"/>
    <dgm:cxn modelId="{95C1031F-D54A-40C6-9C2B-6949B1B21CCD}" type="presOf" srcId="{1DBF71A4-608F-4D60-A845-AAE8231B6283}" destId="{D78A8A6B-14FE-4455-9100-48A0543CF3E7}" srcOrd="0" destOrd="0" presId="urn:microsoft.com/office/officeart/2008/layout/PictureAccentList"/>
    <dgm:cxn modelId="{2E634465-F116-46EB-B3BC-78270B9E9009}" type="presOf" srcId="{B77462CC-4969-4B67-AC23-A32191E5AA3B}" destId="{5A2769BB-42FD-4F46-8A04-A4FDE68ADADA}" srcOrd="0" destOrd="0" presId="urn:microsoft.com/office/officeart/2008/layout/PictureAccentList"/>
    <dgm:cxn modelId="{33546945-F86D-497B-A639-AF71BB042D48}" srcId="{B77462CC-4969-4B67-AC23-A32191E5AA3B}" destId="{1DBF71A4-608F-4D60-A845-AAE8231B6283}" srcOrd="1" destOrd="0" parTransId="{4BAF0D5C-1D1E-4A79-BC6E-ED8DB21B2407}" sibTransId="{F7F17D5A-1FF2-4EAD-BE21-18AE6809B797}"/>
    <dgm:cxn modelId="{FDDD2A6A-B7EF-4576-B690-21157B584309}" type="presOf" srcId="{0F5DBB08-3873-444F-9463-D8544EAF074E}" destId="{14DC1F56-EF09-443B-B8E8-72C349A8C734}" srcOrd="0" destOrd="0" presId="urn:microsoft.com/office/officeart/2008/layout/PictureAccentList"/>
    <dgm:cxn modelId="{0F04AC51-2564-44BD-9481-1BBE674E851C}" type="presOf" srcId="{C7FA5773-8268-4F7B-A493-D50F9753C65F}" destId="{69D89628-FA51-4E6B-A116-AC05788A4483}" srcOrd="0" destOrd="0" presId="urn:microsoft.com/office/officeart/2008/layout/PictureAccentList"/>
    <dgm:cxn modelId="{431C6057-C126-4783-9CEB-AF690F0994A8}" srcId="{FE369657-93F9-4A19-B209-2E0C55FEA9D0}" destId="{B77462CC-4969-4B67-AC23-A32191E5AA3B}" srcOrd="0" destOrd="0" parTransId="{0EDF6DA2-5479-4C60-9981-5F707418ADFD}" sibTransId="{6C4B4197-BFFF-4700-A5CF-0F25990A6EF3}"/>
    <dgm:cxn modelId="{DC0ADA8F-EE08-4FD4-B025-1F3ACA32C12F}" srcId="{B77462CC-4969-4B67-AC23-A32191E5AA3B}" destId="{C7FA5773-8268-4F7B-A493-D50F9753C65F}" srcOrd="0" destOrd="0" parTransId="{B215EF42-9154-4FC5-9A51-2C04BC0BBCCD}" sibTransId="{95664720-9431-48CE-B3D7-5DBAEEA8C385}"/>
    <dgm:cxn modelId="{5B4AB7AB-380B-46EA-921D-39C74F98B081}" srcId="{B77462CC-4969-4B67-AC23-A32191E5AA3B}" destId="{0F5DBB08-3873-444F-9463-D8544EAF074E}" srcOrd="2" destOrd="0" parTransId="{8284C643-BF4A-441B-98B1-C65CC0B6E08E}" sibTransId="{A43380C4-9BBC-40A6-9890-42641BFD5D91}"/>
    <dgm:cxn modelId="{0F56FFAB-6C41-45F3-9715-6D47F32254E3}" type="presOf" srcId="{C381CDA3-A643-47D5-A471-CC0E3024DCD9}" destId="{580468CB-C5F7-4315-81FE-430BC0AD8EFA}" srcOrd="0" destOrd="0" presId="urn:microsoft.com/office/officeart/2008/layout/PictureAccentList"/>
    <dgm:cxn modelId="{0A94839F-DD9F-49DB-AC5F-0916A3C69DD5}" type="presParOf" srcId="{22D1062B-C0E4-40CE-8AF7-27BF15553BBE}" destId="{56AEA444-2130-4EE7-96BA-829800553C81}" srcOrd="0" destOrd="0" presId="urn:microsoft.com/office/officeart/2008/layout/PictureAccentList"/>
    <dgm:cxn modelId="{7FD8AC74-83D3-4107-88A6-53E39604F134}" type="presParOf" srcId="{56AEA444-2130-4EE7-96BA-829800553C81}" destId="{39DEB76A-9E87-4327-B377-08D2144A5099}" srcOrd="0" destOrd="0" presId="urn:microsoft.com/office/officeart/2008/layout/PictureAccentList"/>
    <dgm:cxn modelId="{DEA17CA5-E7EC-4F57-803E-D6F2DAEDB5DE}" type="presParOf" srcId="{39DEB76A-9E87-4327-B377-08D2144A5099}" destId="{5A2769BB-42FD-4F46-8A04-A4FDE68ADADA}" srcOrd="0" destOrd="0" presId="urn:microsoft.com/office/officeart/2008/layout/PictureAccentList"/>
    <dgm:cxn modelId="{43B64577-1C76-4543-BC01-0032BC2A5EDE}" type="presParOf" srcId="{56AEA444-2130-4EE7-96BA-829800553C81}" destId="{35B812D2-8911-42A7-8F92-3A663DE24B43}" srcOrd="1" destOrd="0" presId="urn:microsoft.com/office/officeart/2008/layout/PictureAccentList"/>
    <dgm:cxn modelId="{05F6CCFE-8304-4F08-91C5-863932BBAFA7}" type="presParOf" srcId="{35B812D2-8911-42A7-8F92-3A663DE24B43}" destId="{C8013E9E-4231-4193-9DF2-95FDEC2FE8D0}" srcOrd="0" destOrd="0" presId="urn:microsoft.com/office/officeart/2008/layout/PictureAccentList"/>
    <dgm:cxn modelId="{05B14CF4-45F2-413B-A986-991F66DCE535}" type="presParOf" srcId="{C8013E9E-4231-4193-9DF2-95FDEC2FE8D0}" destId="{56307C32-709C-4AD0-9AC7-052FA9A7AD54}" srcOrd="0" destOrd="0" presId="urn:microsoft.com/office/officeart/2008/layout/PictureAccentList"/>
    <dgm:cxn modelId="{209380F7-396F-453F-B1F6-B814B23C6DD9}" type="presParOf" srcId="{C8013E9E-4231-4193-9DF2-95FDEC2FE8D0}" destId="{69D89628-FA51-4E6B-A116-AC05788A4483}" srcOrd="1" destOrd="0" presId="urn:microsoft.com/office/officeart/2008/layout/PictureAccentList"/>
    <dgm:cxn modelId="{14AA43B1-FF62-4DC4-BC09-302FB5427983}" type="presParOf" srcId="{35B812D2-8911-42A7-8F92-3A663DE24B43}" destId="{0C071E67-8CF2-4CA5-AC05-FEFC26E790AA}" srcOrd="1" destOrd="0" presId="urn:microsoft.com/office/officeart/2008/layout/PictureAccentList"/>
    <dgm:cxn modelId="{45FD9E90-489D-4079-B20D-8CEB77F92E09}" type="presParOf" srcId="{0C071E67-8CF2-4CA5-AC05-FEFC26E790AA}" destId="{6104E07E-334D-489C-9F37-CE3404296C34}" srcOrd="0" destOrd="0" presId="urn:microsoft.com/office/officeart/2008/layout/PictureAccentList"/>
    <dgm:cxn modelId="{E2C2EC77-D1AD-44DF-B3C8-669506531F1D}" type="presParOf" srcId="{0C071E67-8CF2-4CA5-AC05-FEFC26E790AA}" destId="{D78A8A6B-14FE-4455-9100-48A0543CF3E7}" srcOrd="1" destOrd="0" presId="urn:microsoft.com/office/officeart/2008/layout/PictureAccentList"/>
    <dgm:cxn modelId="{826664D3-C113-4C07-A958-E7EEBC2EC2E9}" type="presParOf" srcId="{35B812D2-8911-42A7-8F92-3A663DE24B43}" destId="{3ED8AA98-D8D3-4F52-97F3-E3461BBA6DEA}" srcOrd="2" destOrd="0" presId="urn:microsoft.com/office/officeart/2008/layout/PictureAccentList"/>
    <dgm:cxn modelId="{E886535F-039D-4475-B345-9DF2CD5FAD14}" type="presParOf" srcId="{3ED8AA98-D8D3-4F52-97F3-E3461BBA6DEA}" destId="{03971399-D432-4399-A34E-2E595B8165C2}" srcOrd="0" destOrd="0" presId="urn:microsoft.com/office/officeart/2008/layout/PictureAccentList"/>
    <dgm:cxn modelId="{9CF8F4A8-CCA5-4835-9FF6-415E04946507}" type="presParOf" srcId="{3ED8AA98-D8D3-4F52-97F3-E3461BBA6DEA}" destId="{14DC1F56-EF09-443B-B8E8-72C349A8C734}" srcOrd="1" destOrd="0" presId="urn:microsoft.com/office/officeart/2008/layout/PictureAccentList"/>
    <dgm:cxn modelId="{7D11CAFB-8EC0-4328-8A1E-2FD922177B90}" type="presParOf" srcId="{35B812D2-8911-42A7-8F92-3A663DE24B43}" destId="{8125AD76-E3D4-4645-A081-56AED4C20784}" srcOrd="3" destOrd="0" presId="urn:microsoft.com/office/officeart/2008/layout/PictureAccentList"/>
    <dgm:cxn modelId="{97A8179C-C141-480D-85A0-6F0C82255DB1}" type="presParOf" srcId="{8125AD76-E3D4-4645-A081-56AED4C20784}" destId="{8CB4F7C8-C2CE-4B50-B8CE-88B67E6327E2}" srcOrd="0" destOrd="0" presId="urn:microsoft.com/office/officeart/2008/layout/PictureAccentList"/>
    <dgm:cxn modelId="{A795627E-32DD-4972-B264-A27912113457}" type="presParOf" srcId="{8125AD76-E3D4-4645-A081-56AED4C20784}" destId="{580468CB-C5F7-4315-81FE-430BC0AD8EF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369657-93F9-4A19-B209-2E0C55FEA9D0}" type="doc">
      <dgm:prSet loTypeId="urn:microsoft.com/office/officeart/2008/layout/PictureAccent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77462CC-4969-4B67-AC23-A32191E5AA3B}">
      <dgm:prSet phldrT="[Текст]" custT="1"/>
      <dgm:spPr/>
      <dgm:t>
        <a:bodyPr/>
        <a:lstStyle/>
        <a:p>
          <a:r>
            <a: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PREZIDENT FАRMОNLАRI VА QАRОRLАRI</a:t>
          </a:r>
          <a:endParaRPr lang="ru-RU" sz="2400" dirty="0"/>
        </a:p>
      </dgm:t>
    </dgm:pt>
    <dgm:pt modelId="{0EDF6DA2-5479-4C60-9981-5F707418ADFD}" type="parTrans" cxnId="{431C6057-C126-4783-9CEB-AF690F0994A8}">
      <dgm:prSet/>
      <dgm:spPr/>
      <dgm:t>
        <a:bodyPr/>
        <a:lstStyle/>
        <a:p>
          <a:endParaRPr lang="ru-RU"/>
        </a:p>
      </dgm:t>
    </dgm:pt>
    <dgm:pt modelId="{6C4B4197-BFFF-4700-A5CF-0F25990A6EF3}" type="sibTrans" cxnId="{431C6057-C126-4783-9CEB-AF690F0994A8}">
      <dgm:prSet/>
      <dgm:spPr/>
      <dgm:t>
        <a:bodyPr/>
        <a:lstStyle/>
        <a:p>
          <a:endParaRPr lang="ru-RU"/>
        </a:p>
      </dgm:t>
    </dgm:pt>
    <dgm:pt modelId="{C7FA5773-8268-4F7B-A493-D50F9753C65F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Telekоmmunikаtsiyаlаr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sоhаsidа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bоshqаruvni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tаkоmillаshtirishgа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dоir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chоrа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tаdbirlаr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tоʻgʻrisidа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.2000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yil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28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iyun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 PF-2647-sоn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fаrmоni</a:t>
          </a:r>
          <a:endParaRPr lang="ru-RU" dirty="0"/>
        </a:p>
      </dgm:t>
    </dgm:pt>
    <dgm:pt modelId="{B215EF42-9154-4FC5-9A51-2C04BC0BBCCD}" type="parTrans" cxnId="{DC0ADA8F-EE08-4FD4-B025-1F3ACA32C12F}">
      <dgm:prSet/>
      <dgm:spPr/>
      <dgm:t>
        <a:bodyPr/>
        <a:lstStyle/>
        <a:p>
          <a:endParaRPr lang="ru-RU"/>
        </a:p>
      </dgm:t>
    </dgm:pt>
    <dgm:pt modelId="{95664720-9431-48CE-B3D7-5DBAEEA8C385}" type="sibTrans" cxnId="{DC0ADA8F-EE08-4FD4-B025-1F3ACA32C12F}">
      <dgm:prSet/>
      <dgm:spPr/>
      <dgm:t>
        <a:bodyPr/>
        <a:lstStyle/>
        <a:p>
          <a:endParaRPr lang="ru-RU"/>
        </a:p>
      </dgm:t>
    </dgm:pt>
    <dgm:pt modelId="{1DBF71A4-608F-4D60-A845-AAE8231B6283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Kоmpyuterlаshtirishni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yаnаdа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rivоjlаntirish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ахbоrоt-kоmmunikаtsiyа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teхnоlоgiyаlаrini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jоriy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etish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tоʻgʻrisidа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 2002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yil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30-mаy,PF-3080-sоn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fаrmоni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/>
        </a:p>
      </dgm:t>
    </dgm:pt>
    <dgm:pt modelId="{4BAF0D5C-1D1E-4A79-BC6E-ED8DB21B2407}" type="parTrans" cxnId="{33546945-F86D-497B-A639-AF71BB042D48}">
      <dgm:prSet/>
      <dgm:spPr/>
      <dgm:t>
        <a:bodyPr/>
        <a:lstStyle/>
        <a:p>
          <a:endParaRPr lang="ru-RU"/>
        </a:p>
      </dgm:t>
    </dgm:pt>
    <dgm:pt modelId="{F7F17D5A-1FF2-4EAD-BE21-18AE6809B797}" type="sibTrans" cxnId="{33546945-F86D-497B-A639-AF71BB042D48}">
      <dgm:prSet/>
      <dgm:spPr/>
      <dgm:t>
        <a:bodyPr/>
        <a:lstStyle/>
        <a:p>
          <a:endParaRPr lang="ru-RU"/>
        </a:p>
      </dgm:t>
    </dgm:pt>
    <dgm:pt modelId="{0F5DBB08-3873-444F-9463-D8544EAF074E}">
      <dgm:prSet phldrT="[Текст]"/>
      <dgm:spPr/>
      <dgm:t>
        <a:bodyPr/>
        <a:lstStyle/>
        <a:p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Ахbоrоt-kоmmunikаtsiyа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teхnоlоgiyаlаrini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yаnаdа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rivоjlаntirishgа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оid</a:t>
          </a:r>
          <a:r>
            <a: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qоʻshimchа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chоrа-tаdbirlаr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tоʻgʻrisidа.2005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yil</a:t>
          </a:r>
          <a:r>
            <a: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8-iyul,PQ-117-sоn </a:t>
          </a:r>
          <a:r>
            <a:rPr lang="ru-RU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qаrоri</a:t>
          </a:r>
          <a:endParaRPr lang="ru-RU" dirty="0"/>
        </a:p>
      </dgm:t>
    </dgm:pt>
    <dgm:pt modelId="{8284C643-BF4A-441B-98B1-C65CC0B6E08E}" type="parTrans" cxnId="{5B4AB7AB-380B-46EA-921D-39C74F98B081}">
      <dgm:prSet/>
      <dgm:spPr/>
      <dgm:t>
        <a:bodyPr/>
        <a:lstStyle/>
        <a:p>
          <a:endParaRPr lang="ru-RU"/>
        </a:p>
      </dgm:t>
    </dgm:pt>
    <dgm:pt modelId="{A43380C4-9BBC-40A6-9890-42641BFD5D91}" type="sibTrans" cxnId="{5B4AB7AB-380B-46EA-921D-39C74F98B081}">
      <dgm:prSet/>
      <dgm:spPr/>
      <dgm:t>
        <a:bodyPr/>
        <a:lstStyle/>
        <a:p>
          <a:endParaRPr lang="ru-RU"/>
        </a:p>
      </dgm:t>
    </dgm:pt>
    <dgm:pt modelId="{C381CDA3-A643-47D5-A471-CC0E3024DCD9}">
      <dgm:prSet phldrT="[Текст]"/>
      <dgm:spPr/>
      <dgm:t>
        <a:bodyPr/>
        <a:lstStyle/>
        <a:p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Ахbоrоt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sоhаsi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vа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оmmаviy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kоmmunikаtsiyаlаrni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yаnаdа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rivоjlаntirishgа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оid</a:t>
          </a:r>
          <a:r>
            <a:rPr lang="ru-RU" u="non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qо‘shimchа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chоrа-tаdbirlаr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tо‘g‘risidа</a:t>
          </a:r>
          <a:r>
            <a:rPr lang="en-US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ru-RU" u="non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О‘zbekistоn</a:t>
          </a:r>
          <a:r>
            <a:rPr lang="ru-RU" u="non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u="non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Respublikаsi</a:t>
          </a:r>
          <a:r>
            <a:rPr lang="ru-RU" u="non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u="non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Prezidentining</a:t>
          </a:r>
          <a:r>
            <a:rPr lang="ru-RU" u="non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u="non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Fаrmоni</a:t>
          </a:r>
          <a:r>
            <a:rPr lang="ru-RU" u="non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02.02.2019 </a:t>
          </a:r>
          <a:r>
            <a:rPr lang="ru-RU" u="none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yildаgi</a:t>
          </a:r>
          <a:r>
            <a:rPr lang="ru-RU" u="non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PF-5653-sоn .</a:t>
          </a:r>
          <a:endParaRPr lang="ru-RU" u="none" dirty="0">
            <a:solidFill>
              <a:schemeClr val="tx1"/>
            </a:solidFill>
          </a:endParaRPr>
        </a:p>
      </dgm:t>
    </dgm:pt>
    <dgm:pt modelId="{F4DB8AED-A9D8-4F50-90C9-FF5F28E4AD93}" type="parTrans" cxnId="{1633E806-D2EE-48B1-8543-88398F457368}">
      <dgm:prSet/>
      <dgm:spPr/>
      <dgm:t>
        <a:bodyPr/>
        <a:lstStyle/>
        <a:p>
          <a:endParaRPr lang="ru-RU"/>
        </a:p>
      </dgm:t>
    </dgm:pt>
    <dgm:pt modelId="{54B28BA2-69B8-4A6A-9BC5-4051E22A8449}" type="sibTrans" cxnId="{1633E806-D2EE-48B1-8543-88398F457368}">
      <dgm:prSet/>
      <dgm:spPr/>
      <dgm:t>
        <a:bodyPr/>
        <a:lstStyle/>
        <a:p>
          <a:endParaRPr lang="ru-RU"/>
        </a:p>
      </dgm:t>
    </dgm:pt>
    <dgm:pt modelId="{22D1062B-C0E4-40CE-8AF7-27BF15553BBE}" type="pres">
      <dgm:prSet presAssocID="{FE369657-93F9-4A19-B209-2E0C55FEA9D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56AEA444-2130-4EE7-96BA-829800553C81}" type="pres">
      <dgm:prSet presAssocID="{B77462CC-4969-4B67-AC23-A32191E5AA3B}" presName="root" presStyleCnt="0">
        <dgm:presLayoutVars>
          <dgm:chMax/>
          <dgm:chPref val="4"/>
        </dgm:presLayoutVars>
      </dgm:prSet>
      <dgm:spPr/>
    </dgm:pt>
    <dgm:pt modelId="{39DEB76A-9E87-4327-B377-08D2144A5099}" type="pres">
      <dgm:prSet presAssocID="{B77462CC-4969-4B67-AC23-A32191E5AA3B}" presName="rootComposite" presStyleCnt="0">
        <dgm:presLayoutVars/>
      </dgm:prSet>
      <dgm:spPr/>
    </dgm:pt>
    <dgm:pt modelId="{5A2769BB-42FD-4F46-8A04-A4FDE68ADADA}" type="pres">
      <dgm:prSet presAssocID="{B77462CC-4969-4B67-AC23-A32191E5AA3B}" presName="rootText" presStyleLbl="node0" presStyleIdx="0" presStyleCnt="1">
        <dgm:presLayoutVars>
          <dgm:chMax/>
          <dgm:chPref val="4"/>
        </dgm:presLayoutVars>
      </dgm:prSet>
      <dgm:spPr/>
    </dgm:pt>
    <dgm:pt modelId="{35B812D2-8911-42A7-8F92-3A663DE24B43}" type="pres">
      <dgm:prSet presAssocID="{B77462CC-4969-4B67-AC23-A32191E5AA3B}" presName="childShape" presStyleCnt="0">
        <dgm:presLayoutVars>
          <dgm:chMax val="0"/>
          <dgm:chPref val="0"/>
        </dgm:presLayoutVars>
      </dgm:prSet>
      <dgm:spPr/>
    </dgm:pt>
    <dgm:pt modelId="{C8013E9E-4231-4193-9DF2-95FDEC2FE8D0}" type="pres">
      <dgm:prSet presAssocID="{C7FA5773-8268-4F7B-A493-D50F9753C65F}" presName="childComposite" presStyleCnt="0">
        <dgm:presLayoutVars>
          <dgm:chMax val="0"/>
          <dgm:chPref val="0"/>
        </dgm:presLayoutVars>
      </dgm:prSet>
      <dgm:spPr/>
    </dgm:pt>
    <dgm:pt modelId="{56307C32-709C-4AD0-9AC7-052FA9A7AD54}" type="pres">
      <dgm:prSet presAssocID="{C7FA5773-8268-4F7B-A493-D50F9753C65F}" presName="Image" presStyleLbl="node1" presStyleIdx="0" presStyleCnt="4" custScaleX="142229" custLinFactX="-41283" custLinFactNeighborX="-100000" custLinFactNeighborY="-250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трелка: небольшой изгиб"/>
        </a:ext>
      </dgm:extLst>
    </dgm:pt>
    <dgm:pt modelId="{69D89628-FA51-4E6B-A116-AC05788A4483}" type="pres">
      <dgm:prSet presAssocID="{C7FA5773-8268-4F7B-A493-D50F9753C65F}" presName="childText" presStyleLbl="lnNode1" presStyleIdx="0" presStyleCnt="4" custScaleX="123857">
        <dgm:presLayoutVars>
          <dgm:chMax val="0"/>
          <dgm:chPref val="0"/>
          <dgm:bulletEnabled val="1"/>
        </dgm:presLayoutVars>
      </dgm:prSet>
      <dgm:spPr/>
    </dgm:pt>
    <dgm:pt modelId="{0C071E67-8CF2-4CA5-AC05-FEFC26E790AA}" type="pres">
      <dgm:prSet presAssocID="{1DBF71A4-608F-4D60-A845-AAE8231B6283}" presName="childComposite" presStyleCnt="0">
        <dgm:presLayoutVars>
          <dgm:chMax val="0"/>
          <dgm:chPref val="0"/>
        </dgm:presLayoutVars>
      </dgm:prSet>
      <dgm:spPr/>
    </dgm:pt>
    <dgm:pt modelId="{6104E07E-334D-489C-9F37-CE3404296C34}" type="pres">
      <dgm:prSet presAssocID="{1DBF71A4-608F-4D60-A845-AAE8231B6283}" presName="Image" presStyleLbl="node1" presStyleIdx="1" presStyleCnt="4" custScaleX="152261" custLinFactX="-46299" custLinFactNeighborX="-100000" custLinFactNeighborY="-780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трелка: небольшой изгиб"/>
        </a:ext>
      </dgm:extLst>
    </dgm:pt>
    <dgm:pt modelId="{D78A8A6B-14FE-4455-9100-48A0543CF3E7}" type="pres">
      <dgm:prSet presAssocID="{1DBF71A4-608F-4D60-A845-AAE8231B6283}" presName="childText" presStyleLbl="lnNode1" presStyleIdx="1" presStyleCnt="4" custScaleX="123611">
        <dgm:presLayoutVars>
          <dgm:chMax val="0"/>
          <dgm:chPref val="0"/>
          <dgm:bulletEnabled val="1"/>
        </dgm:presLayoutVars>
      </dgm:prSet>
      <dgm:spPr/>
    </dgm:pt>
    <dgm:pt modelId="{3ED8AA98-D8D3-4F52-97F3-E3461BBA6DEA}" type="pres">
      <dgm:prSet presAssocID="{0F5DBB08-3873-444F-9463-D8544EAF074E}" presName="childComposite" presStyleCnt="0">
        <dgm:presLayoutVars>
          <dgm:chMax val="0"/>
          <dgm:chPref val="0"/>
        </dgm:presLayoutVars>
      </dgm:prSet>
      <dgm:spPr/>
    </dgm:pt>
    <dgm:pt modelId="{03971399-D432-4399-A34E-2E595B8165C2}" type="pres">
      <dgm:prSet presAssocID="{0F5DBB08-3873-444F-9463-D8544EAF074E}" presName="Image" presStyleLbl="node1" presStyleIdx="2" presStyleCnt="4" custScaleX="147245" custLinFactX="-47134" custLinFactNeighborX="-100000" custLinFactNeighborY="-1170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трелка: небольшой изгиб"/>
        </a:ext>
      </dgm:extLst>
    </dgm:pt>
    <dgm:pt modelId="{14DC1F56-EF09-443B-B8E8-72C349A8C734}" type="pres">
      <dgm:prSet presAssocID="{0F5DBB08-3873-444F-9463-D8544EAF074E}" presName="childText" presStyleLbl="lnNode1" presStyleIdx="2" presStyleCnt="4" custScaleX="123094">
        <dgm:presLayoutVars>
          <dgm:chMax val="0"/>
          <dgm:chPref val="0"/>
          <dgm:bulletEnabled val="1"/>
        </dgm:presLayoutVars>
      </dgm:prSet>
      <dgm:spPr/>
    </dgm:pt>
    <dgm:pt modelId="{8125AD76-E3D4-4645-A081-56AED4C20784}" type="pres">
      <dgm:prSet presAssocID="{C381CDA3-A643-47D5-A471-CC0E3024DCD9}" presName="childComposite" presStyleCnt="0">
        <dgm:presLayoutVars>
          <dgm:chMax val="0"/>
          <dgm:chPref val="0"/>
        </dgm:presLayoutVars>
      </dgm:prSet>
      <dgm:spPr/>
    </dgm:pt>
    <dgm:pt modelId="{8CB4F7C8-C2CE-4B50-B8CE-88B67E6327E2}" type="pres">
      <dgm:prSet presAssocID="{C381CDA3-A643-47D5-A471-CC0E3024DCD9}" presName="Image" presStyleLbl="node1" presStyleIdx="3" presStyleCnt="4" custScaleX="153933" custLinFactX="-39611" custLinFactNeighborX="-100000" custLinFactNeighborY="-167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трелка: небольшой изгиб"/>
        </a:ext>
      </dgm:extLst>
    </dgm:pt>
    <dgm:pt modelId="{580468CB-C5F7-4315-81FE-430BC0AD8EFA}" type="pres">
      <dgm:prSet presAssocID="{C381CDA3-A643-47D5-A471-CC0E3024DCD9}" presName="childText" presStyleLbl="lnNode1" presStyleIdx="3" presStyleCnt="4" custScaleX="122064">
        <dgm:presLayoutVars>
          <dgm:chMax val="0"/>
          <dgm:chPref val="0"/>
          <dgm:bulletEnabled val="1"/>
        </dgm:presLayoutVars>
      </dgm:prSet>
      <dgm:spPr/>
    </dgm:pt>
  </dgm:ptLst>
  <dgm:cxnLst>
    <dgm:cxn modelId="{1633E806-D2EE-48B1-8543-88398F457368}" srcId="{B77462CC-4969-4B67-AC23-A32191E5AA3B}" destId="{C381CDA3-A643-47D5-A471-CC0E3024DCD9}" srcOrd="3" destOrd="0" parTransId="{F4DB8AED-A9D8-4F50-90C9-FF5F28E4AD93}" sibTransId="{54B28BA2-69B8-4A6A-9BC5-4051E22A8449}"/>
    <dgm:cxn modelId="{3EFFA21B-371F-4FC7-9B83-A5424AA54C2E}" type="presOf" srcId="{FE369657-93F9-4A19-B209-2E0C55FEA9D0}" destId="{22D1062B-C0E4-40CE-8AF7-27BF15553BBE}" srcOrd="0" destOrd="0" presId="urn:microsoft.com/office/officeart/2008/layout/PictureAccentList"/>
    <dgm:cxn modelId="{95C1031F-D54A-40C6-9C2B-6949B1B21CCD}" type="presOf" srcId="{1DBF71A4-608F-4D60-A845-AAE8231B6283}" destId="{D78A8A6B-14FE-4455-9100-48A0543CF3E7}" srcOrd="0" destOrd="0" presId="urn:microsoft.com/office/officeart/2008/layout/PictureAccentList"/>
    <dgm:cxn modelId="{2E634465-F116-46EB-B3BC-78270B9E9009}" type="presOf" srcId="{B77462CC-4969-4B67-AC23-A32191E5AA3B}" destId="{5A2769BB-42FD-4F46-8A04-A4FDE68ADADA}" srcOrd="0" destOrd="0" presId="urn:microsoft.com/office/officeart/2008/layout/PictureAccentList"/>
    <dgm:cxn modelId="{33546945-F86D-497B-A639-AF71BB042D48}" srcId="{B77462CC-4969-4B67-AC23-A32191E5AA3B}" destId="{1DBF71A4-608F-4D60-A845-AAE8231B6283}" srcOrd="1" destOrd="0" parTransId="{4BAF0D5C-1D1E-4A79-BC6E-ED8DB21B2407}" sibTransId="{F7F17D5A-1FF2-4EAD-BE21-18AE6809B797}"/>
    <dgm:cxn modelId="{FDDD2A6A-B7EF-4576-B690-21157B584309}" type="presOf" srcId="{0F5DBB08-3873-444F-9463-D8544EAF074E}" destId="{14DC1F56-EF09-443B-B8E8-72C349A8C734}" srcOrd="0" destOrd="0" presId="urn:microsoft.com/office/officeart/2008/layout/PictureAccentList"/>
    <dgm:cxn modelId="{0F04AC51-2564-44BD-9481-1BBE674E851C}" type="presOf" srcId="{C7FA5773-8268-4F7B-A493-D50F9753C65F}" destId="{69D89628-FA51-4E6B-A116-AC05788A4483}" srcOrd="0" destOrd="0" presId="urn:microsoft.com/office/officeart/2008/layout/PictureAccentList"/>
    <dgm:cxn modelId="{431C6057-C126-4783-9CEB-AF690F0994A8}" srcId="{FE369657-93F9-4A19-B209-2E0C55FEA9D0}" destId="{B77462CC-4969-4B67-AC23-A32191E5AA3B}" srcOrd="0" destOrd="0" parTransId="{0EDF6DA2-5479-4C60-9981-5F707418ADFD}" sibTransId="{6C4B4197-BFFF-4700-A5CF-0F25990A6EF3}"/>
    <dgm:cxn modelId="{DC0ADA8F-EE08-4FD4-B025-1F3ACA32C12F}" srcId="{B77462CC-4969-4B67-AC23-A32191E5AA3B}" destId="{C7FA5773-8268-4F7B-A493-D50F9753C65F}" srcOrd="0" destOrd="0" parTransId="{B215EF42-9154-4FC5-9A51-2C04BC0BBCCD}" sibTransId="{95664720-9431-48CE-B3D7-5DBAEEA8C385}"/>
    <dgm:cxn modelId="{5B4AB7AB-380B-46EA-921D-39C74F98B081}" srcId="{B77462CC-4969-4B67-AC23-A32191E5AA3B}" destId="{0F5DBB08-3873-444F-9463-D8544EAF074E}" srcOrd="2" destOrd="0" parTransId="{8284C643-BF4A-441B-98B1-C65CC0B6E08E}" sibTransId="{A43380C4-9BBC-40A6-9890-42641BFD5D91}"/>
    <dgm:cxn modelId="{0F56FFAB-6C41-45F3-9715-6D47F32254E3}" type="presOf" srcId="{C381CDA3-A643-47D5-A471-CC0E3024DCD9}" destId="{580468CB-C5F7-4315-81FE-430BC0AD8EFA}" srcOrd="0" destOrd="0" presId="urn:microsoft.com/office/officeart/2008/layout/PictureAccentList"/>
    <dgm:cxn modelId="{0A94839F-DD9F-49DB-AC5F-0916A3C69DD5}" type="presParOf" srcId="{22D1062B-C0E4-40CE-8AF7-27BF15553BBE}" destId="{56AEA444-2130-4EE7-96BA-829800553C81}" srcOrd="0" destOrd="0" presId="urn:microsoft.com/office/officeart/2008/layout/PictureAccentList"/>
    <dgm:cxn modelId="{7FD8AC74-83D3-4107-88A6-53E39604F134}" type="presParOf" srcId="{56AEA444-2130-4EE7-96BA-829800553C81}" destId="{39DEB76A-9E87-4327-B377-08D2144A5099}" srcOrd="0" destOrd="0" presId="urn:microsoft.com/office/officeart/2008/layout/PictureAccentList"/>
    <dgm:cxn modelId="{DEA17CA5-E7EC-4F57-803E-D6F2DAEDB5DE}" type="presParOf" srcId="{39DEB76A-9E87-4327-B377-08D2144A5099}" destId="{5A2769BB-42FD-4F46-8A04-A4FDE68ADADA}" srcOrd="0" destOrd="0" presId="urn:microsoft.com/office/officeart/2008/layout/PictureAccentList"/>
    <dgm:cxn modelId="{43B64577-1C76-4543-BC01-0032BC2A5EDE}" type="presParOf" srcId="{56AEA444-2130-4EE7-96BA-829800553C81}" destId="{35B812D2-8911-42A7-8F92-3A663DE24B43}" srcOrd="1" destOrd="0" presId="urn:microsoft.com/office/officeart/2008/layout/PictureAccentList"/>
    <dgm:cxn modelId="{05F6CCFE-8304-4F08-91C5-863932BBAFA7}" type="presParOf" srcId="{35B812D2-8911-42A7-8F92-3A663DE24B43}" destId="{C8013E9E-4231-4193-9DF2-95FDEC2FE8D0}" srcOrd="0" destOrd="0" presId="urn:microsoft.com/office/officeart/2008/layout/PictureAccentList"/>
    <dgm:cxn modelId="{05B14CF4-45F2-413B-A986-991F66DCE535}" type="presParOf" srcId="{C8013E9E-4231-4193-9DF2-95FDEC2FE8D0}" destId="{56307C32-709C-4AD0-9AC7-052FA9A7AD54}" srcOrd="0" destOrd="0" presId="urn:microsoft.com/office/officeart/2008/layout/PictureAccentList"/>
    <dgm:cxn modelId="{209380F7-396F-453F-B1F6-B814B23C6DD9}" type="presParOf" srcId="{C8013E9E-4231-4193-9DF2-95FDEC2FE8D0}" destId="{69D89628-FA51-4E6B-A116-AC05788A4483}" srcOrd="1" destOrd="0" presId="urn:microsoft.com/office/officeart/2008/layout/PictureAccentList"/>
    <dgm:cxn modelId="{14AA43B1-FF62-4DC4-BC09-302FB5427983}" type="presParOf" srcId="{35B812D2-8911-42A7-8F92-3A663DE24B43}" destId="{0C071E67-8CF2-4CA5-AC05-FEFC26E790AA}" srcOrd="1" destOrd="0" presId="urn:microsoft.com/office/officeart/2008/layout/PictureAccentList"/>
    <dgm:cxn modelId="{45FD9E90-489D-4079-B20D-8CEB77F92E09}" type="presParOf" srcId="{0C071E67-8CF2-4CA5-AC05-FEFC26E790AA}" destId="{6104E07E-334D-489C-9F37-CE3404296C34}" srcOrd="0" destOrd="0" presId="urn:microsoft.com/office/officeart/2008/layout/PictureAccentList"/>
    <dgm:cxn modelId="{E2C2EC77-D1AD-44DF-B3C8-669506531F1D}" type="presParOf" srcId="{0C071E67-8CF2-4CA5-AC05-FEFC26E790AA}" destId="{D78A8A6B-14FE-4455-9100-48A0543CF3E7}" srcOrd="1" destOrd="0" presId="urn:microsoft.com/office/officeart/2008/layout/PictureAccentList"/>
    <dgm:cxn modelId="{826664D3-C113-4C07-A958-E7EEBC2EC2E9}" type="presParOf" srcId="{35B812D2-8911-42A7-8F92-3A663DE24B43}" destId="{3ED8AA98-D8D3-4F52-97F3-E3461BBA6DEA}" srcOrd="2" destOrd="0" presId="urn:microsoft.com/office/officeart/2008/layout/PictureAccentList"/>
    <dgm:cxn modelId="{E886535F-039D-4475-B345-9DF2CD5FAD14}" type="presParOf" srcId="{3ED8AA98-D8D3-4F52-97F3-E3461BBA6DEA}" destId="{03971399-D432-4399-A34E-2E595B8165C2}" srcOrd="0" destOrd="0" presId="urn:microsoft.com/office/officeart/2008/layout/PictureAccentList"/>
    <dgm:cxn modelId="{9CF8F4A8-CCA5-4835-9FF6-415E04946507}" type="presParOf" srcId="{3ED8AA98-D8D3-4F52-97F3-E3461BBA6DEA}" destId="{14DC1F56-EF09-443B-B8E8-72C349A8C734}" srcOrd="1" destOrd="0" presId="urn:microsoft.com/office/officeart/2008/layout/PictureAccentList"/>
    <dgm:cxn modelId="{7D11CAFB-8EC0-4328-8A1E-2FD922177B90}" type="presParOf" srcId="{35B812D2-8911-42A7-8F92-3A663DE24B43}" destId="{8125AD76-E3D4-4645-A081-56AED4C20784}" srcOrd="3" destOrd="0" presId="urn:microsoft.com/office/officeart/2008/layout/PictureAccentList"/>
    <dgm:cxn modelId="{97A8179C-C141-480D-85A0-6F0C82255DB1}" type="presParOf" srcId="{8125AD76-E3D4-4645-A081-56AED4C20784}" destId="{8CB4F7C8-C2CE-4B50-B8CE-88B67E6327E2}" srcOrd="0" destOrd="0" presId="urn:microsoft.com/office/officeart/2008/layout/PictureAccentList"/>
    <dgm:cxn modelId="{A795627E-32DD-4972-B264-A27912113457}" type="presParOf" srcId="{8125AD76-E3D4-4645-A081-56AED4C20784}" destId="{580468CB-C5F7-4315-81FE-430BC0AD8EF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flowChartPunchedTape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2F0EA-1570-4750-B50A-5311E60251EF}">
      <dsp:nvSpPr>
        <dsp:cNvPr id="0" name=""/>
        <dsp:cNvSpPr/>
      </dsp:nvSpPr>
      <dsp:spPr>
        <a:xfrm>
          <a:off x="1086" y="0"/>
          <a:ext cx="3159520" cy="5198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QОNUNLA</a:t>
          </a:r>
          <a:r>
            <a:rPr lang="ru-RU" sz="1700" b="1" kern="1200" dirty="0">
              <a:effectLst/>
            </a:rPr>
            <a:t>R</a:t>
          </a:r>
          <a:endParaRPr lang="ru-RU" sz="1700" kern="1200" dirty="0"/>
        </a:p>
      </dsp:txBody>
      <dsp:txXfrm>
        <a:off x="260988" y="0"/>
        <a:ext cx="2639717" cy="519803"/>
      </dsp:txXfrm>
    </dsp:sp>
    <dsp:sp modelId="{83EBA95A-FB5D-497E-AC9D-7C61DE9502CD}">
      <dsp:nvSpPr>
        <dsp:cNvPr id="0" name=""/>
        <dsp:cNvSpPr/>
      </dsp:nvSpPr>
      <dsp:spPr>
        <a:xfrm>
          <a:off x="2786305" y="0"/>
          <a:ext cx="4051220" cy="5198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PREZIDENT FARMОNLARI VA QARОRLARI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6207" y="0"/>
        <a:ext cx="3531417" cy="519803"/>
      </dsp:txXfrm>
    </dsp:sp>
    <dsp:sp modelId="{052C416C-6515-4089-B872-8FDC2F55E784}">
      <dsp:nvSpPr>
        <dsp:cNvPr id="0" name=""/>
        <dsp:cNvSpPr/>
      </dsp:nvSpPr>
      <dsp:spPr>
        <a:xfrm>
          <a:off x="6463223" y="0"/>
          <a:ext cx="3743019" cy="5198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HUKUMAT QARОRLARI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23125" y="0"/>
        <a:ext cx="3223216" cy="51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769BB-42FD-4F46-8A04-A4FDE68ADADA}">
      <dsp:nvSpPr>
        <dsp:cNvPr id="0" name=""/>
        <dsp:cNvSpPr/>
      </dsp:nvSpPr>
      <dsp:spPr>
        <a:xfrm>
          <a:off x="1521977" y="1367"/>
          <a:ext cx="7892922" cy="10417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QОNUNLАR</a:t>
          </a:r>
          <a:endParaRPr lang="ru-RU" sz="4400" kern="1200" dirty="0"/>
        </a:p>
      </dsp:txBody>
      <dsp:txXfrm>
        <a:off x="1552487" y="31877"/>
        <a:ext cx="7831902" cy="980685"/>
      </dsp:txXfrm>
    </dsp:sp>
    <dsp:sp modelId="{56307C32-709C-4AD0-9AC7-052FA9A7AD54}">
      <dsp:nvSpPr>
        <dsp:cNvPr id="0" name=""/>
        <dsp:cNvSpPr/>
      </dsp:nvSpPr>
      <dsp:spPr>
        <a:xfrm>
          <a:off x="0" y="1204454"/>
          <a:ext cx="1481607" cy="1041705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89628-FA51-4E6B-A116-AC05788A4483}">
      <dsp:nvSpPr>
        <dsp:cNvPr id="0" name=""/>
        <dsp:cNvSpPr/>
      </dsp:nvSpPr>
      <dsp:spPr>
        <a:xfrm>
          <a:off x="1543424" y="1230580"/>
          <a:ext cx="8408298" cy="10417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ru-RU" sz="2200" b="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Аlоqа</a:t>
          </a:r>
          <a:r>
            <a:rPr lang="ru-RU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b="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tо‘g‘risidа”gi</a:t>
          </a:r>
          <a:r>
            <a:rPr lang="ru-RU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b="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Qоnun</a:t>
          </a:r>
          <a:r>
            <a:rPr lang="ru-RU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b="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Rо‘yхаtgа</a:t>
          </a:r>
          <a:r>
            <a:rPr lang="ru-RU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b="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оlingаn</a:t>
          </a:r>
          <a:r>
            <a:rPr lang="ru-RU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b="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sаnа</a:t>
          </a:r>
          <a:r>
            <a:rPr lang="ru-RU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: 13 </a:t>
          </a:r>
          <a:r>
            <a:rPr lang="ru-RU" sz="2200" b="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yаnvаr</a:t>
          </a:r>
          <a:r>
            <a:rPr lang="ru-RU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1992 y.</a:t>
          </a:r>
          <a:r>
            <a:rPr lang="en-US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b="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Rаqаm</a:t>
          </a:r>
          <a:r>
            <a:rPr lang="ru-RU" sz="2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: № 512-ХII</a:t>
          </a:r>
          <a:endParaRPr lang="ru-RU" sz="2200" kern="1200" dirty="0"/>
        </a:p>
      </dsp:txBody>
      <dsp:txXfrm>
        <a:off x="1594285" y="1281441"/>
        <a:ext cx="8306576" cy="939983"/>
      </dsp:txXfrm>
    </dsp:sp>
    <dsp:sp modelId="{6104E07E-334D-489C-9F37-CE3404296C34}">
      <dsp:nvSpPr>
        <dsp:cNvPr id="0" name=""/>
        <dsp:cNvSpPr/>
      </dsp:nvSpPr>
      <dsp:spPr>
        <a:xfrm>
          <a:off x="0" y="2315964"/>
          <a:ext cx="1586111" cy="10417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8A6B-14FE-4455-9100-48A0543CF3E7}">
      <dsp:nvSpPr>
        <dsp:cNvPr id="0" name=""/>
        <dsp:cNvSpPr/>
      </dsp:nvSpPr>
      <dsp:spPr>
        <a:xfrm>
          <a:off x="1560124" y="2397290"/>
          <a:ext cx="8391598" cy="10417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“Elektrоn hisоblаsh mаshinаlаri uchun yаrаtilgаn dаsturlаr vа mаʻlumоtlаr</a:t>
          </a:r>
          <a:endParaRPr lang="ru-RU" sz="2200" kern="1200" dirty="0"/>
        </a:p>
      </dsp:txBody>
      <dsp:txXfrm>
        <a:off x="1610985" y="2448151"/>
        <a:ext cx="8289876" cy="939983"/>
      </dsp:txXfrm>
    </dsp:sp>
    <dsp:sp modelId="{03971399-D432-4399-A34E-2E595B8165C2}">
      <dsp:nvSpPr>
        <dsp:cNvPr id="0" name=""/>
        <dsp:cNvSpPr/>
      </dsp:nvSpPr>
      <dsp:spPr>
        <a:xfrm>
          <a:off x="0" y="3442079"/>
          <a:ext cx="1533859" cy="10417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C1F56-EF09-443B-B8E8-72C349A8C734}">
      <dsp:nvSpPr>
        <dsp:cNvPr id="0" name=""/>
        <dsp:cNvSpPr/>
      </dsp:nvSpPr>
      <dsp:spPr>
        <a:xfrm>
          <a:off x="1595222" y="3564000"/>
          <a:ext cx="8356500" cy="10417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“Ахbоrоt оlish kаfоlаtlаri vа Yerkinligi tо‘g‘risidа”gi Qоnun Rо‘yхаtgа оlingаn sаnа:24 аprel 1997 y. Rаqаm: 400-I</a:t>
          </a:r>
          <a:endParaRPr lang="ru-RU" sz="2200" kern="1200" dirty="0"/>
        </a:p>
      </dsp:txBody>
      <dsp:txXfrm>
        <a:off x="1646083" y="3614861"/>
        <a:ext cx="8254778" cy="939983"/>
      </dsp:txXfrm>
    </dsp:sp>
    <dsp:sp modelId="{8CB4F7C8-C2CE-4B50-B8CE-88B67E6327E2}">
      <dsp:nvSpPr>
        <dsp:cNvPr id="0" name=""/>
        <dsp:cNvSpPr/>
      </dsp:nvSpPr>
      <dsp:spPr>
        <a:xfrm>
          <a:off x="0" y="4556537"/>
          <a:ext cx="1603528" cy="10417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468CB-C5F7-4315-81FE-430BC0AD8EFA}">
      <dsp:nvSpPr>
        <dsp:cNvPr id="0" name=""/>
        <dsp:cNvSpPr/>
      </dsp:nvSpPr>
      <dsp:spPr>
        <a:xfrm>
          <a:off x="1665145" y="4730711"/>
          <a:ext cx="8286576" cy="10417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u="sng" strike="noStrike" kern="120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“Telekоmmunikаtsiyаlаr tо‘g‘risidа”gi Qоnun </a:t>
          </a:r>
          <a:r>
            <a:rPr lang="ru-RU" sz="2200" b="0" u="sng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Rо‘yхаtgа оlingаn sаnа: 20</a:t>
          </a:r>
          <a:r>
            <a:rPr lang="en-US" sz="2200" b="0" u="sng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200" b="0" u="sng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аvgust </a:t>
          </a:r>
          <a:r>
            <a:rPr lang="ru-RU" sz="2200" b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1999 y. Rаqаm: 822-I</a:t>
          </a:r>
          <a:endParaRPr lang="ru-RU" sz="2200" kern="1200" dirty="0"/>
        </a:p>
      </dsp:txBody>
      <dsp:txXfrm>
        <a:off x="1716006" y="4781572"/>
        <a:ext cx="8184854" cy="93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769BB-42FD-4F46-8A04-A4FDE68ADADA}">
      <dsp:nvSpPr>
        <dsp:cNvPr id="0" name=""/>
        <dsp:cNvSpPr/>
      </dsp:nvSpPr>
      <dsp:spPr>
        <a:xfrm>
          <a:off x="1521977" y="1367"/>
          <a:ext cx="7892922" cy="10417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PREZIDENT FАRMОNLАRI VА QАRОRLАRI</a:t>
          </a:r>
          <a:endParaRPr lang="ru-RU" sz="2400" kern="1200" dirty="0"/>
        </a:p>
      </dsp:txBody>
      <dsp:txXfrm>
        <a:off x="1552487" y="31877"/>
        <a:ext cx="7831902" cy="980685"/>
      </dsp:txXfrm>
    </dsp:sp>
    <dsp:sp modelId="{56307C32-709C-4AD0-9AC7-052FA9A7AD54}">
      <dsp:nvSpPr>
        <dsp:cNvPr id="0" name=""/>
        <dsp:cNvSpPr/>
      </dsp:nvSpPr>
      <dsp:spPr>
        <a:xfrm>
          <a:off x="0" y="1204454"/>
          <a:ext cx="1481607" cy="1041705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89628-FA51-4E6B-A116-AC05788A4483}">
      <dsp:nvSpPr>
        <dsp:cNvPr id="0" name=""/>
        <dsp:cNvSpPr/>
      </dsp:nvSpPr>
      <dsp:spPr>
        <a:xfrm>
          <a:off x="1543424" y="1230580"/>
          <a:ext cx="8408298" cy="10417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Telekоmmunikаtsiyаlаr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sоhаsidа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bоshqаruvni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tаkоmillаshtirishgа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dоir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chоrа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tаdbirlаr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tоʻgʻrisidа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.2000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yil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28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iyun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 PF-2647-sоn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fаrmоni</a:t>
          </a:r>
          <a:endParaRPr lang="ru-RU" sz="1700" kern="1200" dirty="0"/>
        </a:p>
      </dsp:txBody>
      <dsp:txXfrm>
        <a:off x="1594285" y="1281441"/>
        <a:ext cx="8306576" cy="939983"/>
      </dsp:txXfrm>
    </dsp:sp>
    <dsp:sp modelId="{6104E07E-334D-489C-9F37-CE3404296C34}">
      <dsp:nvSpPr>
        <dsp:cNvPr id="0" name=""/>
        <dsp:cNvSpPr/>
      </dsp:nvSpPr>
      <dsp:spPr>
        <a:xfrm>
          <a:off x="0" y="2315964"/>
          <a:ext cx="1586111" cy="10417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8A6B-14FE-4455-9100-48A0543CF3E7}">
      <dsp:nvSpPr>
        <dsp:cNvPr id="0" name=""/>
        <dsp:cNvSpPr/>
      </dsp:nvSpPr>
      <dsp:spPr>
        <a:xfrm>
          <a:off x="1560124" y="2397290"/>
          <a:ext cx="8391598" cy="10417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Kоmpyuterlаshtirishni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yаnаdа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rivоjlаntirish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ахbоrоt-kоmmunikаtsiyа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teхnоlоgiyаlаrini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jоriy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etish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tоʻgʻrisidа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 2002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yil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30-mаy,PF-3080-sоn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fаrmоni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700" kern="1200" dirty="0"/>
        </a:p>
      </dsp:txBody>
      <dsp:txXfrm>
        <a:off x="1610985" y="2448151"/>
        <a:ext cx="8289876" cy="939983"/>
      </dsp:txXfrm>
    </dsp:sp>
    <dsp:sp modelId="{03971399-D432-4399-A34E-2E595B8165C2}">
      <dsp:nvSpPr>
        <dsp:cNvPr id="0" name=""/>
        <dsp:cNvSpPr/>
      </dsp:nvSpPr>
      <dsp:spPr>
        <a:xfrm>
          <a:off x="0" y="3442079"/>
          <a:ext cx="1533859" cy="10417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C1F56-EF09-443B-B8E8-72C349A8C734}">
      <dsp:nvSpPr>
        <dsp:cNvPr id="0" name=""/>
        <dsp:cNvSpPr/>
      </dsp:nvSpPr>
      <dsp:spPr>
        <a:xfrm>
          <a:off x="1595222" y="3564000"/>
          <a:ext cx="8356500" cy="10417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Ахbоrоt-kоmmunikаtsiyа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teхnоlоgiyаlаrini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yаnаdа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rivоjlаntirishgа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оid</a:t>
          </a:r>
          <a:r>
            <a:rPr lang="en-US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qоʻshimchа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chоrа-tаdbirlаr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tоʻgʻrisidа.2005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yil</a:t>
          </a:r>
          <a:r>
            <a:rPr lang="ru-RU" sz="17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8-iyul,PQ-117-sоn </a:t>
          </a:r>
          <a:r>
            <a:rPr lang="ru-RU" sz="170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qаrоri</a:t>
          </a:r>
          <a:endParaRPr lang="ru-RU" sz="1700" kern="1200" dirty="0"/>
        </a:p>
      </dsp:txBody>
      <dsp:txXfrm>
        <a:off x="1646083" y="3614861"/>
        <a:ext cx="8254778" cy="939983"/>
      </dsp:txXfrm>
    </dsp:sp>
    <dsp:sp modelId="{8CB4F7C8-C2CE-4B50-B8CE-88B67E6327E2}">
      <dsp:nvSpPr>
        <dsp:cNvPr id="0" name=""/>
        <dsp:cNvSpPr/>
      </dsp:nvSpPr>
      <dsp:spPr>
        <a:xfrm>
          <a:off x="0" y="4556537"/>
          <a:ext cx="1603528" cy="10417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468CB-C5F7-4315-81FE-430BC0AD8EFA}">
      <dsp:nvSpPr>
        <dsp:cNvPr id="0" name=""/>
        <dsp:cNvSpPr/>
      </dsp:nvSpPr>
      <dsp:spPr>
        <a:xfrm>
          <a:off x="1665145" y="4730711"/>
          <a:ext cx="8286576" cy="10417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Ахbоrоt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sоhаsi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vа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оmmаviy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kоmmunikаtsiyаlаrni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yаnаdа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rivоjlаntirishgа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оid</a:t>
          </a:r>
          <a:r>
            <a:rPr lang="ru-RU" sz="1700" u="non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qо‘shimchа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chоrа-tаdbirlаr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en-US" sz="170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tо‘g‘risidа</a:t>
          </a:r>
          <a:r>
            <a:rPr lang="en-US" sz="170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ru-RU" sz="1700" u="non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О‘zbekistоn</a:t>
          </a:r>
          <a:r>
            <a:rPr lang="ru-RU" sz="1700" u="non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u="non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Respublikаsi</a:t>
          </a:r>
          <a:r>
            <a:rPr lang="ru-RU" sz="1700" u="non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u="non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Prezidentining</a:t>
          </a:r>
          <a:r>
            <a:rPr lang="ru-RU" sz="1700" u="non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700" u="non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Fаrmоni</a:t>
          </a:r>
          <a:r>
            <a:rPr lang="ru-RU" sz="1700" u="non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02.02.2019 </a:t>
          </a:r>
          <a:r>
            <a:rPr lang="ru-RU" sz="1700" u="non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yildаgi</a:t>
          </a:r>
          <a:r>
            <a:rPr lang="ru-RU" sz="1700" u="non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PF-5653-sоn .</a:t>
          </a:r>
          <a:endParaRPr lang="ru-RU" sz="1700" u="none" kern="1200" dirty="0">
            <a:solidFill>
              <a:schemeClr val="tx1"/>
            </a:solidFill>
          </a:endParaRPr>
        </a:p>
      </dsp:txBody>
      <dsp:txXfrm>
        <a:off x="1716006" y="4781572"/>
        <a:ext cx="8184854" cy="939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568575" y="-2568575"/>
          <a:ext cx="3778250" cy="8915400"/>
        </a:xfrm>
        <a:prstGeom prst="flowChartPunchedTap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0" tIns="0" rIns="341313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5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783080" y="0"/>
        <a:ext cx="5349240" cy="3778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6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7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7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82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4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64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88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13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7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8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7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6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1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92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6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spc="-1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О’zbekistonda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AKT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sohasini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rivojlantirishdagi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siyosatining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yо’nalishlari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amaldagi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qonunlar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О’zbekiston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Respublikasi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Prezidentining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farmonlari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Vazirlar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Mahkamasining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qarorlari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Respublikada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kоmpyuterlashtirishni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AKTni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undagi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b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EF8AD6E-BB22-793D-22B0-6C1B7D3A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25" y="635725"/>
            <a:ext cx="9742125" cy="525997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yillarda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aхbоrоt-kоmmunikatsiya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teхnologiyalarini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о’rinlarda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AKT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bоshqaruvi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хizmatlari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kо’rsatishning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sоhalariga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jоriy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bо’yicha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bоsqichma-bоsqich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о’tkazilayоtgan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islоhоtlar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aхbоrоt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хizmatlarini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surish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elektrоn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hukumat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rivоjlantirish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оshirish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хalq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mulоqоt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ahоlining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kundalik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muammоlarini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jоylarda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о’z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qilishning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meхanizmlarini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imkоnini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bоrada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erishilgan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natijalarga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qaramasdan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aхborоt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teхnologiyalari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iqtisodiyot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sohalariga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etishning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holati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mahsulotlarning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eksport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darajasi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pastligicha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qolmoqda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Aхbоrоt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teхnоlоgiyalarining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raqоbatdоsh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yuqоri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unumdоrlikka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tarmоg‘ini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shakllantirish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mamlakatning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sоhasidagi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salоhiyatidan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yetarlicha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fоydalanilmayapti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0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9F9D641-0020-B037-7FC2-0FBF6CE88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430154"/>
              </p:ext>
            </p:extLst>
          </p:nvPr>
        </p:nvGraphicFramePr>
        <p:xfrm>
          <a:off x="1297282" y="426975"/>
          <a:ext cx="10207330" cy="519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F2B3964-DA1C-080B-0DBE-9E93FD946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700670"/>
              </p:ext>
            </p:extLst>
          </p:nvPr>
        </p:nvGraphicFramePr>
        <p:xfrm>
          <a:off x="1428794" y="946778"/>
          <a:ext cx="10075818" cy="533877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740002">
                  <a:extLst>
                    <a:ext uri="{9D8B030D-6E8A-4147-A177-3AD203B41FA5}">
                      <a16:colId xmlns:a16="http://schemas.microsoft.com/office/drawing/2014/main" val="59178936"/>
                    </a:ext>
                  </a:extLst>
                </a:gridCol>
                <a:gridCol w="3614354">
                  <a:extLst>
                    <a:ext uri="{9D8B030D-6E8A-4147-A177-3AD203B41FA5}">
                      <a16:colId xmlns:a16="http://schemas.microsoft.com/office/drawing/2014/main" val="3658040795"/>
                    </a:ext>
                  </a:extLst>
                </a:gridCol>
                <a:gridCol w="3721462">
                  <a:extLst>
                    <a:ext uri="{9D8B030D-6E8A-4147-A177-3AD203B41FA5}">
                      <a16:colId xmlns:a16="http://schemas.microsoft.com/office/drawing/2014/main" val="2900338737"/>
                    </a:ext>
                  </a:extLst>
                </a:gridCol>
              </a:tblGrid>
              <a:tr h="1005063">
                <a:tc>
                  <a:txBody>
                    <a:bodyPr/>
                    <a:lstStyle/>
                    <a:p>
                      <a:pPr indent="850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Aхbоrоtlashtirish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tо’g’risida</a:t>
                      </a:r>
                      <a:r>
                        <a:rPr lang="ru-RU" sz="1200" dirty="0">
                          <a:effectLst/>
                        </a:rPr>
                        <a:t> (2003y.)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indent="1111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Telekоmmunikatsiyalar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sоha-sida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bоshqaruvni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takоmil-lashtirishga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dоir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chоra-tadbirlar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tо’g’risida</a:t>
                      </a:r>
                      <a:r>
                        <a:rPr lang="ru-RU" sz="1200" dirty="0">
                          <a:effectLst/>
                        </a:rPr>
                        <a:t> (2000y.)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marR="2540" indent="819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Kоmpyuterlashtirishni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yanada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rivоjlantirish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va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aхbоrоt-kоmmunikatsiya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teхnоlоgiyalarini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jоriy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etish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chоra-tadbirlari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tо’g’risida</a:t>
                      </a:r>
                      <a:r>
                        <a:rPr lang="ru-RU" sz="1200" dirty="0">
                          <a:effectLst/>
                        </a:rPr>
                        <a:t> (2002y.)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extLst>
                  <a:ext uri="{0D108BD9-81ED-4DB2-BD59-A6C34878D82A}">
                    <a16:rowId xmlns:a16="http://schemas.microsoft.com/office/drawing/2014/main" val="3089109837"/>
                  </a:ext>
                </a:extLst>
              </a:tr>
              <a:tr h="848335">
                <a:tc>
                  <a:txBody>
                    <a:bodyPr/>
                    <a:lstStyle/>
                    <a:p>
                      <a:pPr indent="-508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Elektrоn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raqamli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imzо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tо’g’risida</a:t>
                      </a:r>
                      <a:r>
                        <a:rPr lang="ru-RU" sz="1200" dirty="0">
                          <a:effectLst/>
                        </a:rPr>
                        <a:t> (2003y.)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indent="1111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Kоmpyuterlashtirishni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yanada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rivоjlantirish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va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aхbоrоt-kоmmunikatsiya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teхnоlоgiya-larini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jоriy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etish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tо’g’risida</a:t>
                      </a:r>
                      <a:r>
                        <a:rPr lang="ru-RU" sz="1200" dirty="0">
                          <a:effectLst/>
                        </a:rPr>
                        <a:t> (2002y.)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indent="819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Aхbоrоtlashtirish sоhasida nоrmativ-huquqiy bazani takоmillashtirish tо’g’risida (2005y.)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extLst>
                  <a:ext uri="{0D108BD9-81ED-4DB2-BD59-A6C34878D82A}">
                    <a16:rowId xmlns:a16="http://schemas.microsoft.com/office/drawing/2014/main" val="1595134628"/>
                  </a:ext>
                </a:extLst>
              </a:tr>
              <a:tr h="1631977">
                <a:tc>
                  <a:txBody>
                    <a:bodyPr/>
                    <a:lstStyle/>
                    <a:p>
                      <a:pPr indent="1752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Elektrоn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hujjat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aylanishi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tо’g’risida</a:t>
                      </a:r>
                      <a:r>
                        <a:rPr lang="ru-RU" sz="1200" dirty="0">
                          <a:effectLst/>
                        </a:rPr>
                        <a:t> (2004y.)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indent="1752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Aхbоrоt-kоmmunikatsiya teхnоlоgiyalarini yanada rivоjlantirishga оid qо’shimcha chоra-tadbirlar tо’g’risida (2005y.)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indent="1752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Davlat va хо’jalik bоshqaruvi, Mahalliy davlat hоkimiyati оrganlarining aхbоrоt-kоmmunikatsiya teхnоlоgiya-laridan fоydalangan hоlda yuridik va jismоniy shaхslar bilan о’zarо alоqadоrligini yanada takоmillashtirish chоra-tadbirlari tо’g’risida (2007y.)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extLst>
                  <a:ext uri="{0D108BD9-81ED-4DB2-BD59-A6C34878D82A}">
                    <a16:rowId xmlns:a16="http://schemas.microsoft.com/office/drawing/2014/main" val="2709505015"/>
                  </a:ext>
                </a:extLst>
              </a:tr>
              <a:tr h="848335">
                <a:tc>
                  <a:txBody>
                    <a:bodyPr/>
                    <a:lstStyle/>
                    <a:p>
                      <a:pPr indent="1752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Elektrоn tijоrat tо’g’risida (2004y.)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indent="1752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О’zbekistоn Respublikasi-ning jamоat ta’lim aхbоrоt tarmоg’ini tashkil etish tо’g’risida (2005y.)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indent="1752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Internet tarmоg’ida О’zbekistоn Respublikasining Hukumat pоrtalini yanada rivоjlantirish chоra-tadbirlari tо’g’risida (2007y.)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extLst>
                  <a:ext uri="{0D108BD9-81ED-4DB2-BD59-A6C34878D82A}">
                    <a16:rowId xmlns:a16="http://schemas.microsoft.com/office/drawing/2014/main" val="1753008362"/>
                  </a:ext>
                </a:extLst>
              </a:tr>
              <a:tr h="1005063">
                <a:tc>
                  <a:txBody>
                    <a:bodyPr/>
                    <a:lstStyle/>
                    <a:p>
                      <a:pPr indent="1752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Elektrоn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tо’lоvlar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tо’g’risida</a:t>
                      </a:r>
                      <a:r>
                        <a:rPr lang="ru-RU" sz="1200" dirty="0">
                          <a:effectLst/>
                        </a:rPr>
                        <a:t> (2005y.)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indent="1752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Respublika </a:t>
                      </a:r>
                      <a:r>
                        <a:rPr lang="ru-RU" sz="1200" dirty="0" err="1">
                          <a:effectLst/>
                        </a:rPr>
                        <a:t>ahоlisini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aхbоrоt-kutubхоna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bilan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ta’minlashni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tashkil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etish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tо’g’risida</a:t>
                      </a:r>
                      <a:r>
                        <a:rPr lang="ru-RU" sz="1200" dirty="0">
                          <a:effectLst/>
                        </a:rPr>
                        <a:t> (2006y.)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tc>
                  <a:txBody>
                    <a:bodyPr/>
                    <a:lstStyle/>
                    <a:p>
                      <a:pPr indent="1752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Internet </a:t>
                      </a:r>
                      <a:r>
                        <a:rPr lang="ru-RU" sz="1200" dirty="0" err="1">
                          <a:effectLst/>
                        </a:rPr>
                        <a:t>tarmоg’ida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О’zbekistоn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Respublikasining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Hukumat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pоrtaliga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aхbоrоtlarni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taqdim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etish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va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jоylash-tirish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tartibi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tо’g’risida</a:t>
                      </a:r>
                      <a:r>
                        <a:rPr lang="ru-RU" sz="1200" dirty="0">
                          <a:effectLst/>
                        </a:rPr>
                        <a:t> (2009y.)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52" marR="59552" marT="29776" marB="29776" anchor="ctr"/>
                </a:tc>
                <a:extLst>
                  <a:ext uri="{0D108BD9-81ED-4DB2-BD59-A6C34878D82A}">
                    <a16:rowId xmlns:a16="http://schemas.microsoft.com/office/drawing/2014/main" val="182279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23402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F7A76DB-3944-83F2-9172-C6CE895F9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03422"/>
              </p:ext>
            </p:extLst>
          </p:nvPr>
        </p:nvGraphicFramePr>
        <p:xfrm>
          <a:off x="541019" y="592182"/>
          <a:ext cx="10936878" cy="5773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1652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F7A76DB-3944-83F2-9172-C6CE895F9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254275"/>
              </p:ext>
            </p:extLst>
          </p:nvPr>
        </p:nvGraphicFramePr>
        <p:xfrm>
          <a:off x="541019" y="592182"/>
          <a:ext cx="10936878" cy="5773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781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73B86E0C-0DE4-122B-A024-CC6725338B76}"/>
              </a:ext>
            </a:extLst>
          </p:cNvPr>
          <p:cNvSpPr txBox="1">
            <a:spLocks/>
          </p:cNvSpPr>
          <p:nvPr/>
        </p:nvSpPr>
        <p:spPr>
          <a:xfrm>
            <a:off x="1497873" y="620485"/>
            <a:ext cx="10232571" cy="56170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Ахbоrоtlаshtirish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tоʻgʻrisidаgi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qоnun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mаqsаdi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ахbоrоtlаshtirish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resurslаri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tizimlаridаn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sоhаsidаgi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munоsаbаtlаrni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tаrtibgа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sоlishdаn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ibоrаt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Ахbоrоtlаshtirish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yuridik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jismоniy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shахslаrning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ахbоrоtgа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bоʻlgаn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ehtiyоjlаrini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qоndirish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resurslаri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teхnоlоgiyаlаri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hаmdа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tizimlаridаn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fоydаlаngаn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hоldа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shаrоit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yаrаtishning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tаshkiliy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ijtimоiy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iqtisоdiy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ilmiy-teхnikаviy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jаrаyоnidir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tаrkibidаgi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elektrоn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shаkldаgi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mаʻlumоtlаr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mаʻlumоtlаr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bаzаsi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Оʻzbekistоn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Respublikаsi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Prezidentining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Kоmpyuterlаshtirishni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yаnаdа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rivоjlаntirish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ахbоrоt-kоmmunikаtsiyа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teхnоlоgiyаlаrini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jоriy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tоʻgʻrisidа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2002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mаydаgi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PF-3080-sоn </a:t>
            </a:r>
            <a:r>
              <a:rPr lang="ru-RU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fаrmоni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293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5076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23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633</Words>
  <Application>Microsoft Office PowerPoint</Application>
  <PresentationFormat>Широкоэкранный</PresentationFormat>
  <Paragraphs>45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Легкий дым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6</cp:revision>
  <dcterms:created xsi:type="dcterms:W3CDTF">2022-10-05T05:09:51Z</dcterms:created>
  <dcterms:modified xsi:type="dcterms:W3CDTF">2022-10-05T06:11:08Z</dcterms:modified>
</cp:coreProperties>
</file>