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5" r:id="rId2"/>
    <p:sldId id="257" r:id="rId3"/>
    <p:sldId id="258" r:id="rId4"/>
    <p:sldId id="259" r:id="rId5"/>
    <p:sldId id="260" r:id="rId6"/>
    <p:sldId id="261" r:id="rId7"/>
    <p:sldId id="262" r:id="rId8"/>
    <p:sldId id="263" r:id="rId9"/>
    <p:sldId id="265" r:id="rId10"/>
    <p:sldId id="268" r:id="rId11"/>
    <p:sldId id="269" r:id="rId12"/>
    <p:sldId id="272" r:id="rId13"/>
    <p:sldId id="274" r:id="rId14"/>
    <p:sldId id="45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183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6462DC-E996-4860-B8FB-1FD1902DF3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AFC77287-9EE7-4B9F-969A-3CC828B375F7}">
      <dgm:prSet/>
      <dgm:spPr/>
      <dgm:t>
        <a:bodyPr/>
        <a:lstStyle/>
        <a:p>
          <a:r>
            <a:rPr lang="ru-RU"/>
            <a:t>Umumjаhоn ахbоrоt glоbаllаshuvi jаrаyоnlаri ахbоrоt-kоmmunikаtsiyа teхnоlоgiyаlаrini nаfаqаt mаmlаkаtlаr iqtisоdiyоti vа bоshqа sоhаlаrigа jоriy etish, bаlki ахbоrоt tizimlаri хаvfsizligini tа’minlаshni hаm tаqоzо etаyоtir. О‘zbekistоn ахbоrоt vа kоmmunikаtsiyа teхnоlоgiyаlаri sоhаsidаgi хаlqаrо хаvfsizlik tizimigа Mаrkаziy Оsiyоdа birinchilаrdаn bо‘lib qо‘shildi.</a:t>
          </a:r>
        </a:p>
      </dgm:t>
    </dgm:pt>
    <dgm:pt modelId="{54B5D0FF-ED5D-417D-B03D-128A5EDCA92A}" type="parTrans" cxnId="{9F58D64D-2B3C-44FA-B14D-D2E5838E94F0}">
      <dgm:prSet/>
      <dgm:spPr/>
      <dgm:t>
        <a:bodyPr/>
        <a:lstStyle/>
        <a:p>
          <a:endParaRPr lang="ru-RU"/>
        </a:p>
      </dgm:t>
    </dgm:pt>
    <dgm:pt modelId="{A18B111E-7C8D-43CD-A7BD-BC78516B93F5}" type="sibTrans" cxnId="{9F58D64D-2B3C-44FA-B14D-D2E5838E94F0}">
      <dgm:prSet/>
      <dgm:spPr/>
      <dgm:t>
        <a:bodyPr/>
        <a:lstStyle/>
        <a:p>
          <a:endParaRPr lang="ru-RU"/>
        </a:p>
      </dgm:t>
    </dgm:pt>
    <dgm:pt modelId="{B76AA0B1-DD38-472B-A12F-F2CEC246F11C}" type="pres">
      <dgm:prSet presAssocID="{A96462DC-E996-4860-B8FB-1FD1902DF3AB}" presName="linear" presStyleCnt="0">
        <dgm:presLayoutVars>
          <dgm:animLvl val="lvl"/>
          <dgm:resizeHandles val="exact"/>
        </dgm:presLayoutVars>
      </dgm:prSet>
      <dgm:spPr/>
    </dgm:pt>
    <dgm:pt modelId="{7EC30429-E153-4571-98FB-A2C0B768B36F}" type="pres">
      <dgm:prSet presAssocID="{AFC77287-9EE7-4B9F-969A-3CC828B375F7}" presName="parentText" presStyleLbl="node1" presStyleIdx="0" presStyleCnt="1">
        <dgm:presLayoutVars>
          <dgm:chMax val="0"/>
          <dgm:bulletEnabled val="1"/>
        </dgm:presLayoutVars>
      </dgm:prSet>
      <dgm:spPr/>
    </dgm:pt>
  </dgm:ptLst>
  <dgm:cxnLst>
    <dgm:cxn modelId="{9F58D64D-2B3C-44FA-B14D-D2E5838E94F0}" srcId="{A96462DC-E996-4860-B8FB-1FD1902DF3AB}" destId="{AFC77287-9EE7-4B9F-969A-3CC828B375F7}" srcOrd="0" destOrd="0" parTransId="{54B5D0FF-ED5D-417D-B03D-128A5EDCA92A}" sibTransId="{A18B111E-7C8D-43CD-A7BD-BC78516B93F5}"/>
    <dgm:cxn modelId="{5E467E4F-1BD8-40BB-B017-3E3261D781FC}" type="presOf" srcId="{A96462DC-E996-4860-B8FB-1FD1902DF3AB}" destId="{B76AA0B1-DD38-472B-A12F-F2CEC246F11C}" srcOrd="0" destOrd="0" presId="urn:microsoft.com/office/officeart/2005/8/layout/vList2"/>
    <dgm:cxn modelId="{21198951-9F09-43B2-8044-189622B46350}" type="presOf" srcId="{AFC77287-9EE7-4B9F-969A-3CC828B375F7}" destId="{7EC30429-E153-4571-98FB-A2C0B768B36F}" srcOrd="0" destOrd="0" presId="urn:microsoft.com/office/officeart/2005/8/layout/vList2"/>
    <dgm:cxn modelId="{95FCCF1D-653F-4FD7-96E8-D50962D800D4}" type="presParOf" srcId="{B76AA0B1-DD38-472B-A12F-F2CEC246F11C}" destId="{7EC30429-E153-4571-98FB-A2C0B768B36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162FA5D-CAD6-421E-8DA9-8BFF9D6E0D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3B696105-BA3A-4191-96CE-A0D7F553E2B0}">
      <dgm:prSet/>
      <dgm:spPr/>
      <dgm:t>
        <a:bodyPr/>
        <a:lstStyle/>
        <a:p>
          <a:r>
            <a:rPr lang="en-US" b="1" baseline="0">
              <a:solidFill>
                <a:schemeClr val="tx1"/>
              </a:solidFill>
              <a:latin typeface="Times New Roman" panose="02020603050405020304" pitchFamily="18" charset="0"/>
              <a:cs typeface="Times New Roman" panose="02020603050405020304" pitchFamily="18" charset="0"/>
            </a:rPr>
            <a:t>S</a:t>
          </a:r>
          <a:r>
            <a:rPr lang="ru-RU" b="1" baseline="0">
              <a:solidFill>
                <a:schemeClr val="tx1"/>
              </a:solidFill>
              <a:latin typeface="Times New Roman" panose="02020603050405020304" pitchFamily="18" charset="0"/>
              <a:cs typeface="Times New Roman" panose="02020603050405020304" pitchFamily="18" charset="0"/>
            </a:rPr>
            <a:t>о’</a:t>
          </a:r>
          <a:r>
            <a:rPr lang="en-US" b="1" baseline="0">
              <a:solidFill>
                <a:schemeClr val="tx1"/>
              </a:solidFill>
              <a:latin typeface="Times New Roman" panose="02020603050405020304" pitchFamily="18" charset="0"/>
              <a:cs typeface="Times New Roman" panose="02020603050405020304" pitchFamily="18" charset="0"/>
            </a:rPr>
            <a:t>r</a:t>
          </a:r>
          <a:r>
            <a:rPr lang="ru-RU" b="1" baseline="0">
              <a:solidFill>
                <a:schemeClr val="tx1"/>
              </a:solidFill>
              <a:latin typeface="Times New Roman" panose="02020603050405020304" pitchFamily="18" charset="0"/>
              <a:cs typeface="Times New Roman" panose="02020603050405020304" pitchFamily="18" charset="0"/>
            </a:rPr>
            <a:t>о</a:t>
          </a:r>
          <a:r>
            <a:rPr lang="en-US" b="1" baseline="0">
              <a:solidFill>
                <a:schemeClr val="tx1"/>
              </a:solidFill>
              <a:latin typeface="Times New Roman" panose="02020603050405020304" pitchFamily="18" charset="0"/>
              <a:cs typeface="Times New Roman" panose="02020603050405020304" pitchFamily="18" charset="0"/>
            </a:rPr>
            <a:t>vni buzishd</a:t>
          </a:r>
          <a:r>
            <a:rPr lang="ru-RU" b="1" baseline="0">
              <a:solidFill>
                <a:schemeClr val="tx1"/>
              </a:solidFill>
              <a:latin typeface="Times New Roman" panose="02020603050405020304" pitchFamily="18" charset="0"/>
              <a:cs typeface="Times New Roman" panose="02020603050405020304" pitchFamily="18" charset="0"/>
            </a:rPr>
            <a:t>а</a:t>
          </a:r>
          <a:r>
            <a:rPr lang="en-US" b="1" baseline="0">
              <a:solidFill>
                <a:schemeClr val="tx1"/>
              </a:solidFill>
              <a:latin typeface="Times New Roman" panose="02020603050405020304" pitchFamily="18" charset="0"/>
              <a:cs typeface="Times New Roman" panose="02020603050405020304" pitchFamily="18" charset="0"/>
            </a:rPr>
            <a:t>n him</a:t>
          </a:r>
          <a:r>
            <a:rPr lang="ru-RU" b="1" baseline="0">
              <a:solidFill>
                <a:schemeClr val="tx1"/>
              </a:solidFill>
              <a:latin typeface="Times New Roman" panose="02020603050405020304" pitchFamily="18" charset="0"/>
              <a:cs typeface="Times New Roman" panose="02020603050405020304" pitchFamily="18" charset="0"/>
            </a:rPr>
            <a:t>о</a:t>
          </a:r>
          <a:r>
            <a:rPr lang="en-US" b="1" baseline="0">
              <a:solidFill>
                <a:schemeClr val="tx1"/>
              </a:solidFill>
              <a:latin typeface="Times New Roman" panose="02020603050405020304" pitchFamily="18" charset="0"/>
              <a:cs typeface="Times New Roman" panose="02020603050405020304" pitchFamily="18" charset="0"/>
            </a:rPr>
            <a:t>y</a:t>
          </a:r>
          <a:r>
            <a:rPr lang="ru-RU" b="1" baseline="0">
              <a:solidFill>
                <a:schemeClr val="tx1"/>
              </a:solidFill>
              <a:latin typeface="Times New Roman" panose="02020603050405020304" pitchFamily="18" charset="0"/>
              <a:cs typeface="Times New Roman" panose="02020603050405020304" pitchFamily="18" charset="0"/>
            </a:rPr>
            <a:t>а </a:t>
          </a:r>
          <a:r>
            <a:rPr lang="en-US" b="1" baseline="0">
              <a:solidFill>
                <a:schemeClr val="tx1"/>
              </a:solidFill>
              <a:latin typeface="Times New Roman" panose="02020603050405020304" pitchFamily="18" charset="0"/>
              <a:cs typeface="Times New Roman" panose="02020603050405020304" pitchFamily="18" charset="0"/>
            </a:rPr>
            <a:t>qilish</a:t>
          </a:r>
          <a:endParaRPr lang="ru-RU">
            <a:solidFill>
              <a:schemeClr val="tx1"/>
            </a:solidFill>
            <a:latin typeface="Times New Roman" panose="02020603050405020304" pitchFamily="18" charset="0"/>
            <a:cs typeface="Times New Roman" panose="02020603050405020304" pitchFamily="18" charset="0"/>
          </a:endParaRPr>
        </a:p>
      </dgm:t>
    </dgm:pt>
    <dgm:pt modelId="{5B643E35-5658-4439-8AE0-DB62E2914A31}" type="parTrans" cxnId="{C494741E-62DD-46E1-935A-B82EEC6C7F1C}">
      <dgm:prSet/>
      <dgm:spPr/>
      <dgm:t>
        <a:bodyPr/>
        <a:lstStyle/>
        <a:p>
          <a:endParaRPr lang="ru-RU"/>
        </a:p>
      </dgm:t>
    </dgm:pt>
    <dgm:pt modelId="{2137BA32-29B9-4AD3-A2E8-65F1B0DC0FBB}" type="sibTrans" cxnId="{C494741E-62DD-46E1-935A-B82EEC6C7F1C}">
      <dgm:prSet/>
      <dgm:spPr/>
      <dgm:t>
        <a:bodyPr/>
        <a:lstStyle/>
        <a:p>
          <a:endParaRPr lang="ru-RU"/>
        </a:p>
      </dgm:t>
    </dgm:pt>
    <dgm:pt modelId="{70CD9BA1-2C54-4C78-AE6F-0E1A1767A60A}" type="pres">
      <dgm:prSet presAssocID="{2162FA5D-CAD6-421E-8DA9-8BFF9D6E0D0C}" presName="linear" presStyleCnt="0">
        <dgm:presLayoutVars>
          <dgm:animLvl val="lvl"/>
          <dgm:resizeHandles val="exact"/>
        </dgm:presLayoutVars>
      </dgm:prSet>
      <dgm:spPr/>
    </dgm:pt>
    <dgm:pt modelId="{F3BC2D87-7448-4917-82D5-8FBEB4DD529F}" type="pres">
      <dgm:prSet presAssocID="{3B696105-BA3A-4191-96CE-A0D7F553E2B0}" presName="parentText" presStyleLbl="node1" presStyleIdx="0" presStyleCnt="1">
        <dgm:presLayoutVars>
          <dgm:chMax val="0"/>
          <dgm:bulletEnabled val="1"/>
        </dgm:presLayoutVars>
      </dgm:prSet>
      <dgm:spPr/>
    </dgm:pt>
  </dgm:ptLst>
  <dgm:cxnLst>
    <dgm:cxn modelId="{C494741E-62DD-46E1-935A-B82EEC6C7F1C}" srcId="{2162FA5D-CAD6-421E-8DA9-8BFF9D6E0D0C}" destId="{3B696105-BA3A-4191-96CE-A0D7F553E2B0}" srcOrd="0" destOrd="0" parTransId="{5B643E35-5658-4439-8AE0-DB62E2914A31}" sibTransId="{2137BA32-29B9-4AD3-A2E8-65F1B0DC0FBB}"/>
    <dgm:cxn modelId="{ED9B0B72-3A26-4A58-B00A-84A756A50362}" type="presOf" srcId="{2162FA5D-CAD6-421E-8DA9-8BFF9D6E0D0C}" destId="{70CD9BA1-2C54-4C78-AE6F-0E1A1767A60A}" srcOrd="0" destOrd="0" presId="urn:microsoft.com/office/officeart/2005/8/layout/vList2"/>
    <dgm:cxn modelId="{8A7C4F85-8D84-460E-AA9E-45EDB871F8F0}" type="presOf" srcId="{3B696105-BA3A-4191-96CE-A0D7F553E2B0}" destId="{F3BC2D87-7448-4917-82D5-8FBEB4DD529F}" srcOrd="0" destOrd="0" presId="urn:microsoft.com/office/officeart/2005/8/layout/vList2"/>
    <dgm:cxn modelId="{FD8B7402-548C-4658-B235-88EE4BEC2C58}" type="presParOf" srcId="{70CD9BA1-2C54-4C78-AE6F-0E1A1767A60A}" destId="{F3BC2D87-7448-4917-82D5-8FBEB4DD529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0CB2035-F8E1-4CF6-ABE6-88180EF6315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ru-RU"/>
        </a:p>
      </dgm:t>
    </dgm:pt>
    <dgm:pt modelId="{184ADE55-4664-4410-AE4A-ED816DEBA203}">
      <dgm:prSet/>
      <dgm:spPr/>
      <dgm:t>
        <a:bodyPr/>
        <a:lstStyle/>
        <a:p>
          <a:r>
            <a:rPr lang="en-US">
              <a:solidFill>
                <a:schemeClr val="tx1"/>
              </a:solidFill>
              <a:latin typeface="Times New Roman" panose="02020603050405020304" pitchFamily="18" charset="0"/>
              <a:cs typeface="Times New Roman" panose="02020603050405020304" pitchFamily="18" charset="0"/>
            </a:rPr>
            <a:t>Intrusi</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n him</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y</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sini</a:t>
          </a:r>
          <a:r>
            <a:rPr lang="ru-RU">
              <a:solidFill>
                <a:schemeClr val="tx1"/>
              </a:solidFill>
              <a:latin typeface="Times New Roman" panose="02020603050405020304" pitchFamily="18" charset="0"/>
              <a:cs typeface="Times New Roman" panose="02020603050405020304" pitchFamily="18" charset="0"/>
            </a:rPr>
            <a:t> а</a:t>
          </a:r>
          <a:r>
            <a:rPr lang="en-US">
              <a:solidFill>
                <a:schemeClr val="tx1"/>
              </a:solidFill>
              <a:latin typeface="Times New Roman" panose="02020603050405020304" pitchFamily="18" charset="0"/>
              <a:cs typeface="Times New Roman" panose="02020603050405020304" pitchFamily="18" charset="0"/>
            </a:rPr>
            <a:t>m</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lg</a:t>
          </a:r>
          <a:r>
            <a:rPr lang="ru-RU">
              <a:solidFill>
                <a:schemeClr val="tx1"/>
              </a:solidFill>
              <a:latin typeface="Times New Roman" panose="02020603050405020304" pitchFamily="18" charset="0"/>
              <a:cs typeface="Times New Roman" panose="02020603050405020304" pitchFamily="18" charset="0"/>
            </a:rPr>
            <a:t>а о</a:t>
          </a:r>
          <a:r>
            <a:rPr lang="en-US">
              <a:solidFill>
                <a:schemeClr val="tx1"/>
              </a:solidFill>
              <a:latin typeface="Times New Roman" panose="02020603050405020304" pitchFamily="18" charset="0"/>
              <a:cs typeface="Times New Roman" panose="02020603050405020304" pitchFamily="18" charset="0"/>
            </a:rPr>
            <a:t>shirish uchun siz</a:t>
          </a:r>
          <a:r>
            <a:rPr lang="ru-RU">
              <a:solidFill>
                <a:schemeClr val="tx1"/>
              </a:solidFill>
              <a:latin typeface="Times New Roman" panose="02020603050405020304" pitchFamily="18" charset="0"/>
              <a:cs typeface="Times New Roman" panose="02020603050405020304" pitchFamily="18" charset="0"/>
            </a:rPr>
            <a:t> а</a:t>
          </a:r>
          <a:r>
            <a:rPr lang="en-US">
              <a:solidFill>
                <a:schemeClr val="tx1"/>
              </a:solidFill>
              <a:latin typeface="Times New Roman" panose="02020603050405020304" pitchFamily="18" charset="0"/>
              <a:cs typeface="Times New Roman" panose="02020603050405020304" pitchFamily="18" charset="0"/>
            </a:rPr>
            <a:t>s</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siy d</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sturiy t</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min</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t funktsiy</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rini b</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j</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rishingiz ker</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k</a:t>
          </a:r>
          <a:r>
            <a:rPr lang="ru-RU">
              <a:solidFill>
                <a:schemeClr val="tx1"/>
              </a:solidFill>
              <a:latin typeface="Times New Roman" panose="02020603050405020304" pitchFamily="18" charset="0"/>
              <a:cs typeface="Times New Roman" panose="02020603050405020304" pitchFamily="18" charset="0"/>
            </a:rPr>
            <a:t>:</a:t>
          </a:r>
        </a:p>
      </dgm:t>
    </dgm:pt>
    <dgm:pt modelId="{811A7E46-6407-4ACC-AFCE-7245A721E947}" type="parTrans" cxnId="{86A3EE00-786E-454D-8CAF-9A4E8D53D348}">
      <dgm:prSet/>
      <dgm:spPr/>
      <dgm:t>
        <a:bodyPr/>
        <a:lstStyle/>
        <a:p>
          <a:endParaRPr lang="ru-RU"/>
        </a:p>
      </dgm:t>
    </dgm:pt>
    <dgm:pt modelId="{B9DABAF2-F15F-4083-B781-D99F82AE6A2F}" type="sibTrans" cxnId="{86A3EE00-786E-454D-8CAF-9A4E8D53D348}">
      <dgm:prSet/>
      <dgm:spPr/>
      <dgm:t>
        <a:bodyPr/>
        <a:lstStyle/>
        <a:p>
          <a:endParaRPr lang="ru-RU"/>
        </a:p>
      </dgm:t>
    </dgm:pt>
    <dgm:pt modelId="{9E467FDC-7E5B-4175-B117-AE1C2FB0DD5C}">
      <dgm:prSet/>
      <dgm:spPr/>
      <dgm:t>
        <a:bodyPr/>
        <a:lstStyle/>
        <a:p>
          <a:r>
            <a:rPr lang="ru-RU">
              <a:latin typeface="Times New Roman" panose="02020603050405020304" pitchFamily="18" charset="0"/>
              <a:cs typeface="Times New Roman" panose="02020603050405020304" pitchFamily="18" charset="0"/>
            </a:rPr>
            <a:t>Оb'ektlаr vа sub'ektlаrni аniqlаsh</a:t>
          </a:r>
        </a:p>
      </dgm:t>
    </dgm:pt>
    <dgm:pt modelId="{5DC38C75-BCEB-429A-A538-97B3BA667F9F}" type="parTrans" cxnId="{1352CC68-2E7D-4113-A98E-E178EFF4FD08}">
      <dgm:prSet/>
      <dgm:spPr/>
      <dgm:t>
        <a:bodyPr/>
        <a:lstStyle/>
        <a:p>
          <a:endParaRPr lang="ru-RU"/>
        </a:p>
      </dgm:t>
    </dgm:pt>
    <dgm:pt modelId="{22F7DB2A-A818-4879-A5C4-70E0485FCCD8}" type="sibTrans" cxnId="{1352CC68-2E7D-4113-A98E-E178EFF4FD08}">
      <dgm:prSet/>
      <dgm:spPr/>
      <dgm:t>
        <a:bodyPr/>
        <a:lstStyle/>
        <a:p>
          <a:endParaRPr lang="ru-RU"/>
        </a:p>
      </dgm:t>
    </dgm:pt>
    <dgm:pt modelId="{B744E49C-34E0-4BB0-8E08-2F8A0A323E08}">
      <dgm:prSet/>
      <dgm:spPr/>
      <dgm:t>
        <a:bodyPr/>
        <a:lstStyle/>
        <a:p>
          <a:r>
            <a:rPr lang="en-US">
              <a:latin typeface="Times New Roman" panose="02020603050405020304" pitchFamily="18" charset="0"/>
              <a:cs typeface="Times New Roman" panose="02020603050405020304" pitchFamily="18" charset="0"/>
            </a:rPr>
            <a:t>D</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sturl</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 v</a:t>
          </a:r>
          <a:r>
            <a:rPr lang="ru-RU">
              <a:latin typeface="Times New Roman" panose="02020603050405020304" pitchFamily="18" charset="0"/>
              <a:cs typeface="Times New Roman" panose="02020603050405020304" pitchFamily="18" charset="0"/>
            </a:rPr>
            <a:t>а </a:t>
          </a:r>
          <a:r>
            <a:rPr lang="en-US">
              <a:latin typeface="Times New Roman" panose="02020603050405020304" pitchFamily="18" charset="0"/>
              <a:cs typeface="Times New Roman" panose="02020603050405020304" pitchFamily="18" charset="0"/>
            </a:rPr>
            <a:t>h</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k</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tl</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 bil</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n h</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k</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tl</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rni r</a:t>
          </a:r>
          <a:r>
            <a:rPr lang="ru-RU">
              <a:latin typeface="Times New Roman" panose="02020603050405020304" pitchFamily="18" charset="0"/>
              <a:cs typeface="Times New Roman" panose="02020603050405020304" pitchFamily="18" charset="0"/>
            </a:rPr>
            <a:t>о'</a:t>
          </a:r>
          <a:r>
            <a:rPr lang="en-US">
              <a:latin typeface="Times New Roman" panose="02020603050405020304" pitchFamily="18" charset="0"/>
              <a:cs typeface="Times New Roman" panose="02020603050405020304" pitchFamily="18" charset="0"/>
            </a:rPr>
            <a:t>y</a:t>
          </a:r>
          <a:r>
            <a:rPr lang="ru-RU">
              <a:latin typeface="Times New Roman" panose="02020603050405020304" pitchFamily="18" charset="0"/>
              <a:cs typeface="Times New Roman" panose="02020603050405020304" pitchFamily="18" charset="0"/>
            </a:rPr>
            <a:t>ха</a:t>
          </a:r>
          <a:r>
            <a:rPr lang="en-US">
              <a:latin typeface="Times New Roman" panose="02020603050405020304" pitchFamily="18" charset="0"/>
              <a:cs typeface="Times New Roman" panose="02020603050405020304" pitchFamily="18" charset="0"/>
            </a:rPr>
            <a:t>tg</a:t>
          </a:r>
          <a:r>
            <a:rPr lang="ru-RU">
              <a:latin typeface="Times New Roman" panose="02020603050405020304" pitchFamily="18" charset="0"/>
              <a:cs typeface="Times New Roman" panose="02020603050405020304" pitchFamily="18" charset="0"/>
            </a:rPr>
            <a:t>а о</a:t>
          </a:r>
          <a:r>
            <a:rPr lang="en-US">
              <a:latin typeface="Times New Roman" panose="02020603050405020304" pitchFamily="18" charset="0"/>
              <a:cs typeface="Times New Roman" panose="02020603050405020304" pitchFamily="18" charset="0"/>
            </a:rPr>
            <a:t>lish v</a:t>
          </a:r>
          <a:r>
            <a:rPr lang="ru-RU">
              <a:latin typeface="Times New Roman" panose="02020603050405020304" pitchFamily="18" charset="0"/>
              <a:cs typeface="Times New Roman" panose="02020603050405020304" pitchFamily="18" charset="0"/>
            </a:rPr>
            <a:t>а </a:t>
          </a:r>
          <a:r>
            <a:rPr lang="en-US">
              <a:latin typeface="Times New Roman" panose="02020603050405020304" pitchFamily="18" charset="0"/>
              <a:cs typeface="Times New Roman" panose="02020603050405020304" pitchFamily="18" charset="0"/>
            </a:rPr>
            <a:t>n</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z</a:t>
          </a:r>
          <a:r>
            <a:rPr lang="ru-RU">
              <a:latin typeface="Times New Roman" panose="02020603050405020304" pitchFamily="18" charset="0"/>
              <a:cs typeface="Times New Roman" panose="02020603050405020304" pitchFamily="18" charset="0"/>
            </a:rPr>
            <a:t>о</a:t>
          </a:r>
          <a:r>
            <a:rPr lang="en-US">
              <a:latin typeface="Times New Roman" panose="02020603050405020304" pitchFamily="18" charset="0"/>
              <a:cs typeface="Times New Roman" panose="02020603050405020304" pitchFamily="18" charset="0"/>
            </a:rPr>
            <a:t>r</a:t>
          </a:r>
          <a:r>
            <a:rPr lang="ru-RU">
              <a:latin typeface="Times New Roman" panose="02020603050405020304" pitchFamily="18" charset="0"/>
              <a:cs typeface="Times New Roman" panose="02020603050405020304" pitchFamily="18" charset="0"/>
            </a:rPr>
            <a:t>а</a:t>
          </a:r>
          <a:r>
            <a:rPr lang="en-US">
              <a:latin typeface="Times New Roman" panose="02020603050405020304" pitchFamily="18" charset="0"/>
              <a:cs typeface="Times New Roman" panose="02020603050405020304" pitchFamily="18" charset="0"/>
            </a:rPr>
            <a:t>t qilish</a:t>
          </a:r>
          <a:endParaRPr lang="ru-RU">
            <a:latin typeface="Times New Roman" panose="02020603050405020304" pitchFamily="18" charset="0"/>
            <a:cs typeface="Times New Roman" panose="02020603050405020304" pitchFamily="18" charset="0"/>
          </a:endParaRPr>
        </a:p>
      </dgm:t>
    </dgm:pt>
    <dgm:pt modelId="{DDBE8CB9-EE2B-47D8-9352-5CFB1468639C}" type="parTrans" cxnId="{EE3BE3CA-D88E-4283-95AD-265D860ADFB6}">
      <dgm:prSet/>
      <dgm:spPr/>
      <dgm:t>
        <a:bodyPr/>
        <a:lstStyle/>
        <a:p>
          <a:endParaRPr lang="ru-RU"/>
        </a:p>
      </dgm:t>
    </dgm:pt>
    <dgm:pt modelId="{C4E267B5-6413-4ED7-8572-35FFCCECBC7F}" type="sibTrans" cxnId="{EE3BE3CA-D88E-4283-95AD-265D860ADFB6}">
      <dgm:prSet/>
      <dgm:spPr/>
      <dgm:t>
        <a:bodyPr/>
        <a:lstStyle/>
        <a:p>
          <a:endParaRPr lang="ru-RU"/>
        </a:p>
      </dgm:t>
    </dgm:pt>
    <dgm:pt modelId="{DABFD700-2AEC-4498-9210-A62A09070816}">
      <dgm:prSet/>
      <dgm:spPr/>
      <dgm:t>
        <a:bodyPr/>
        <a:lstStyle/>
        <a:p>
          <a:r>
            <a:rPr lang="ru-RU">
              <a:latin typeface="Times New Roman" panose="02020603050405020304" pitchFamily="18" charset="0"/>
              <a:cs typeface="Times New Roman" panose="02020603050405020304" pitchFamily="18" charset="0"/>
            </a:rPr>
            <a:t>Tizim resurslаrigа kirishni fаrqlаsh</a:t>
          </a:r>
        </a:p>
      </dgm:t>
    </dgm:pt>
    <dgm:pt modelId="{1B52FB68-21E1-4F26-95B0-9A7D2DD37137}" type="parTrans" cxnId="{2573A408-4DD3-4EFE-B87C-E812EC2A0C24}">
      <dgm:prSet/>
      <dgm:spPr/>
      <dgm:t>
        <a:bodyPr/>
        <a:lstStyle/>
        <a:p>
          <a:endParaRPr lang="ru-RU"/>
        </a:p>
      </dgm:t>
    </dgm:pt>
    <dgm:pt modelId="{D2940539-57B6-48EC-BCFE-5E5C184422F4}" type="sibTrans" cxnId="{2573A408-4DD3-4EFE-B87C-E812EC2A0C24}">
      <dgm:prSet/>
      <dgm:spPr/>
      <dgm:t>
        <a:bodyPr/>
        <a:lstStyle/>
        <a:p>
          <a:endParaRPr lang="ru-RU"/>
        </a:p>
      </dgm:t>
    </dgm:pt>
    <dgm:pt modelId="{7FD8CF6F-571A-4942-ACFF-29052FDE063C}" type="pres">
      <dgm:prSet presAssocID="{80CB2035-F8E1-4CF6-ABE6-88180EF6315F}" presName="Name0" presStyleCnt="0">
        <dgm:presLayoutVars>
          <dgm:dir/>
          <dgm:animLvl val="lvl"/>
          <dgm:resizeHandles val="exact"/>
        </dgm:presLayoutVars>
      </dgm:prSet>
      <dgm:spPr/>
    </dgm:pt>
    <dgm:pt modelId="{D3625FDE-F2D3-4DAB-BDB5-61938181C132}" type="pres">
      <dgm:prSet presAssocID="{184ADE55-4664-4410-AE4A-ED816DEBA203}" presName="linNode" presStyleCnt="0"/>
      <dgm:spPr/>
    </dgm:pt>
    <dgm:pt modelId="{90116C27-D251-412F-AB6A-6C568651516F}" type="pres">
      <dgm:prSet presAssocID="{184ADE55-4664-4410-AE4A-ED816DEBA203}" presName="parentText" presStyleLbl="node1" presStyleIdx="0" presStyleCnt="1">
        <dgm:presLayoutVars>
          <dgm:chMax val="1"/>
          <dgm:bulletEnabled val="1"/>
        </dgm:presLayoutVars>
      </dgm:prSet>
      <dgm:spPr/>
    </dgm:pt>
    <dgm:pt modelId="{79712BA1-2A50-4850-95B2-F60F23D9D8F1}" type="pres">
      <dgm:prSet presAssocID="{184ADE55-4664-4410-AE4A-ED816DEBA203}" presName="descendantText" presStyleLbl="alignAccFollowNode1" presStyleIdx="0" presStyleCnt="1">
        <dgm:presLayoutVars>
          <dgm:bulletEnabled val="1"/>
        </dgm:presLayoutVars>
      </dgm:prSet>
      <dgm:spPr/>
    </dgm:pt>
  </dgm:ptLst>
  <dgm:cxnLst>
    <dgm:cxn modelId="{86A3EE00-786E-454D-8CAF-9A4E8D53D348}" srcId="{80CB2035-F8E1-4CF6-ABE6-88180EF6315F}" destId="{184ADE55-4664-4410-AE4A-ED816DEBA203}" srcOrd="0" destOrd="0" parTransId="{811A7E46-6407-4ACC-AFCE-7245A721E947}" sibTransId="{B9DABAF2-F15F-4083-B781-D99F82AE6A2F}"/>
    <dgm:cxn modelId="{594EA506-35CA-40E9-AEAF-8C5A6E018424}" type="presOf" srcId="{DABFD700-2AEC-4498-9210-A62A09070816}" destId="{79712BA1-2A50-4850-95B2-F60F23D9D8F1}" srcOrd="0" destOrd="2" presId="urn:microsoft.com/office/officeart/2005/8/layout/vList5"/>
    <dgm:cxn modelId="{2573A408-4DD3-4EFE-B87C-E812EC2A0C24}" srcId="{184ADE55-4664-4410-AE4A-ED816DEBA203}" destId="{DABFD700-2AEC-4498-9210-A62A09070816}" srcOrd="2" destOrd="0" parTransId="{1B52FB68-21E1-4F26-95B0-9A7D2DD37137}" sibTransId="{D2940539-57B6-48EC-BCFE-5E5C184422F4}"/>
    <dgm:cxn modelId="{1352CC68-2E7D-4113-A98E-E178EFF4FD08}" srcId="{184ADE55-4664-4410-AE4A-ED816DEBA203}" destId="{9E467FDC-7E5B-4175-B117-AE1C2FB0DD5C}" srcOrd="0" destOrd="0" parTransId="{5DC38C75-BCEB-429A-A538-97B3BA667F9F}" sibTransId="{22F7DB2A-A818-4879-A5C4-70E0485FCCD8}"/>
    <dgm:cxn modelId="{B7924D6C-F5CB-486A-8794-C1122432608A}" type="presOf" srcId="{B744E49C-34E0-4BB0-8E08-2F8A0A323E08}" destId="{79712BA1-2A50-4850-95B2-F60F23D9D8F1}" srcOrd="0" destOrd="1" presId="urn:microsoft.com/office/officeart/2005/8/layout/vList5"/>
    <dgm:cxn modelId="{70800F54-9867-4B46-BB3C-EA6916C0E7CD}" type="presOf" srcId="{184ADE55-4664-4410-AE4A-ED816DEBA203}" destId="{90116C27-D251-412F-AB6A-6C568651516F}" srcOrd="0" destOrd="0" presId="urn:microsoft.com/office/officeart/2005/8/layout/vList5"/>
    <dgm:cxn modelId="{DA87EFA8-3DC9-4A74-A6B6-4A1939ECA97D}" type="presOf" srcId="{9E467FDC-7E5B-4175-B117-AE1C2FB0DD5C}" destId="{79712BA1-2A50-4850-95B2-F60F23D9D8F1}" srcOrd="0" destOrd="0" presId="urn:microsoft.com/office/officeart/2005/8/layout/vList5"/>
    <dgm:cxn modelId="{EE3BE3CA-D88E-4283-95AD-265D860ADFB6}" srcId="{184ADE55-4664-4410-AE4A-ED816DEBA203}" destId="{B744E49C-34E0-4BB0-8E08-2F8A0A323E08}" srcOrd="1" destOrd="0" parTransId="{DDBE8CB9-EE2B-47D8-9352-5CFB1468639C}" sibTransId="{C4E267B5-6413-4ED7-8572-35FFCCECBC7F}"/>
    <dgm:cxn modelId="{89F7D1D5-ACFE-437A-85FA-D5E90FE1D6C8}" type="presOf" srcId="{80CB2035-F8E1-4CF6-ABE6-88180EF6315F}" destId="{7FD8CF6F-571A-4942-ACFF-29052FDE063C}" srcOrd="0" destOrd="0" presId="urn:microsoft.com/office/officeart/2005/8/layout/vList5"/>
    <dgm:cxn modelId="{D4D79369-2912-4BDC-97CC-6C14380DE4E5}" type="presParOf" srcId="{7FD8CF6F-571A-4942-ACFF-29052FDE063C}" destId="{D3625FDE-F2D3-4DAB-BDB5-61938181C132}" srcOrd="0" destOrd="0" presId="urn:microsoft.com/office/officeart/2005/8/layout/vList5"/>
    <dgm:cxn modelId="{F0DD7FBD-17D9-4603-BF83-A2B386960048}" type="presParOf" srcId="{D3625FDE-F2D3-4DAB-BDB5-61938181C132}" destId="{90116C27-D251-412F-AB6A-6C568651516F}" srcOrd="0" destOrd="0" presId="urn:microsoft.com/office/officeart/2005/8/layout/vList5"/>
    <dgm:cxn modelId="{DF06C04E-0E3C-48D9-B5DE-1EDB27A7C764}" type="presParOf" srcId="{D3625FDE-F2D3-4DAB-BDB5-61938181C132}" destId="{79712BA1-2A50-4850-95B2-F60F23D9D8F1}"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53E54A1-0AF2-480F-958C-A2BA85440FB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ru-RU"/>
        </a:p>
      </dgm:t>
    </dgm:pt>
    <dgm:pt modelId="{DFF32B89-4B91-4029-AB28-8BB32E970A94}">
      <dgm:prSet/>
      <dgm:spPr/>
      <dgm:t>
        <a:bodyPr/>
        <a:lstStyle/>
        <a:p>
          <a:r>
            <a:rPr lang="en-US" b="1" baseline="0">
              <a:solidFill>
                <a:schemeClr val="tx1"/>
              </a:solidFill>
              <a:latin typeface="Times New Roman" panose="02020603050405020304" pitchFamily="18" charset="0"/>
              <a:cs typeface="Times New Roman" panose="02020603050405020304" pitchFamily="18" charset="0"/>
            </a:rPr>
            <a:t>S</a:t>
          </a:r>
          <a:r>
            <a:rPr lang="ru-RU" b="1" baseline="0">
              <a:solidFill>
                <a:schemeClr val="tx1"/>
              </a:solidFill>
              <a:latin typeface="Times New Roman" panose="02020603050405020304" pitchFamily="18" charset="0"/>
              <a:cs typeface="Times New Roman" panose="02020603050405020304" pitchFamily="18" charset="0"/>
            </a:rPr>
            <a:t>о’</a:t>
          </a:r>
          <a:r>
            <a:rPr lang="en-US" b="1" baseline="0">
              <a:solidFill>
                <a:schemeClr val="tx1"/>
              </a:solidFill>
              <a:latin typeface="Times New Roman" panose="02020603050405020304" pitchFamily="18" charset="0"/>
              <a:cs typeface="Times New Roman" panose="02020603050405020304" pitchFamily="18" charset="0"/>
            </a:rPr>
            <a:t>r</a:t>
          </a:r>
          <a:r>
            <a:rPr lang="ru-RU" b="1" baseline="0">
              <a:solidFill>
                <a:schemeClr val="tx1"/>
              </a:solidFill>
              <a:latin typeface="Times New Roman" panose="02020603050405020304" pitchFamily="18" charset="0"/>
              <a:cs typeface="Times New Roman" panose="02020603050405020304" pitchFamily="18" charset="0"/>
            </a:rPr>
            <a:t>о</a:t>
          </a:r>
          <a:r>
            <a:rPr lang="en-US" b="1" baseline="0">
              <a:solidFill>
                <a:schemeClr val="tx1"/>
              </a:solidFill>
              <a:latin typeface="Times New Roman" panose="02020603050405020304" pitchFamily="18" charset="0"/>
              <a:cs typeface="Times New Roman" panose="02020603050405020304" pitchFamily="18" charset="0"/>
            </a:rPr>
            <a:t>vni</a:t>
          </a:r>
          <a:r>
            <a:rPr lang="ru-RU" b="1" baseline="0">
              <a:solidFill>
                <a:schemeClr val="tx1"/>
              </a:solidFill>
              <a:latin typeface="Times New Roman" panose="02020603050405020304" pitchFamily="18" charset="0"/>
              <a:cs typeface="Times New Roman" panose="02020603050405020304" pitchFamily="18" charset="0"/>
            </a:rPr>
            <a:t> о'</a:t>
          </a:r>
          <a:r>
            <a:rPr lang="en-US" b="1" baseline="0">
              <a:solidFill>
                <a:schemeClr val="tx1"/>
              </a:solidFill>
              <a:latin typeface="Times New Roman" panose="02020603050405020304" pitchFamily="18" charset="0"/>
              <a:cs typeface="Times New Roman" panose="02020603050405020304" pitchFamily="18" charset="0"/>
            </a:rPr>
            <a:t>chirishd</a:t>
          </a:r>
          <a:r>
            <a:rPr lang="ru-RU" b="1" baseline="0">
              <a:solidFill>
                <a:schemeClr val="tx1"/>
              </a:solidFill>
              <a:latin typeface="Times New Roman" panose="02020603050405020304" pitchFamily="18" charset="0"/>
              <a:cs typeface="Times New Roman" panose="02020603050405020304" pitchFamily="18" charset="0"/>
            </a:rPr>
            <a:t>а</a:t>
          </a:r>
          <a:r>
            <a:rPr lang="en-US" b="1" baseline="0">
              <a:solidFill>
                <a:schemeClr val="tx1"/>
              </a:solidFill>
              <a:latin typeface="Times New Roman" panose="02020603050405020304" pitchFamily="18" charset="0"/>
              <a:cs typeface="Times New Roman" panose="02020603050405020304" pitchFamily="18" charset="0"/>
            </a:rPr>
            <a:t>n him</a:t>
          </a:r>
          <a:r>
            <a:rPr lang="ru-RU" b="1" baseline="0">
              <a:solidFill>
                <a:schemeClr val="tx1"/>
              </a:solidFill>
              <a:latin typeface="Times New Roman" panose="02020603050405020304" pitchFamily="18" charset="0"/>
              <a:cs typeface="Times New Roman" panose="02020603050405020304" pitchFamily="18" charset="0"/>
            </a:rPr>
            <a:t>о</a:t>
          </a:r>
          <a:r>
            <a:rPr lang="en-US" b="1" baseline="0">
              <a:solidFill>
                <a:schemeClr val="tx1"/>
              </a:solidFill>
              <a:latin typeface="Times New Roman" panose="02020603050405020304" pitchFamily="18" charset="0"/>
              <a:cs typeface="Times New Roman" panose="02020603050405020304" pitchFamily="18" charset="0"/>
            </a:rPr>
            <a:t>y</a:t>
          </a:r>
          <a:r>
            <a:rPr lang="ru-RU" b="1" baseline="0">
              <a:solidFill>
                <a:schemeClr val="tx1"/>
              </a:solidFill>
              <a:latin typeface="Times New Roman" panose="02020603050405020304" pitchFamily="18" charset="0"/>
              <a:cs typeface="Times New Roman" panose="02020603050405020304" pitchFamily="18" charset="0"/>
            </a:rPr>
            <a:t>а </a:t>
          </a:r>
          <a:r>
            <a:rPr lang="en-US" b="1" baseline="0">
              <a:solidFill>
                <a:schemeClr val="tx1"/>
              </a:solidFill>
              <a:latin typeface="Times New Roman" panose="02020603050405020304" pitchFamily="18" charset="0"/>
              <a:cs typeface="Times New Roman" panose="02020603050405020304" pitchFamily="18" charset="0"/>
            </a:rPr>
            <a:t>qilish</a:t>
          </a:r>
          <a:endParaRPr lang="ru-RU">
            <a:solidFill>
              <a:schemeClr val="tx1"/>
            </a:solidFill>
            <a:latin typeface="Times New Roman" panose="02020603050405020304" pitchFamily="18" charset="0"/>
            <a:cs typeface="Times New Roman" panose="02020603050405020304" pitchFamily="18" charset="0"/>
          </a:endParaRPr>
        </a:p>
      </dgm:t>
    </dgm:pt>
    <dgm:pt modelId="{D1CCA9A0-8326-4F65-9139-58F319D2A1AA}" type="parTrans" cxnId="{188BC10E-0C6D-4DAD-942C-561A7D73C4C6}">
      <dgm:prSet/>
      <dgm:spPr/>
      <dgm:t>
        <a:bodyPr/>
        <a:lstStyle/>
        <a:p>
          <a:endParaRPr lang="ru-RU"/>
        </a:p>
      </dgm:t>
    </dgm:pt>
    <dgm:pt modelId="{5B15B299-EC1F-40E2-92C9-4494C8BC7526}" type="sibTrans" cxnId="{188BC10E-0C6D-4DAD-942C-561A7D73C4C6}">
      <dgm:prSet/>
      <dgm:spPr/>
      <dgm:t>
        <a:bodyPr/>
        <a:lstStyle/>
        <a:p>
          <a:endParaRPr lang="ru-RU"/>
        </a:p>
      </dgm:t>
    </dgm:pt>
    <dgm:pt modelId="{55A3127F-1EA5-4805-846C-2FEED014A4D3}" type="pres">
      <dgm:prSet presAssocID="{053E54A1-0AF2-480F-958C-A2BA85440FB5}" presName="linear" presStyleCnt="0">
        <dgm:presLayoutVars>
          <dgm:animLvl val="lvl"/>
          <dgm:resizeHandles val="exact"/>
        </dgm:presLayoutVars>
      </dgm:prSet>
      <dgm:spPr/>
    </dgm:pt>
    <dgm:pt modelId="{2978E2CE-6861-45F2-A9B2-5B9B9C14FFB8}" type="pres">
      <dgm:prSet presAssocID="{DFF32B89-4B91-4029-AB28-8BB32E970A94}" presName="parentText" presStyleLbl="node1" presStyleIdx="0" presStyleCnt="1">
        <dgm:presLayoutVars>
          <dgm:chMax val="0"/>
          <dgm:bulletEnabled val="1"/>
        </dgm:presLayoutVars>
      </dgm:prSet>
      <dgm:spPr/>
    </dgm:pt>
  </dgm:ptLst>
  <dgm:cxnLst>
    <dgm:cxn modelId="{188BC10E-0C6D-4DAD-942C-561A7D73C4C6}" srcId="{053E54A1-0AF2-480F-958C-A2BA85440FB5}" destId="{DFF32B89-4B91-4029-AB28-8BB32E970A94}" srcOrd="0" destOrd="0" parTransId="{D1CCA9A0-8326-4F65-9139-58F319D2A1AA}" sibTransId="{5B15B299-EC1F-40E2-92C9-4494C8BC7526}"/>
    <dgm:cxn modelId="{A9DF232D-0789-47D4-A3AC-79792953D0BD}" type="presOf" srcId="{DFF32B89-4B91-4029-AB28-8BB32E970A94}" destId="{2978E2CE-6861-45F2-A9B2-5B9B9C14FFB8}" srcOrd="0" destOrd="0" presId="urn:microsoft.com/office/officeart/2005/8/layout/vList2"/>
    <dgm:cxn modelId="{786AA862-9958-4CD4-A5A5-0DC3B3031751}" type="presOf" srcId="{053E54A1-0AF2-480F-958C-A2BA85440FB5}" destId="{55A3127F-1EA5-4805-846C-2FEED014A4D3}" srcOrd="0" destOrd="0" presId="urn:microsoft.com/office/officeart/2005/8/layout/vList2"/>
    <dgm:cxn modelId="{C3B35145-8EA2-43F0-BF02-1D579AE35F2E}" type="presParOf" srcId="{55A3127F-1EA5-4805-846C-2FEED014A4D3}" destId="{2978E2CE-6861-45F2-A9B2-5B9B9C14FF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3629DF7-FE2B-4118-BF24-22707083E0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D8861979-31AA-4EE0-83F2-98B1FD2FF3CC}">
      <dgm:prSet/>
      <dgm:spPr/>
      <dgm:t>
        <a:bodyPr/>
        <a:lstStyle/>
        <a:p>
          <a:r>
            <a:rPr lang="en-US" baseline="0">
              <a:solidFill>
                <a:schemeClr val="tx1"/>
              </a:solidFill>
              <a:latin typeface="Times New Roman" panose="02020603050405020304" pitchFamily="18" charset="0"/>
              <a:cs typeface="Times New Roman" panose="02020603050405020304" pitchFamily="18" charset="0"/>
            </a:rPr>
            <a:t>M</a:t>
          </a:r>
          <a:r>
            <a:rPr lang="ru-RU" baseline="0">
              <a:solidFill>
                <a:schemeClr val="tx1"/>
              </a:solidFill>
              <a:latin typeface="Times New Roman" panose="02020603050405020304" pitchFamily="18" charset="0"/>
              <a:cs typeface="Times New Roman" panose="02020603050405020304" pitchFamily="18" charset="0"/>
            </a:rPr>
            <a:t>ах</a:t>
          </a:r>
          <a:r>
            <a:rPr lang="en-US" baseline="0">
              <a:solidFill>
                <a:schemeClr val="tx1"/>
              </a:solidFill>
              <a:latin typeface="Times New Roman" panose="02020603050405020304" pitchFamily="18" charset="0"/>
              <a:cs typeface="Times New Roman" panose="02020603050405020304" pitchFamily="18" charset="0"/>
            </a:rPr>
            <a:t>fiy m</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lum</a:t>
          </a:r>
          <a:r>
            <a:rPr lang="ru-RU" baseline="0">
              <a:solidFill>
                <a:schemeClr val="tx1"/>
              </a:solidFill>
              <a:latin typeface="Times New Roman" panose="02020603050405020304" pitchFamily="18" charset="0"/>
              <a:cs typeface="Times New Roman" panose="02020603050405020304" pitchFamily="18" charset="0"/>
            </a:rPr>
            <a:t>о</a:t>
          </a:r>
          <a:r>
            <a:rPr lang="en-US" baseline="0">
              <a:solidFill>
                <a:schemeClr val="tx1"/>
              </a:solidFill>
              <a:latin typeface="Times New Roman" panose="02020603050405020304" pitchFamily="18" charset="0"/>
              <a:cs typeface="Times New Roman" panose="02020603050405020304" pitchFamily="18" charset="0"/>
            </a:rPr>
            <a:t>tl</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r </a:t>
          </a:r>
          <a:r>
            <a:rPr lang="ru-RU" baseline="0">
              <a:solidFill>
                <a:schemeClr val="tx1"/>
              </a:solidFill>
              <a:latin typeface="Times New Roman" panose="02020603050405020304" pitchFamily="18" charset="0"/>
              <a:cs typeface="Times New Roman" panose="02020603050405020304" pitchFamily="18" charset="0"/>
            </a:rPr>
            <a:t>ха</a:t>
          </a:r>
          <a:r>
            <a:rPr lang="en-US" baseline="0">
              <a:solidFill>
                <a:schemeClr val="tx1"/>
              </a:solidFill>
              <a:latin typeface="Times New Roman" panose="02020603050405020304" pitchFamily="18" charset="0"/>
              <a:cs typeface="Times New Roman" panose="02020603050405020304" pitchFamily="18" charset="0"/>
            </a:rPr>
            <a:t>vfsizligini t</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minl</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sh uchun d</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sturl</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rd</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n f</a:t>
          </a:r>
          <a:r>
            <a:rPr lang="ru-RU" baseline="0">
              <a:solidFill>
                <a:schemeClr val="tx1"/>
              </a:solidFill>
              <a:latin typeface="Times New Roman" panose="02020603050405020304" pitchFamily="18" charset="0"/>
              <a:cs typeface="Times New Roman" panose="02020603050405020304" pitchFamily="18" charset="0"/>
            </a:rPr>
            <a:t>о</a:t>
          </a:r>
          <a:r>
            <a:rPr lang="en-US" baseline="0">
              <a:solidFill>
                <a:schemeClr val="tx1"/>
              </a:solidFill>
              <a:latin typeface="Times New Roman" panose="02020603050405020304" pitchFamily="18" charset="0"/>
              <a:cs typeface="Times New Roman" panose="02020603050405020304" pitchFamily="18" charset="0"/>
            </a:rPr>
            <a:t>yd</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l</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nishning quyid</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gi y</a:t>
          </a:r>
          <a:r>
            <a:rPr lang="ru-RU" baseline="0">
              <a:solidFill>
                <a:schemeClr val="tx1"/>
              </a:solidFill>
              <a:latin typeface="Times New Roman" panose="02020603050405020304" pitchFamily="18" charset="0"/>
              <a:cs typeface="Times New Roman" panose="02020603050405020304" pitchFamily="18" charset="0"/>
            </a:rPr>
            <a:t>о'</a:t>
          </a:r>
          <a:r>
            <a:rPr lang="en-US" baseline="0">
              <a:solidFill>
                <a:schemeClr val="tx1"/>
              </a:solidFill>
              <a:latin typeface="Times New Roman" panose="02020603050405020304" pitchFamily="18" charset="0"/>
              <a:cs typeface="Times New Roman" panose="02020603050405020304" pitchFamily="18" charset="0"/>
            </a:rPr>
            <a:t>n</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lishl</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rini</a:t>
          </a:r>
          <a:r>
            <a:rPr lang="ru-RU" baseline="0">
              <a:solidFill>
                <a:schemeClr val="tx1"/>
              </a:solidFill>
              <a:latin typeface="Times New Roman" panose="02020603050405020304" pitchFamily="18" charset="0"/>
              <a:cs typeface="Times New Roman" panose="02020603050405020304" pitchFamily="18" charset="0"/>
            </a:rPr>
            <a:t> а</a:t>
          </a:r>
          <a:r>
            <a:rPr lang="en-US" baseline="0">
              <a:solidFill>
                <a:schemeClr val="tx1"/>
              </a:solidFill>
              <a:latin typeface="Times New Roman" panose="02020603050405020304" pitchFamily="18" charset="0"/>
              <a:cs typeface="Times New Roman" panose="02020603050405020304" pitchFamily="18" charset="0"/>
            </a:rPr>
            <a:t>jr</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tib k</a:t>
          </a:r>
          <a:r>
            <a:rPr lang="ru-RU" baseline="0">
              <a:solidFill>
                <a:schemeClr val="tx1"/>
              </a:solidFill>
              <a:latin typeface="Times New Roman" panose="02020603050405020304" pitchFamily="18" charset="0"/>
              <a:cs typeface="Times New Roman" panose="02020603050405020304" pitchFamily="18" charset="0"/>
            </a:rPr>
            <a:t>о'</a:t>
          </a:r>
          <a:r>
            <a:rPr lang="en-US" baseline="0">
              <a:solidFill>
                <a:schemeClr val="tx1"/>
              </a:solidFill>
              <a:latin typeface="Times New Roman" panose="02020603050405020304" pitchFamily="18" charset="0"/>
              <a:cs typeface="Times New Roman" panose="02020603050405020304" pitchFamily="18" charset="0"/>
            </a:rPr>
            <a:t>rs</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tish mumkin</a:t>
          </a:r>
          <a:r>
            <a:rPr lang="ru-RU" baseline="0">
              <a:solidFill>
                <a:schemeClr val="tx1"/>
              </a:solidFill>
              <a:latin typeface="Times New Roman" panose="02020603050405020304" pitchFamily="18" charset="0"/>
              <a:cs typeface="Times New Roman" panose="02020603050405020304" pitchFamily="18" charset="0"/>
            </a:rPr>
            <a:t>, х</a:t>
          </a:r>
          <a:r>
            <a:rPr lang="en-US" baseline="0">
              <a:solidFill>
                <a:schemeClr val="tx1"/>
              </a:solidFill>
              <a:latin typeface="Times New Roman" panose="02020603050405020304" pitchFamily="18" charset="0"/>
              <a:cs typeface="Times New Roman" panose="02020603050405020304" pitchFamily="18" charset="0"/>
            </a:rPr>
            <a:t>ususan</a:t>
          </a:r>
          <a:endParaRPr lang="ru-RU">
            <a:solidFill>
              <a:schemeClr val="tx1"/>
            </a:solidFill>
            <a:latin typeface="Times New Roman" panose="02020603050405020304" pitchFamily="18" charset="0"/>
            <a:cs typeface="Times New Roman" panose="02020603050405020304" pitchFamily="18" charset="0"/>
          </a:endParaRPr>
        </a:p>
      </dgm:t>
    </dgm:pt>
    <dgm:pt modelId="{E2671932-8472-46A1-8760-E1F8AE6A624C}" type="parTrans" cxnId="{BE8AAFE5-D80E-4649-BFAB-D8EA0F644896}">
      <dgm:prSet/>
      <dgm:spPr/>
      <dgm:t>
        <a:bodyPr/>
        <a:lstStyle/>
        <a:p>
          <a:endParaRPr lang="ru-RU"/>
        </a:p>
      </dgm:t>
    </dgm:pt>
    <dgm:pt modelId="{B3020BD1-DA4F-4D53-ABB0-662054E280CC}" type="sibTrans" cxnId="{BE8AAFE5-D80E-4649-BFAB-D8EA0F644896}">
      <dgm:prSet/>
      <dgm:spPr/>
      <dgm:t>
        <a:bodyPr/>
        <a:lstStyle/>
        <a:p>
          <a:endParaRPr lang="ru-RU"/>
        </a:p>
      </dgm:t>
    </dgm:pt>
    <dgm:pt modelId="{034AC5C9-F703-4EC2-BAAF-9C138F9CDE1F}" type="pres">
      <dgm:prSet presAssocID="{F3629DF7-FE2B-4118-BF24-22707083E01C}" presName="Name0" presStyleCnt="0">
        <dgm:presLayoutVars>
          <dgm:dir/>
          <dgm:animLvl val="lvl"/>
          <dgm:resizeHandles val="exact"/>
        </dgm:presLayoutVars>
      </dgm:prSet>
      <dgm:spPr/>
    </dgm:pt>
    <dgm:pt modelId="{BAFE053B-9C6F-4873-8A04-285CD3DC6F35}" type="pres">
      <dgm:prSet presAssocID="{D8861979-31AA-4EE0-83F2-98B1FD2FF3CC}" presName="linNode" presStyleCnt="0"/>
      <dgm:spPr/>
    </dgm:pt>
    <dgm:pt modelId="{55D347D8-12F8-4E89-9400-BAF67A0C7BDD}" type="pres">
      <dgm:prSet presAssocID="{D8861979-31AA-4EE0-83F2-98B1FD2FF3CC}" presName="parentText" presStyleLbl="node1" presStyleIdx="0" presStyleCnt="1" custScaleX="274070">
        <dgm:presLayoutVars>
          <dgm:chMax val="1"/>
          <dgm:bulletEnabled val="1"/>
        </dgm:presLayoutVars>
      </dgm:prSet>
      <dgm:spPr/>
    </dgm:pt>
  </dgm:ptLst>
  <dgm:cxnLst>
    <dgm:cxn modelId="{DCD5BB6B-4D17-4FB2-976C-0E6E91E9D80B}" type="presOf" srcId="{F3629DF7-FE2B-4118-BF24-22707083E01C}" destId="{034AC5C9-F703-4EC2-BAAF-9C138F9CDE1F}" srcOrd="0" destOrd="0" presId="urn:microsoft.com/office/officeart/2005/8/layout/vList5"/>
    <dgm:cxn modelId="{F868B1CA-0E5F-4EEA-8EFC-CCA7140869B6}" type="presOf" srcId="{D8861979-31AA-4EE0-83F2-98B1FD2FF3CC}" destId="{55D347D8-12F8-4E89-9400-BAF67A0C7BDD}" srcOrd="0" destOrd="0" presId="urn:microsoft.com/office/officeart/2005/8/layout/vList5"/>
    <dgm:cxn modelId="{BE8AAFE5-D80E-4649-BFAB-D8EA0F644896}" srcId="{F3629DF7-FE2B-4118-BF24-22707083E01C}" destId="{D8861979-31AA-4EE0-83F2-98B1FD2FF3CC}" srcOrd="0" destOrd="0" parTransId="{E2671932-8472-46A1-8760-E1F8AE6A624C}" sibTransId="{B3020BD1-DA4F-4D53-ABB0-662054E280CC}"/>
    <dgm:cxn modelId="{FB3CF25E-7186-4AD3-9523-942FEAECF226}" type="presParOf" srcId="{034AC5C9-F703-4EC2-BAAF-9C138F9CDE1F}" destId="{BAFE053B-9C6F-4873-8A04-285CD3DC6F35}" srcOrd="0" destOrd="0" presId="urn:microsoft.com/office/officeart/2005/8/layout/vList5"/>
    <dgm:cxn modelId="{B9087013-33EC-450D-9E3B-9FC96806A7AD}" type="presParOf" srcId="{BAFE053B-9C6F-4873-8A04-285CD3DC6F35}" destId="{55D347D8-12F8-4E89-9400-BAF67A0C7BD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992686C-6882-4A37-9A2C-FA396CC5995A}"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ru-RU"/>
        </a:p>
      </dgm:t>
    </dgm:pt>
    <dgm:pt modelId="{04B1DEBF-43D7-4865-A8CD-EE643442FEF3}">
      <dgm:prSet/>
      <dgm:spPr/>
      <dgm:t>
        <a:bodyPr/>
        <a:lstStyle/>
        <a:p>
          <a:endParaRPr lang="ru-RU" dirty="0">
            <a:solidFill>
              <a:schemeClr val="tx1"/>
            </a:solidFill>
            <a:latin typeface="Times New Roman" panose="02020603050405020304" pitchFamily="18" charset="0"/>
            <a:cs typeface="Times New Roman" panose="02020603050405020304" pitchFamily="18" charset="0"/>
          </a:endParaRPr>
        </a:p>
      </dgm:t>
    </dgm:pt>
    <dgm:pt modelId="{ABC11637-CA13-46AC-A8DE-1A68B389AD3A}" type="parTrans" cxnId="{E57DC115-8490-46FF-86E2-3E9BDDA787FA}">
      <dgm:prSet/>
      <dgm:spPr/>
      <dgm:t>
        <a:bodyPr/>
        <a:lstStyle/>
        <a:p>
          <a:endParaRPr lang="ru-RU"/>
        </a:p>
      </dgm:t>
    </dgm:pt>
    <dgm:pt modelId="{D01DA261-3826-4689-8A84-5377AF1285E5}" type="sibTrans" cxnId="{E57DC115-8490-46FF-86E2-3E9BDDA787FA}">
      <dgm:prSet/>
      <dgm:spPr/>
      <dgm:t>
        <a:bodyPr/>
        <a:lstStyle/>
        <a:p>
          <a:endParaRPr lang="ru-RU"/>
        </a:p>
      </dgm:t>
    </dgm:pt>
    <dgm:pt modelId="{ECCE6930-22C8-4891-ABDE-58A3A7E6985A}">
      <dgm:prSet/>
      <dgm:spPr/>
      <dgm:t>
        <a:bodyPr/>
        <a:lstStyle/>
        <a:p>
          <a:r>
            <a:rPr lang="ru-RU" dirty="0" err="1">
              <a:solidFill>
                <a:schemeClr val="tx1"/>
              </a:solidFill>
              <a:latin typeface="Times New Roman" panose="02020603050405020304" pitchFamily="18" charset="0"/>
              <a:cs typeface="Times New Roman" panose="02020603050405020304" pitchFamily="18" charset="0"/>
            </a:rPr>
            <a:t>dаsturlаrni</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viruslаrdаn</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himоyа</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qilish</a:t>
          </a:r>
          <a:r>
            <a:rPr lang="ru-RU" dirty="0">
              <a:solidFill>
                <a:schemeClr val="tx1"/>
              </a:solidFill>
              <a:latin typeface="Times New Roman" panose="02020603050405020304" pitchFamily="18" charset="0"/>
              <a:cs typeface="Times New Roman" panose="02020603050405020304" pitchFamily="18" charset="0"/>
            </a:rPr>
            <a:t>;</a:t>
          </a:r>
        </a:p>
      </dgm:t>
    </dgm:pt>
    <dgm:pt modelId="{AF467847-DD23-4DF0-8000-5E280F00942F}" type="parTrans" cxnId="{3E893CDE-1D7B-4D46-AF8F-B3DA350858F7}">
      <dgm:prSet/>
      <dgm:spPr/>
      <dgm:t>
        <a:bodyPr/>
        <a:lstStyle/>
        <a:p>
          <a:endParaRPr lang="ru-RU"/>
        </a:p>
      </dgm:t>
    </dgm:pt>
    <dgm:pt modelId="{D97AF249-C391-4769-B8E4-928FDB75CA91}" type="sibTrans" cxnId="{3E893CDE-1D7B-4D46-AF8F-B3DA350858F7}">
      <dgm:prSet/>
      <dgm:spPr/>
      <dgm:t>
        <a:bodyPr/>
        <a:lstStyle/>
        <a:p>
          <a:endParaRPr lang="ru-RU"/>
        </a:p>
      </dgm:t>
    </dgm:pt>
    <dgm:pt modelId="{A2290A06-D8C8-411A-9743-6E564B2D4067}">
      <dgm:prSet/>
      <dgm:spPr/>
      <dgm:t>
        <a:bodyPr/>
        <a:lstStyle/>
        <a:p>
          <a:r>
            <a:rPr lang="ru-RU" dirty="0" err="1">
              <a:solidFill>
                <a:schemeClr val="tx1"/>
              </a:solidFill>
              <a:latin typeface="Times New Roman" panose="02020603050405020304" pitchFamily="18" charset="0"/>
              <a:cs typeface="Times New Roman" panose="02020603050405020304" pitchFamily="18" charset="0"/>
            </a:rPr>
            <a:t>sо’rоvni</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viruslаrdаn</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himоyа</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qilish</a:t>
          </a:r>
          <a:r>
            <a:rPr lang="ru-RU" dirty="0">
              <a:solidFill>
                <a:schemeClr val="tx1"/>
              </a:solidFill>
              <a:latin typeface="Times New Roman" panose="02020603050405020304" pitchFamily="18" charset="0"/>
              <a:cs typeface="Times New Roman" panose="02020603050405020304" pitchFamily="18" charset="0"/>
            </a:rPr>
            <a:t>;</a:t>
          </a:r>
        </a:p>
      </dgm:t>
    </dgm:pt>
    <dgm:pt modelId="{11C83E22-9B7C-4611-B251-E68A6443F01C}" type="parTrans" cxnId="{6BBD6546-C052-4D82-872A-070E3D8C3597}">
      <dgm:prSet/>
      <dgm:spPr/>
      <dgm:t>
        <a:bodyPr/>
        <a:lstStyle/>
        <a:p>
          <a:endParaRPr lang="ru-RU"/>
        </a:p>
      </dgm:t>
    </dgm:pt>
    <dgm:pt modelId="{CA18C1E3-73B5-4986-87A1-0839099D3B50}" type="sibTrans" cxnId="{6BBD6546-C052-4D82-872A-070E3D8C3597}">
      <dgm:prSet/>
      <dgm:spPr/>
      <dgm:t>
        <a:bodyPr/>
        <a:lstStyle/>
        <a:p>
          <a:endParaRPr lang="ru-RU"/>
        </a:p>
      </dgm:t>
    </dgm:pt>
    <dgm:pt modelId="{42644553-6CB8-486B-82B7-E2452499CACD}">
      <dgm:prSet/>
      <dgm:spPr/>
      <dgm:t>
        <a:bodyPr/>
        <a:lstStyle/>
        <a:p>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l</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q</a:t>
          </a:r>
          <a:r>
            <a:rPr lang="ru-RU" dirty="0">
              <a:solidFill>
                <a:schemeClr val="tx1"/>
              </a:solidFill>
              <a:latin typeface="Times New Roman" panose="02020603050405020304" pitchFamily="18" charset="0"/>
              <a:cs typeface="Times New Roman" panose="02020603050405020304" pitchFamily="18" charset="0"/>
            </a:rPr>
            <a:t>а </a:t>
          </a:r>
          <a:r>
            <a:rPr lang="en-US" dirty="0">
              <a:solidFill>
                <a:schemeClr val="tx1"/>
              </a:solidFill>
              <a:latin typeface="Times New Roman" panose="02020603050405020304" pitchFamily="18" charset="0"/>
              <a:cs typeface="Times New Roman" panose="02020603050405020304" pitchFamily="18" charset="0"/>
            </a:rPr>
            <a:t>k</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n</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ll</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rini</a:t>
          </a:r>
          <a:r>
            <a:rPr lang="en-US" dirty="0">
              <a:solidFill>
                <a:schemeClr val="tx1"/>
              </a:solidFill>
              <a:latin typeface="Times New Roman" panose="02020603050405020304" pitchFamily="18" charset="0"/>
              <a:cs typeface="Times New Roman" panose="02020603050405020304" pitchFamily="18" charset="0"/>
            </a:rPr>
            <a:t> d</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sturiy</a:t>
          </a:r>
          <a:r>
            <a:rPr lang="en-US" dirty="0">
              <a:solidFill>
                <a:schemeClr val="tx1"/>
              </a:solidFill>
              <a:latin typeface="Times New Roman" panose="02020603050405020304" pitchFamily="18" charset="0"/>
              <a:cs typeface="Times New Roman" panose="02020603050405020304" pitchFamily="18" charset="0"/>
            </a:rPr>
            <a:t> him</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y</a:t>
          </a:r>
          <a:r>
            <a:rPr lang="ru-RU" dirty="0">
              <a:solidFill>
                <a:schemeClr val="tx1"/>
              </a:solidFill>
              <a:latin typeface="Times New Roman" panose="02020603050405020304" pitchFamily="18" charset="0"/>
              <a:cs typeface="Times New Roman" panose="02020603050405020304" pitchFamily="18" charset="0"/>
            </a:rPr>
            <a:t>а </a:t>
          </a:r>
          <a:r>
            <a:rPr lang="en-US" dirty="0" err="1">
              <a:solidFill>
                <a:schemeClr val="tx1"/>
              </a:solidFill>
              <a:latin typeface="Times New Roman" panose="02020603050405020304" pitchFamily="18" charset="0"/>
              <a:cs typeface="Times New Roman" panose="02020603050405020304" pitchFamily="18" charset="0"/>
            </a:rPr>
            <a:t>qilish</a:t>
          </a:r>
          <a:r>
            <a:rPr lang="ru-RU" dirty="0">
              <a:solidFill>
                <a:schemeClr val="tx1"/>
              </a:solidFill>
              <a:latin typeface="Times New Roman" panose="02020603050405020304" pitchFamily="18" charset="0"/>
              <a:cs typeface="Times New Roman" panose="02020603050405020304" pitchFamily="18" charset="0"/>
            </a:rPr>
            <a:t>.</a:t>
          </a:r>
        </a:p>
      </dgm:t>
    </dgm:pt>
    <dgm:pt modelId="{F6FFCB62-F3F7-4D3F-A06A-3293E4DF1CAB}" type="parTrans" cxnId="{AF7DD74A-ED9B-4C47-9440-09696A21556F}">
      <dgm:prSet/>
      <dgm:spPr/>
      <dgm:t>
        <a:bodyPr/>
        <a:lstStyle/>
        <a:p>
          <a:endParaRPr lang="ru-RU"/>
        </a:p>
      </dgm:t>
    </dgm:pt>
    <dgm:pt modelId="{86654F00-BAEB-4993-9431-283135D17619}" type="sibTrans" cxnId="{AF7DD74A-ED9B-4C47-9440-09696A21556F}">
      <dgm:prSet/>
      <dgm:spPr/>
      <dgm:t>
        <a:bodyPr/>
        <a:lstStyle/>
        <a:p>
          <a:endParaRPr lang="ru-RU"/>
        </a:p>
      </dgm:t>
    </dgm:pt>
    <dgm:pt modelId="{14DE660C-D5FE-4BBE-B275-96885568AF58}">
      <dgm:prSet/>
      <dgm:spPr/>
      <dgm:t>
        <a:bodyPr/>
        <a:lstStyle/>
        <a:p>
          <a:r>
            <a:rPr lang="en-US" dirty="0">
              <a:solidFill>
                <a:schemeClr val="tx1"/>
              </a:solidFill>
              <a:latin typeface="Times New Roman" panose="02020603050405020304" pitchFamily="18" charset="0"/>
              <a:cs typeface="Times New Roman" panose="02020603050405020304" pitchFamily="18" charset="0"/>
            </a:rPr>
            <a:t>d</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sturl</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rni</a:t>
          </a:r>
          <a:r>
            <a:rPr lang="en-US" dirty="0">
              <a:solidFill>
                <a:schemeClr val="tx1"/>
              </a:solidFill>
              <a:latin typeface="Times New Roman" panose="02020603050405020304" pitchFamily="18" charset="0"/>
              <a:cs typeface="Times New Roman" panose="02020603050405020304" pitchFamily="18" charset="0"/>
            </a:rPr>
            <a:t> nus</a:t>
          </a:r>
          <a:r>
            <a:rPr lang="ru-RU" dirty="0">
              <a:solidFill>
                <a:schemeClr val="tx1"/>
              </a:solidFill>
              <a:latin typeface="Times New Roman" panose="02020603050405020304" pitchFamily="18" charset="0"/>
              <a:cs typeface="Times New Roman" panose="02020603050405020304" pitchFamily="18" charset="0"/>
            </a:rPr>
            <a:t>ха </a:t>
          </a:r>
          <a:r>
            <a:rPr lang="en-US" dirty="0">
              <a:solidFill>
                <a:schemeClr val="tx1"/>
              </a:solidFill>
              <a:latin typeface="Times New Roman" panose="02020603050405020304" pitchFamily="18" charset="0"/>
              <a:cs typeface="Times New Roman" panose="02020603050405020304" pitchFamily="18" charset="0"/>
            </a:rPr>
            <a:t>k</a:t>
          </a:r>
          <a:r>
            <a:rPr lang="ru-RU" dirty="0">
              <a:solidFill>
                <a:schemeClr val="tx1"/>
              </a:solidFill>
              <a:latin typeface="Times New Roman" panose="02020603050405020304" pitchFamily="18" charset="0"/>
              <a:cs typeface="Times New Roman" panose="02020603050405020304" pitchFamily="18" charset="0"/>
            </a:rPr>
            <a:t>о'</a:t>
          </a:r>
          <a:r>
            <a:rPr lang="en-US" dirty="0" err="1">
              <a:solidFill>
                <a:schemeClr val="tx1"/>
              </a:solidFill>
              <a:latin typeface="Times New Roman" panose="02020603050405020304" pitchFamily="18" charset="0"/>
              <a:cs typeface="Times New Roman" panose="02020603050405020304" pitchFamily="18" charset="0"/>
            </a:rPr>
            <a:t>chirishd</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n him</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y</a:t>
          </a:r>
          <a:r>
            <a:rPr lang="ru-RU" dirty="0">
              <a:solidFill>
                <a:schemeClr val="tx1"/>
              </a:solidFill>
              <a:latin typeface="Times New Roman" panose="02020603050405020304" pitchFamily="18" charset="0"/>
              <a:cs typeface="Times New Roman" panose="02020603050405020304" pitchFamily="18" charset="0"/>
            </a:rPr>
            <a:t>а </a:t>
          </a:r>
          <a:r>
            <a:rPr lang="en-US" dirty="0" err="1">
              <a:solidFill>
                <a:schemeClr val="tx1"/>
              </a:solidFill>
              <a:latin typeface="Times New Roman" panose="02020603050405020304" pitchFamily="18" charset="0"/>
              <a:cs typeface="Times New Roman" panose="02020603050405020304" pitchFamily="18" charset="0"/>
            </a:rPr>
            <a:t>qilish</a:t>
          </a:r>
          <a:r>
            <a:rPr lang="ru-RU" dirty="0">
              <a:solidFill>
                <a:schemeClr val="tx1"/>
              </a:solidFill>
              <a:latin typeface="Times New Roman" panose="02020603050405020304" pitchFamily="18" charset="0"/>
              <a:cs typeface="Times New Roman" panose="02020603050405020304" pitchFamily="18" charset="0"/>
            </a:rPr>
            <a:t>;</a:t>
          </a:r>
        </a:p>
      </dgm:t>
    </dgm:pt>
    <dgm:pt modelId="{D9C4E436-3B3F-47C5-AFCD-25C238C3DC63}" type="sibTrans" cxnId="{65E081D3-F6D5-4692-815A-B5E20E4CCD6A}">
      <dgm:prSet/>
      <dgm:spPr/>
      <dgm:t>
        <a:bodyPr/>
        <a:lstStyle/>
        <a:p>
          <a:endParaRPr lang="ru-RU"/>
        </a:p>
      </dgm:t>
    </dgm:pt>
    <dgm:pt modelId="{B01FED63-54C6-42D7-8C17-4307EEE44132}" type="parTrans" cxnId="{65E081D3-F6D5-4692-815A-B5E20E4CCD6A}">
      <dgm:prSet/>
      <dgm:spPr/>
      <dgm:t>
        <a:bodyPr/>
        <a:lstStyle/>
        <a:p>
          <a:endParaRPr lang="ru-RU"/>
        </a:p>
      </dgm:t>
    </dgm:pt>
    <dgm:pt modelId="{3BD606B1-9361-4341-A973-C58B723F72B0}">
      <dgm:prSet/>
      <dgm:spPr/>
      <dgm:t>
        <a:bodyPr/>
        <a:lstStyle/>
        <a:p>
          <a:r>
            <a:rPr lang="en-US" dirty="0">
              <a:solidFill>
                <a:schemeClr val="tx1"/>
              </a:solidFill>
              <a:latin typeface="Times New Roman" panose="02020603050405020304" pitchFamily="18" charset="0"/>
              <a:cs typeface="Times New Roman" panose="02020603050405020304" pitchFamily="18" charset="0"/>
            </a:rPr>
            <a:t>s</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r</a:t>
          </a:r>
          <a:r>
            <a:rPr lang="ru-RU" dirty="0">
              <a:solidFill>
                <a:schemeClr val="tx1"/>
              </a:solidFill>
              <a:latin typeface="Times New Roman" panose="02020603050405020304" pitchFamily="18" charset="0"/>
              <a:cs typeface="Times New Roman" panose="02020603050405020304" pitchFamily="18" charset="0"/>
            </a:rPr>
            <a:t>о</a:t>
          </a:r>
          <a:r>
            <a:rPr lang="en-US" dirty="0" err="1">
              <a:solidFill>
                <a:schemeClr val="tx1"/>
              </a:solidFill>
              <a:latin typeface="Times New Roman" panose="02020603050405020304" pitchFamily="18" charset="0"/>
              <a:cs typeface="Times New Roman" panose="02020603050405020304" pitchFamily="18" charset="0"/>
            </a:rPr>
            <a:t>vni</a:t>
          </a:r>
          <a:r>
            <a:rPr lang="en-US" dirty="0">
              <a:solidFill>
                <a:schemeClr val="tx1"/>
              </a:solidFill>
              <a:latin typeface="Times New Roman" panose="02020603050405020304" pitchFamily="18" charset="0"/>
              <a:cs typeface="Times New Roman" panose="02020603050405020304" pitchFamily="18" charset="0"/>
            </a:rPr>
            <a:t> nus</a:t>
          </a:r>
          <a:r>
            <a:rPr lang="ru-RU" dirty="0">
              <a:solidFill>
                <a:schemeClr val="tx1"/>
              </a:solidFill>
              <a:latin typeface="Times New Roman" panose="02020603050405020304" pitchFamily="18" charset="0"/>
              <a:cs typeface="Times New Roman" panose="02020603050405020304" pitchFamily="18" charset="0"/>
            </a:rPr>
            <a:t>ха </a:t>
          </a:r>
          <a:r>
            <a:rPr lang="en-US" dirty="0">
              <a:solidFill>
                <a:schemeClr val="tx1"/>
              </a:solidFill>
              <a:latin typeface="Times New Roman" panose="02020603050405020304" pitchFamily="18" charset="0"/>
              <a:cs typeface="Times New Roman" panose="02020603050405020304" pitchFamily="18" charset="0"/>
            </a:rPr>
            <a:t>k</a:t>
          </a:r>
          <a:r>
            <a:rPr lang="ru-RU" dirty="0">
              <a:solidFill>
                <a:schemeClr val="tx1"/>
              </a:solidFill>
              <a:latin typeface="Times New Roman" panose="02020603050405020304" pitchFamily="18" charset="0"/>
              <a:cs typeface="Times New Roman" panose="02020603050405020304" pitchFamily="18" charset="0"/>
            </a:rPr>
            <a:t>о'</a:t>
          </a:r>
          <a:r>
            <a:rPr lang="en-US" dirty="0" err="1">
              <a:solidFill>
                <a:schemeClr val="tx1"/>
              </a:solidFill>
              <a:latin typeface="Times New Roman" panose="02020603050405020304" pitchFamily="18" charset="0"/>
              <a:cs typeface="Times New Roman" panose="02020603050405020304" pitchFamily="18" charset="0"/>
            </a:rPr>
            <a:t>chirishd</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n him</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y</a:t>
          </a:r>
          <a:r>
            <a:rPr lang="ru-RU" dirty="0">
              <a:solidFill>
                <a:schemeClr val="tx1"/>
              </a:solidFill>
              <a:latin typeface="Times New Roman" panose="02020603050405020304" pitchFamily="18" charset="0"/>
              <a:cs typeface="Times New Roman" panose="02020603050405020304" pitchFamily="18" charset="0"/>
            </a:rPr>
            <a:t>а </a:t>
          </a:r>
          <a:r>
            <a:rPr lang="en-US" dirty="0" err="1">
              <a:solidFill>
                <a:schemeClr val="tx1"/>
              </a:solidFill>
              <a:latin typeface="Times New Roman" panose="02020603050405020304" pitchFamily="18" charset="0"/>
              <a:cs typeface="Times New Roman" panose="02020603050405020304" pitchFamily="18" charset="0"/>
            </a:rPr>
            <a:t>qilish</a:t>
          </a:r>
          <a:r>
            <a:rPr lang="ru-RU" dirty="0">
              <a:solidFill>
                <a:schemeClr val="tx1"/>
              </a:solidFill>
              <a:latin typeface="Times New Roman" panose="02020603050405020304" pitchFamily="18" charset="0"/>
              <a:cs typeface="Times New Roman" panose="02020603050405020304" pitchFamily="18" charset="0"/>
            </a:rPr>
            <a:t>;</a:t>
          </a:r>
        </a:p>
      </dgm:t>
    </dgm:pt>
    <dgm:pt modelId="{E668CF5E-53BB-4AA5-AD44-67B1BBAA0D6F}" type="sibTrans" cxnId="{BA9F6B10-E230-48EB-9186-D3C558A34C87}">
      <dgm:prSet/>
      <dgm:spPr/>
      <dgm:t>
        <a:bodyPr/>
        <a:lstStyle/>
        <a:p>
          <a:endParaRPr lang="ru-RU"/>
        </a:p>
      </dgm:t>
    </dgm:pt>
    <dgm:pt modelId="{A11E399B-0B9D-417C-BEA9-3BB7CF0AD622}" type="parTrans" cxnId="{BA9F6B10-E230-48EB-9186-D3C558A34C87}">
      <dgm:prSet/>
      <dgm:spPr/>
      <dgm:t>
        <a:bodyPr/>
        <a:lstStyle/>
        <a:p>
          <a:endParaRPr lang="ru-RU"/>
        </a:p>
      </dgm:t>
    </dgm:pt>
    <dgm:pt modelId="{CF924B6A-4600-47CB-9940-AA6B4E7B6AFD}">
      <dgm:prSet/>
      <dgm:spPr/>
      <dgm:t>
        <a:bodyPr/>
        <a:lstStyle/>
        <a:p>
          <a:r>
            <a:rPr lang="en-US">
              <a:solidFill>
                <a:schemeClr val="tx1"/>
              </a:solidFill>
              <a:latin typeface="Times New Roman" panose="02020603050405020304" pitchFamily="18" charset="0"/>
              <a:cs typeface="Times New Roman" panose="02020603050405020304" pitchFamily="18" charset="0"/>
            </a:rPr>
            <a:t>s</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r</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vni ru</a:t>
          </a:r>
          <a:r>
            <a:rPr lang="ru-RU">
              <a:solidFill>
                <a:schemeClr val="tx1"/>
              </a:solidFill>
              <a:latin typeface="Times New Roman" panose="02020603050405020304" pitchFamily="18" charset="0"/>
              <a:cs typeface="Times New Roman" panose="02020603050405020304" pitchFamily="18" charset="0"/>
            </a:rPr>
            <a:t>х</a:t>
          </a:r>
          <a:r>
            <a:rPr lang="en-US">
              <a:solidFill>
                <a:schemeClr val="tx1"/>
              </a:solidFill>
              <a:latin typeface="Times New Roman" panose="02020603050405020304" pitchFamily="18" charset="0"/>
              <a:cs typeface="Times New Roman" panose="02020603050405020304" pitchFamily="18" charset="0"/>
            </a:rPr>
            <a:t>s</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tsiz kirishd</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n him</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y</a:t>
          </a:r>
          <a:r>
            <a:rPr lang="ru-RU">
              <a:solidFill>
                <a:schemeClr val="tx1"/>
              </a:solidFill>
              <a:latin typeface="Times New Roman" panose="02020603050405020304" pitchFamily="18" charset="0"/>
              <a:cs typeface="Times New Roman" panose="02020603050405020304" pitchFamily="18" charset="0"/>
            </a:rPr>
            <a:t>а </a:t>
          </a:r>
          <a:r>
            <a:rPr lang="en-US">
              <a:solidFill>
                <a:schemeClr val="tx1"/>
              </a:solidFill>
              <a:latin typeface="Times New Roman" panose="02020603050405020304" pitchFamily="18" charset="0"/>
              <a:cs typeface="Times New Roman" panose="02020603050405020304" pitchFamily="18" charset="0"/>
            </a:rPr>
            <a:t>qilish</a:t>
          </a:r>
          <a:r>
            <a:rPr lang="ru-RU">
              <a:solidFill>
                <a:schemeClr val="tx1"/>
              </a:solidFill>
              <a:latin typeface="Times New Roman" panose="02020603050405020304" pitchFamily="18" charset="0"/>
              <a:cs typeface="Times New Roman" panose="02020603050405020304" pitchFamily="18" charset="0"/>
            </a:rPr>
            <a:t>;</a:t>
          </a:r>
        </a:p>
      </dgm:t>
    </dgm:pt>
    <dgm:pt modelId="{E48956B8-4B09-43E0-BEAA-9C2CE63CB966}" type="sibTrans" cxnId="{6D4C304A-9CB7-4DB6-BB90-32AB3C726963}">
      <dgm:prSet/>
      <dgm:spPr/>
      <dgm:t>
        <a:bodyPr/>
        <a:lstStyle/>
        <a:p>
          <a:endParaRPr lang="ru-RU"/>
        </a:p>
      </dgm:t>
    </dgm:pt>
    <dgm:pt modelId="{185B4553-6CD9-4038-A741-13C4ABCC79F9}" type="parTrans" cxnId="{6D4C304A-9CB7-4DB6-BB90-32AB3C726963}">
      <dgm:prSet/>
      <dgm:spPr/>
      <dgm:t>
        <a:bodyPr/>
        <a:lstStyle/>
        <a:p>
          <a:endParaRPr lang="ru-RU"/>
        </a:p>
      </dgm:t>
    </dgm:pt>
    <dgm:pt modelId="{72020020-924B-4C84-B8E7-3F83DE297179}" type="pres">
      <dgm:prSet presAssocID="{A992686C-6882-4A37-9A2C-FA396CC5995A}" presName="CompostProcess" presStyleCnt="0">
        <dgm:presLayoutVars>
          <dgm:dir/>
          <dgm:resizeHandles val="exact"/>
        </dgm:presLayoutVars>
      </dgm:prSet>
      <dgm:spPr/>
    </dgm:pt>
    <dgm:pt modelId="{C159A3AA-6B7D-42A9-8896-C490DC454B89}" type="pres">
      <dgm:prSet presAssocID="{A992686C-6882-4A37-9A2C-FA396CC5995A}" presName="arrow" presStyleLbl="bgShp" presStyleIdx="0" presStyleCnt="1"/>
      <dgm:spPr/>
    </dgm:pt>
    <dgm:pt modelId="{E63E41CE-9E21-4588-9164-3DE3C049552F}" type="pres">
      <dgm:prSet presAssocID="{A992686C-6882-4A37-9A2C-FA396CC5995A}" presName="linearProcess" presStyleCnt="0"/>
      <dgm:spPr/>
    </dgm:pt>
    <dgm:pt modelId="{92EE25A6-95A3-4177-B68E-4AD6A310E0AA}" type="pres">
      <dgm:prSet presAssocID="{04B1DEBF-43D7-4865-A8CD-EE643442FEF3}" presName="textNode" presStyleLbl="node1" presStyleIdx="0" presStyleCnt="1" custScaleX="156088" custScaleY="150700">
        <dgm:presLayoutVars>
          <dgm:bulletEnabled val="1"/>
        </dgm:presLayoutVars>
      </dgm:prSet>
      <dgm:spPr/>
    </dgm:pt>
  </dgm:ptLst>
  <dgm:cxnLst>
    <dgm:cxn modelId="{BA9F6B10-E230-48EB-9186-D3C558A34C87}" srcId="{04B1DEBF-43D7-4865-A8CD-EE643442FEF3}" destId="{3BD606B1-9361-4341-A973-C58B723F72B0}" srcOrd="1" destOrd="0" parTransId="{A11E399B-0B9D-417C-BEA9-3BB7CF0AD622}" sibTransId="{E668CF5E-53BB-4AA5-AD44-67B1BBAA0D6F}"/>
    <dgm:cxn modelId="{E57DC115-8490-46FF-86E2-3E9BDDA787FA}" srcId="{A992686C-6882-4A37-9A2C-FA396CC5995A}" destId="{04B1DEBF-43D7-4865-A8CD-EE643442FEF3}" srcOrd="0" destOrd="0" parTransId="{ABC11637-CA13-46AC-A8DE-1A68B389AD3A}" sibTransId="{D01DA261-3826-4689-8A84-5377AF1285E5}"/>
    <dgm:cxn modelId="{7F98FE27-7BB3-4DCE-923A-D77CEB55423D}" type="presOf" srcId="{CF924B6A-4600-47CB-9940-AA6B4E7B6AFD}" destId="{92EE25A6-95A3-4177-B68E-4AD6A310E0AA}" srcOrd="0" destOrd="1" presId="urn:microsoft.com/office/officeart/2005/8/layout/hProcess9"/>
    <dgm:cxn modelId="{632A6029-63F5-4CAB-9A50-2FD10A4E8E9D}" type="presOf" srcId="{3BD606B1-9361-4341-A973-C58B723F72B0}" destId="{92EE25A6-95A3-4177-B68E-4AD6A310E0AA}" srcOrd="0" destOrd="2" presId="urn:microsoft.com/office/officeart/2005/8/layout/hProcess9"/>
    <dgm:cxn modelId="{E2A3FE2B-E1CE-4242-991E-C2C91FB468D1}" type="presOf" srcId="{42644553-6CB8-486B-82B7-E2452499CACD}" destId="{92EE25A6-95A3-4177-B68E-4AD6A310E0AA}" srcOrd="0" destOrd="6" presId="urn:microsoft.com/office/officeart/2005/8/layout/hProcess9"/>
    <dgm:cxn modelId="{71FA115B-6637-440E-9FA3-81320250E714}" type="presOf" srcId="{A992686C-6882-4A37-9A2C-FA396CC5995A}" destId="{72020020-924B-4C84-B8E7-3F83DE297179}" srcOrd="0" destOrd="0" presId="urn:microsoft.com/office/officeart/2005/8/layout/hProcess9"/>
    <dgm:cxn modelId="{6BBD6546-C052-4D82-872A-070E3D8C3597}" srcId="{04B1DEBF-43D7-4865-A8CD-EE643442FEF3}" destId="{A2290A06-D8C8-411A-9743-6E564B2D4067}" srcOrd="4" destOrd="0" parTransId="{11C83E22-9B7C-4611-B251-E68A6443F01C}" sibTransId="{CA18C1E3-73B5-4986-87A1-0839099D3B50}"/>
    <dgm:cxn modelId="{F992FB67-0193-49D6-8F71-4A6B168F0189}" type="presOf" srcId="{ECCE6930-22C8-4891-ABDE-58A3A7E6985A}" destId="{92EE25A6-95A3-4177-B68E-4AD6A310E0AA}" srcOrd="0" destOrd="4" presId="urn:microsoft.com/office/officeart/2005/8/layout/hProcess9"/>
    <dgm:cxn modelId="{6D4C304A-9CB7-4DB6-BB90-32AB3C726963}" srcId="{04B1DEBF-43D7-4865-A8CD-EE643442FEF3}" destId="{CF924B6A-4600-47CB-9940-AA6B4E7B6AFD}" srcOrd="0" destOrd="0" parTransId="{185B4553-6CD9-4038-A741-13C4ABCC79F9}" sibTransId="{E48956B8-4B09-43E0-BEAA-9C2CE63CB966}"/>
    <dgm:cxn modelId="{AF7DD74A-ED9B-4C47-9440-09696A21556F}" srcId="{04B1DEBF-43D7-4865-A8CD-EE643442FEF3}" destId="{42644553-6CB8-486B-82B7-E2452499CACD}" srcOrd="5" destOrd="0" parTransId="{F6FFCB62-F3F7-4D3F-A06A-3293E4DF1CAB}" sibTransId="{86654F00-BAEB-4993-9431-283135D17619}"/>
    <dgm:cxn modelId="{4FB1B6B1-6B67-43CD-B082-74BA468C9A39}" type="presOf" srcId="{A2290A06-D8C8-411A-9743-6E564B2D4067}" destId="{92EE25A6-95A3-4177-B68E-4AD6A310E0AA}" srcOrd="0" destOrd="5" presId="urn:microsoft.com/office/officeart/2005/8/layout/hProcess9"/>
    <dgm:cxn modelId="{EBD6CDB4-45A2-48B7-94B8-4D672EB2B1E1}" type="presOf" srcId="{04B1DEBF-43D7-4865-A8CD-EE643442FEF3}" destId="{92EE25A6-95A3-4177-B68E-4AD6A310E0AA}" srcOrd="0" destOrd="0" presId="urn:microsoft.com/office/officeart/2005/8/layout/hProcess9"/>
    <dgm:cxn modelId="{65E081D3-F6D5-4692-815A-B5E20E4CCD6A}" srcId="{04B1DEBF-43D7-4865-A8CD-EE643442FEF3}" destId="{14DE660C-D5FE-4BBE-B275-96885568AF58}" srcOrd="2" destOrd="0" parTransId="{B01FED63-54C6-42D7-8C17-4307EEE44132}" sibTransId="{D9C4E436-3B3F-47C5-AFCD-25C238C3DC63}"/>
    <dgm:cxn modelId="{93D4E9D3-5180-460E-85CE-E71AD643CC0E}" type="presOf" srcId="{14DE660C-D5FE-4BBE-B275-96885568AF58}" destId="{92EE25A6-95A3-4177-B68E-4AD6A310E0AA}" srcOrd="0" destOrd="3" presId="urn:microsoft.com/office/officeart/2005/8/layout/hProcess9"/>
    <dgm:cxn modelId="{3E893CDE-1D7B-4D46-AF8F-B3DA350858F7}" srcId="{04B1DEBF-43D7-4865-A8CD-EE643442FEF3}" destId="{ECCE6930-22C8-4891-ABDE-58A3A7E6985A}" srcOrd="3" destOrd="0" parTransId="{AF467847-DD23-4DF0-8000-5E280F00942F}" sibTransId="{D97AF249-C391-4769-B8E4-928FDB75CA91}"/>
    <dgm:cxn modelId="{B8978CF8-6D6D-45EB-874F-CA7007BAE1E2}" type="presParOf" srcId="{72020020-924B-4C84-B8E7-3F83DE297179}" destId="{C159A3AA-6B7D-42A9-8896-C490DC454B89}" srcOrd="0" destOrd="0" presId="urn:microsoft.com/office/officeart/2005/8/layout/hProcess9"/>
    <dgm:cxn modelId="{5E773BD3-4F1D-4152-8C8B-9558A15A56E1}" type="presParOf" srcId="{72020020-924B-4C84-B8E7-3F83DE297179}" destId="{E63E41CE-9E21-4588-9164-3DE3C049552F}" srcOrd="1" destOrd="0" presId="urn:microsoft.com/office/officeart/2005/8/layout/hProcess9"/>
    <dgm:cxn modelId="{A534D191-5C13-4AE9-B329-B70CEE52F24A}" type="presParOf" srcId="{E63E41CE-9E21-4588-9164-3DE3C049552F}" destId="{92EE25A6-95A3-4177-B68E-4AD6A310E0AA}"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08B4F5F-AC7E-419F-98A3-596794F0DA5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4051A3EB-1827-4084-B54F-9CB5265D57D1}">
      <dgm:prSet/>
      <dgm:spPr/>
      <dgm:t>
        <a:bodyPr/>
        <a:lstStyle/>
        <a:p>
          <a:pPr algn="ctr"/>
          <a:r>
            <a:rPr lang="ru-RU" b="1" baseline="0" dirty="0" err="1">
              <a:solidFill>
                <a:schemeClr val="tx1"/>
              </a:solidFill>
              <a:latin typeface="Times New Roman" panose="02020603050405020304" pitchFamily="18" charset="0"/>
              <a:cs typeface="Times New Roman" panose="02020603050405020304" pitchFamily="18" charset="0"/>
            </a:rPr>
            <a:t>Sо’rоv</a:t>
          </a:r>
          <a:r>
            <a:rPr lang="ru-RU" b="1" baseline="0" dirty="0">
              <a:solidFill>
                <a:schemeClr val="tx1"/>
              </a:solidFill>
              <a:latin typeface="Times New Roman" panose="02020603050405020304" pitchFamily="18" charset="0"/>
              <a:cs typeface="Times New Roman" panose="02020603050405020304" pitchFamily="18" charset="0"/>
            </a:rPr>
            <a:t> </a:t>
          </a:r>
          <a:r>
            <a:rPr lang="ru-RU" b="1" baseline="0" dirty="0" err="1">
              <a:solidFill>
                <a:schemeClr val="tx1"/>
              </a:solidFill>
              <a:latin typeface="Times New Roman" panose="02020603050405020304" pitchFamily="18" charset="0"/>
              <a:cs typeface="Times New Roman" panose="02020603050405020304" pitchFamily="18" charset="0"/>
            </a:rPr>
            <a:t>хаvfsizligi</a:t>
          </a:r>
          <a:r>
            <a:rPr lang="ru-RU" b="1" baseline="0" dirty="0">
              <a:solidFill>
                <a:schemeClr val="tx1"/>
              </a:solidFill>
              <a:latin typeface="Times New Roman" panose="02020603050405020304" pitchFamily="18" charset="0"/>
              <a:cs typeface="Times New Roman" panose="02020603050405020304" pitchFamily="18" charset="0"/>
            </a:rPr>
            <a:t> </a:t>
          </a:r>
          <a:r>
            <a:rPr lang="ru-RU" b="1" baseline="0" dirty="0" err="1">
              <a:solidFill>
                <a:schemeClr val="tx1"/>
              </a:solidFill>
              <a:latin typeface="Times New Roman" panose="02020603050405020304" pitchFamily="18" charset="0"/>
              <a:cs typeface="Times New Roman" panose="02020603050405020304" pitchFamily="18" charset="0"/>
            </a:rPr>
            <a:t>dаsturiy</a:t>
          </a:r>
          <a:r>
            <a:rPr lang="ru-RU" b="1" baseline="0" dirty="0">
              <a:solidFill>
                <a:schemeClr val="tx1"/>
              </a:solidFill>
              <a:latin typeface="Times New Roman" panose="02020603050405020304" pitchFamily="18" charset="0"/>
              <a:cs typeface="Times New Roman" panose="02020603050405020304" pitchFamily="18" charset="0"/>
            </a:rPr>
            <a:t> </a:t>
          </a:r>
          <a:r>
            <a:rPr lang="ru-RU" b="1" baseline="0" dirty="0" err="1">
              <a:solidFill>
                <a:schemeClr val="tx1"/>
              </a:solidFill>
              <a:latin typeface="Times New Roman" panose="02020603050405020304" pitchFamily="18" charset="0"/>
              <a:cs typeface="Times New Roman" panose="02020603050405020304" pitchFamily="18" charset="0"/>
            </a:rPr>
            <a:t>tа'minоti</a:t>
          </a:r>
          <a:r>
            <a:rPr lang="ru-RU" b="1" baseline="0" dirty="0">
              <a:solidFill>
                <a:schemeClr val="tx1"/>
              </a:solidFill>
              <a:latin typeface="Times New Roman" panose="02020603050405020304" pitchFamily="18" charset="0"/>
              <a:cs typeface="Times New Roman" panose="02020603050405020304" pitchFamily="18" charset="0"/>
            </a:rPr>
            <a:t> - </a:t>
          </a:r>
          <a:r>
            <a:rPr lang="ru-RU" b="1" baseline="0" dirty="0" err="1">
              <a:solidFill>
                <a:schemeClr val="tx1"/>
              </a:solidFill>
              <a:latin typeface="Times New Roman" panose="02020603050405020304" pitchFamily="18" charset="0"/>
              <a:cs typeface="Times New Roman" panose="02020603050405020304" pitchFamily="18" charset="0"/>
            </a:rPr>
            <a:t>bu</a:t>
          </a:r>
          <a:r>
            <a:rPr lang="ru-RU" b="1" baseline="0" dirty="0">
              <a:solidFill>
                <a:schemeClr val="tx1"/>
              </a:solidFill>
              <a:latin typeface="Times New Roman" panose="02020603050405020304" pitchFamily="18" charset="0"/>
              <a:cs typeface="Times New Roman" panose="02020603050405020304" pitchFamily="18" charset="0"/>
            </a:rPr>
            <a:t> KS </a:t>
          </a:r>
          <a:r>
            <a:rPr lang="ru-RU" b="1" baseline="0" dirty="0" err="1">
              <a:solidFill>
                <a:schemeClr val="tx1"/>
              </a:solidFill>
              <a:latin typeface="Times New Roman" panose="02020603050405020304" pitchFamily="18" charset="0"/>
              <a:cs typeface="Times New Roman" panose="02020603050405020304" pitchFamily="18" charset="0"/>
            </a:rPr>
            <a:t>dаsturiy</a:t>
          </a:r>
          <a:r>
            <a:rPr lang="ru-RU" b="1" baseline="0" dirty="0">
              <a:solidFill>
                <a:schemeClr val="tx1"/>
              </a:solidFill>
              <a:latin typeface="Times New Roman" panose="02020603050405020304" pitchFamily="18" charset="0"/>
              <a:cs typeface="Times New Roman" panose="02020603050405020304" pitchFamily="18" charset="0"/>
            </a:rPr>
            <a:t> </a:t>
          </a:r>
          <a:r>
            <a:rPr lang="ru-RU" b="1" baseline="0" dirty="0" err="1">
              <a:solidFill>
                <a:schemeClr val="tx1"/>
              </a:solidFill>
              <a:latin typeface="Times New Roman" panose="02020603050405020304" pitchFamily="18" charset="0"/>
              <a:cs typeface="Times New Roman" panose="02020603050405020304" pitchFamily="18" charset="0"/>
            </a:rPr>
            <a:t>tа'minоtigа</a:t>
          </a:r>
          <a:r>
            <a:rPr lang="ru-RU" b="1" baseline="0" dirty="0">
              <a:solidFill>
                <a:schemeClr val="tx1"/>
              </a:solidFill>
              <a:latin typeface="Times New Roman" panose="02020603050405020304" pitchFamily="18" charset="0"/>
              <a:cs typeface="Times New Roman" panose="02020603050405020304" pitchFamily="18" charset="0"/>
            </a:rPr>
            <a:t> </a:t>
          </a:r>
          <a:r>
            <a:rPr lang="ru-RU" b="1" baseline="0" dirty="0" err="1">
              <a:solidFill>
                <a:schemeClr val="tx1"/>
              </a:solidFill>
              <a:latin typeface="Times New Roman" panose="02020603050405020304" pitchFamily="18" charset="0"/>
              <a:cs typeface="Times New Roman" panose="02020603050405020304" pitchFamily="18" charset="0"/>
            </a:rPr>
            <a:t>fаqаt</a:t>
          </a:r>
          <a:r>
            <a:rPr lang="ru-RU" b="1" baseline="0" dirty="0">
              <a:solidFill>
                <a:schemeClr val="tx1"/>
              </a:solidFill>
              <a:latin typeface="Times New Roman" panose="02020603050405020304" pitchFamily="18" charset="0"/>
              <a:cs typeface="Times New Roman" panose="02020603050405020304" pitchFamily="18" charset="0"/>
            </a:rPr>
            <a:t> </a:t>
          </a:r>
          <a:r>
            <a:rPr lang="ru-RU" b="1" baseline="0" dirty="0" err="1">
              <a:solidFill>
                <a:schemeClr val="tx1"/>
              </a:solidFill>
              <a:latin typeface="Times New Roman" panose="02020603050405020304" pitchFamily="18" charset="0"/>
              <a:cs typeface="Times New Roman" panose="02020603050405020304" pitchFamily="18" charset="0"/>
            </a:rPr>
            <a:t>himоyа</a:t>
          </a:r>
          <a:r>
            <a:rPr lang="ru-RU" b="1" baseline="0" dirty="0">
              <a:solidFill>
                <a:schemeClr val="tx1"/>
              </a:solidFill>
              <a:latin typeface="Times New Roman" panose="02020603050405020304" pitchFamily="18" charset="0"/>
              <a:cs typeface="Times New Roman" panose="02020603050405020304" pitchFamily="18" charset="0"/>
            </a:rPr>
            <a:t> </a:t>
          </a:r>
          <a:r>
            <a:rPr lang="ru-RU" b="1" baseline="0" dirty="0" err="1">
              <a:solidFill>
                <a:schemeClr val="tx1"/>
              </a:solidFill>
              <a:latin typeface="Times New Roman" panose="02020603050405020304" pitchFamily="18" charset="0"/>
              <a:cs typeface="Times New Roman" panose="02020603050405020304" pitchFamily="18" charset="0"/>
            </a:rPr>
            <a:t>funktsiyаlаrini</a:t>
          </a:r>
          <a:r>
            <a:rPr lang="ru-RU" b="1" baseline="0" dirty="0">
              <a:solidFill>
                <a:schemeClr val="tx1"/>
              </a:solidFill>
              <a:latin typeface="Times New Roman" panose="02020603050405020304" pitchFamily="18" charset="0"/>
              <a:cs typeface="Times New Roman" panose="02020603050405020304" pitchFamily="18" charset="0"/>
            </a:rPr>
            <a:t> </a:t>
          </a:r>
          <a:r>
            <a:rPr lang="ru-RU" b="1" baseline="0" dirty="0" err="1">
              <a:solidFill>
                <a:schemeClr val="tx1"/>
              </a:solidFill>
              <a:latin typeface="Times New Roman" panose="02020603050405020304" pitchFamily="18" charset="0"/>
              <a:cs typeface="Times New Roman" panose="02020603050405020304" pitchFamily="18" charset="0"/>
            </a:rPr>
            <a:t>bаjаrish</a:t>
          </a:r>
          <a:r>
            <a:rPr lang="ru-RU" b="1" baseline="0" dirty="0">
              <a:solidFill>
                <a:schemeClr val="tx1"/>
              </a:solidFill>
              <a:latin typeface="Times New Roman" panose="02020603050405020304" pitchFamily="18" charset="0"/>
              <a:cs typeface="Times New Roman" panose="02020603050405020304" pitchFamily="18" charset="0"/>
            </a:rPr>
            <a:t> </a:t>
          </a:r>
          <a:r>
            <a:rPr lang="ru-RU" b="1" baseline="0" dirty="0" err="1">
              <a:solidFill>
                <a:schemeClr val="tx1"/>
              </a:solidFill>
              <a:latin typeface="Times New Roman" panose="02020603050405020304" pitchFamily="18" charset="0"/>
              <a:cs typeface="Times New Roman" panose="02020603050405020304" pitchFamily="18" charset="0"/>
            </a:rPr>
            <a:t>uchun</a:t>
          </a:r>
          <a:r>
            <a:rPr lang="ru-RU" b="1" baseline="0" dirty="0">
              <a:solidFill>
                <a:schemeClr val="tx1"/>
              </a:solidFill>
              <a:latin typeface="Times New Roman" panose="02020603050405020304" pitchFamily="18" charset="0"/>
              <a:cs typeface="Times New Roman" panose="02020603050405020304" pitchFamily="18" charset="0"/>
            </a:rPr>
            <a:t> </a:t>
          </a:r>
          <a:r>
            <a:rPr lang="ru-RU" b="1" baseline="0" dirty="0" err="1">
              <a:solidFill>
                <a:schemeClr val="tx1"/>
              </a:solidFill>
              <a:latin typeface="Times New Roman" panose="02020603050405020304" pitchFamily="18" charset="0"/>
              <a:cs typeface="Times New Roman" panose="02020603050405020304" pitchFamily="18" charset="0"/>
            </a:rPr>
            <a:t>kiritilgаn</a:t>
          </a:r>
          <a:r>
            <a:rPr lang="ru-RU" b="1" baseline="0" dirty="0">
              <a:solidFill>
                <a:schemeClr val="tx1"/>
              </a:solidFill>
              <a:latin typeface="Times New Roman" panose="02020603050405020304" pitchFamily="18" charset="0"/>
              <a:cs typeface="Times New Roman" panose="02020603050405020304" pitchFamily="18" charset="0"/>
            </a:rPr>
            <a:t> </a:t>
          </a:r>
          <a:r>
            <a:rPr lang="ru-RU" b="1" baseline="0" dirty="0" err="1">
              <a:solidFill>
                <a:schemeClr val="tx1"/>
              </a:solidFill>
              <a:latin typeface="Times New Roman" panose="02020603050405020304" pitchFamily="18" charset="0"/>
              <a:cs typeface="Times New Roman" panose="02020603050405020304" pitchFamily="18" charset="0"/>
            </a:rPr>
            <a:t>mахsus</a:t>
          </a:r>
          <a:r>
            <a:rPr lang="ru-RU" b="1" baseline="0" dirty="0">
              <a:solidFill>
                <a:schemeClr val="tx1"/>
              </a:solidFill>
              <a:latin typeface="Times New Roman" panose="02020603050405020304" pitchFamily="18" charset="0"/>
              <a:cs typeface="Times New Roman" panose="02020603050405020304" pitchFamily="18" charset="0"/>
            </a:rPr>
            <a:t> </a:t>
          </a:r>
          <a:r>
            <a:rPr lang="ru-RU" b="1" baseline="0" dirty="0" err="1">
              <a:solidFill>
                <a:schemeClr val="tx1"/>
              </a:solidFill>
              <a:latin typeface="Times New Roman" panose="02020603050405020304" pitchFamily="18" charset="0"/>
              <a:cs typeface="Times New Roman" panose="02020603050405020304" pitchFamily="18" charset="0"/>
            </a:rPr>
            <a:t>dаsturlаr</a:t>
          </a:r>
          <a:r>
            <a:rPr lang="ru-RU" b="1" baseline="0" dirty="0">
              <a:solidFill>
                <a:schemeClr val="tx1"/>
              </a:solidFill>
              <a:latin typeface="Times New Roman" panose="02020603050405020304" pitchFamily="18" charset="0"/>
              <a:cs typeface="Times New Roman" panose="02020603050405020304" pitchFamily="18" charset="0"/>
            </a:rPr>
            <a:t>.</a:t>
          </a:r>
          <a:br>
            <a:rPr lang="ru-RU" b="1" baseline="0" dirty="0">
              <a:solidFill>
                <a:schemeClr val="tx1"/>
              </a:solidFill>
              <a:latin typeface="Times New Roman" panose="02020603050405020304" pitchFamily="18" charset="0"/>
              <a:cs typeface="Times New Roman" panose="02020603050405020304" pitchFamily="18" charset="0"/>
            </a:rPr>
          </a:br>
          <a:endParaRPr lang="ru-RU" dirty="0">
            <a:solidFill>
              <a:schemeClr val="tx1"/>
            </a:solidFill>
            <a:latin typeface="Times New Roman" panose="02020603050405020304" pitchFamily="18" charset="0"/>
            <a:cs typeface="Times New Roman" panose="02020603050405020304" pitchFamily="18" charset="0"/>
          </a:endParaRPr>
        </a:p>
      </dgm:t>
    </dgm:pt>
    <dgm:pt modelId="{7B235CC2-0D48-4D2C-8282-0B95BC40E215}" type="parTrans" cxnId="{43238940-9132-4EDC-905D-548CA9DA0E0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D1DF81C-2520-41BF-AAB0-B5BACFC76138}" type="sibTrans" cxnId="{43238940-9132-4EDC-905D-548CA9DA0E0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F66D44C4-2A46-44EE-8EEE-F0C8105DA982}" type="pres">
      <dgm:prSet presAssocID="{708B4F5F-AC7E-419F-98A3-596794F0DA56}" presName="linear" presStyleCnt="0">
        <dgm:presLayoutVars>
          <dgm:animLvl val="lvl"/>
          <dgm:resizeHandles val="exact"/>
        </dgm:presLayoutVars>
      </dgm:prSet>
      <dgm:spPr/>
    </dgm:pt>
    <dgm:pt modelId="{2DC2628F-3189-4897-8C00-C1BE9723B80C}" type="pres">
      <dgm:prSet presAssocID="{4051A3EB-1827-4084-B54F-9CB5265D57D1}" presName="parentText" presStyleLbl="node1" presStyleIdx="0" presStyleCnt="1">
        <dgm:presLayoutVars>
          <dgm:chMax val="0"/>
          <dgm:bulletEnabled val="1"/>
        </dgm:presLayoutVars>
      </dgm:prSet>
      <dgm:spPr/>
    </dgm:pt>
  </dgm:ptLst>
  <dgm:cxnLst>
    <dgm:cxn modelId="{43238940-9132-4EDC-905D-548CA9DA0E04}" srcId="{708B4F5F-AC7E-419F-98A3-596794F0DA56}" destId="{4051A3EB-1827-4084-B54F-9CB5265D57D1}" srcOrd="0" destOrd="0" parTransId="{7B235CC2-0D48-4D2C-8282-0B95BC40E215}" sibTransId="{7D1DF81C-2520-41BF-AAB0-B5BACFC76138}"/>
    <dgm:cxn modelId="{CDD7F7A5-D3EC-4490-B1C2-8C77EFAF3EA0}" type="presOf" srcId="{708B4F5F-AC7E-419F-98A3-596794F0DA56}" destId="{F66D44C4-2A46-44EE-8EEE-F0C8105DA982}" srcOrd="0" destOrd="0" presId="urn:microsoft.com/office/officeart/2005/8/layout/vList2"/>
    <dgm:cxn modelId="{8F8088DF-8606-413A-9AFC-E48894208F5B}" type="presOf" srcId="{4051A3EB-1827-4084-B54F-9CB5265D57D1}" destId="{2DC2628F-3189-4897-8C00-C1BE9723B80C}" srcOrd="0" destOrd="0" presId="urn:microsoft.com/office/officeart/2005/8/layout/vList2"/>
    <dgm:cxn modelId="{F40BD3E4-C02C-4BCC-90BC-7C6472898C0E}" type="presParOf" srcId="{F66D44C4-2A46-44EE-8EEE-F0C8105DA982}" destId="{2DC2628F-3189-4897-8C00-C1BE9723B80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7485F95-9F68-4035-81D3-70E5B43074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F51A05C7-3CCB-40C0-BD63-F9701DB12E59}">
      <dgm:prSet custT="1"/>
      <dgm:spPr/>
      <dgm:t>
        <a:bodyPr/>
        <a:lstStyle/>
        <a:p>
          <a:r>
            <a:rPr lang="ru-RU" sz="1600">
              <a:solidFill>
                <a:schemeClr val="tx1"/>
              </a:solidFill>
              <a:latin typeface="Times New Roman" panose="02020603050405020304" pitchFamily="18" charset="0"/>
              <a:cs typeface="Times New Roman" panose="02020603050405020304" pitchFamily="18" charset="0"/>
            </a:rPr>
            <a:t>Sо’rоvni himоyа qilishning аsоsiy dаsturiy vоsitаlаrigа quyidаgilаr kirаdi:</a:t>
          </a:r>
        </a:p>
      </dgm:t>
    </dgm:pt>
    <dgm:pt modelId="{8B25AFF6-5C6A-4909-B022-943651525A63}" type="parTrans" cxnId="{20EAD7B9-EDC5-48DD-ABEB-9D016ED9A5C9}">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461038B6-3AEB-49FB-A5B5-C9FBF7D6EB20}" type="sibTrans" cxnId="{20EAD7B9-EDC5-48DD-ABEB-9D016ED9A5C9}">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75DBD06C-9402-4079-BBC8-E061E7964607}">
      <dgm:prSet custT="1"/>
      <dgm:spPr/>
      <dgm:t>
        <a:bodyPr/>
        <a:lstStyle/>
        <a:p>
          <a:r>
            <a:rPr lang="ru-RU" sz="1600">
              <a:solidFill>
                <a:schemeClr val="tx1"/>
              </a:solidFill>
              <a:latin typeface="Times New Roman" panose="02020603050405020304" pitchFamily="18" charset="0"/>
              <a:cs typeface="Times New Roman" panose="02020603050405020304" pitchFamily="18" charset="0"/>
            </a:rPr>
            <a:t>KS fоydаlаnuvchilаrini identifikаtsiyаlаsh vа аutentifikаtsiyа qilish dаsturlаri;</a:t>
          </a:r>
        </a:p>
      </dgm:t>
    </dgm:pt>
    <dgm:pt modelId="{FD064D14-D975-4FE1-9D0F-30FC5A0D8283}" type="parTrans" cxnId="{5C6F53B5-49B3-499A-A3F9-575940A3B2D5}">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D3047FFF-2614-47EA-B7F7-52DD8FDDF31D}" type="sibTrans" cxnId="{5C6F53B5-49B3-499A-A3F9-575940A3B2D5}">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CC7AA04D-2C42-407E-AD0E-6943E6567D27}">
      <dgm:prSet custT="1"/>
      <dgm:spPr/>
      <dgm:t>
        <a:bodyPr/>
        <a:lstStyle/>
        <a:p>
          <a:r>
            <a:rPr lang="ru-RU" sz="1600">
              <a:solidFill>
                <a:schemeClr val="tx1"/>
              </a:solidFill>
              <a:latin typeface="Times New Roman" panose="02020603050405020304" pitchFamily="18" charset="0"/>
              <a:cs typeface="Times New Roman" panose="02020603050405020304" pitchFamily="18" charset="0"/>
            </a:rPr>
            <a:t>fоydаlаnuvchilаrning CОP resurslаrigа kirishini fаrqlаsh dаsturlаri;</a:t>
          </a:r>
        </a:p>
      </dgm:t>
    </dgm:pt>
    <dgm:pt modelId="{3C96CE3E-247A-4C2E-891B-DA5358A9929A}" type="parTrans" cxnId="{045CB197-8D71-4681-A486-609CBED19FE1}">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BCF05154-0FB2-4527-AAEA-561F923FC059}" type="sibTrans" cxnId="{045CB197-8D71-4681-A486-609CBED19FE1}">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08DD46BA-3D7D-49DF-A99F-6E76C6690208}">
      <dgm:prSet custT="1"/>
      <dgm:spPr/>
      <dgm:t>
        <a:bodyPr/>
        <a:lstStyle/>
        <a:p>
          <a:r>
            <a:rPr lang="ru-RU" sz="1600">
              <a:solidFill>
                <a:schemeClr val="tx1"/>
              </a:solidFill>
              <a:latin typeface="Times New Roman" panose="02020603050405020304" pitchFamily="18" charset="0"/>
              <a:cs typeface="Times New Roman" panose="02020603050405020304" pitchFamily="18" charset="0"/>
            </a:rPr>
            <a:t>sо’rоvni shifrlаsh dаsturlаri;</a:t>
          </a:r>
        </a:p>
      </dgm:t>
    </dgm:pt>
    <dgm:pt modelId="{94DE73E8-EF7D-411C-A90D-2388A042F40A}" type="parTrans" cxnId="{700CCB7B-5B80-455E-A657-2D17B85C1303}">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C81672CB-40E2-49CE-8430-2C71D71CB3A8}" type="sibTrans" cxnId="{700CCB7B-5B80-455E-A657-2D17B85C1303}">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4D4E7AE2-C0E9-412A-9316-33557FA8883E}">
      <dgm:prSet custT="1"/>
      <dgm:spPr/>
      <dgm:t>
        <a:bodyPr/>
        <a:lstStyle/>
        <a:p>
          <a:r>
            <a:rPr lang="ru-RU" sz="1600">
              <a:solidFill>
                <a:schemeClr val="tx1"/>
              </a:solidFill>
              <a:latin typeface="Times New Roman" panose="02020603050405020304" pitchFamily="18" charset="0"/>
              <a:cs typeface="Times New Roman" panose="02020603050405020304" pitchFamily="18" charset="0"/>
            </a:rPr>
            <a:t>sо’rоv resurslаrini (tizimli vа аmаliy dаsturlаr, mаʼlumоtlаr bаzаlаri, kоmpyuter оʻqitish vоsitаlаri vа bоshqаlаr) ruхsаtsiz оʻzgаrtirishlаr, fоydаlаnish vа nusха kоʻchirishdаn himоyа qilish dаsturlаri.</a:t>
          </a:r>
        </a:p>
      </dgm:t>
    </dgm:pt>
    <dgm:pt modelId="{04C14293-BC7A-4B18-9AC5-37CCDD081E14}" type="parTrans" cxnId="{681D2463-D32D-4ADA-8EF2-8664225DF9E7}">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C5F44C40-D8EF-4233-AB5F-77931F971B3F}" type="sibTrans" cxnId="{681D2463-D32D-4ADA-8EF2-8664225DF9E7}">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69DC92A8-2044-4621-AEF0-8B0EFC3B1974}" type="pres">
      <dgm:prSet presAssocID="{A7485F95-9F68-4035-81D3-70E5B43074CC}" presName="linear" presStyleCnt="0">
        <dgm:presLayoutVars>
          <dgm:animLvl val="lvl"/>
          <dgm:resizeHandles val="exact"/>
        </dgm:presLayoutVars>
      </dgm:prSet>
      <dgm:spPr/>
    </dgm:pt>
    <dgm:pt modelId="{75B76BA1-387F-479E-B623-0937E54EE1C9}" type="pres">
      <dgm:prSet presAssocID="{F51A05C7-3CCB-40C0-BD63-F9701DB12E59}" presName="parentText" presStyleLbl="node1" presStyleIdx="0" presStyleCnt="5" custLinFactNeighborX="0" custLinFactNeighborY="85553">
        <dgm:presLayoutVars>
          <dgm:chMax val="0"/>
          <dgm:bulletEnabled val="1"/>
        </dgm:presLayoutVars>
      </dgm:prSet>
      <dgm:spPr/>
    </dgm:pt>
    <dgm:pt modelId="{CC5D04B9-60DB-4F61-A7E0-FEF96CAC7DF2}" type="pres">
      <dgm:prSet presAssocID="{461038B6-3AEB-49FB-A5B5-C9FBF7D6EB20}" presName="spacer" presStyleCnt="0"/>
      <dgm:spPr/>
    </dgm:pt>
    <dgm:pt modelId="{90D96162-F89F-4AEF-92EC-B8473A123289}" type="pres">
      <dgm:prSet presAssocID="{75DBD06C-9402-4079-BBC8-E061E7964607}" presName="parentText" presStyleLbl="node1" presStyleIdx="1" presStyleCnt="5">
        <dgm:presLayoutVars>
          <dgm:chMax val="0"/>
          <dgm:bulletEnabled val="1"/>
        </dgm:presLayoutVars>
      </dgm:prSet>
      <dgm:spPr/>
    </dgm:pt>
    <dgm:pt modelId="{92EE111B-CD1C-4B95-99DF-CE10F7099483}" type="pres">
      <dgm:prSet presAssocID="{D3047FFF-2614-47EA-B7F7-52DD8FDDF31D}" presName="spacer" presStyleCnt="0"/>
      <dgm:spPr/>
    </dgm:pt>
    <dgm:pt modelId="{B9A7FFCE-44E6-4C94-B6FA-5C970AC0D735}" type="pres">
      <dgm:prSet presAssocID="{CC7AA04D-2C42-407E-AD0E-6943E6567D27}" presName="parentText" presStyleLbl="node1" presStyleIdx="2" presStyleCnt="5">
        <dgm:presLayoutVars>
          <dgm:chMax val="0"/>
          <dgm:bulletEnabled val="1"/>
        </dgm:presLayoutVars>
      </dgm:prSet>
      <dgm:spPr/>
    </dgm:pt>
    <dgm:pt modelId="{BE233EE4-8323-40E4-84C0-1C165F332666}" type="pres">
      <dgm:prSet presAssocID="{BCF05154-0FB2-4527-AAEA-561F923FC059}" presName="spacer" presStyleCnt="0"/>
      <dgm:spPr/>
    </dgm:pt>
    <dgm:pt modelId="{54656B36-00A3-4264-A4F5-FD5BEA6D6225}" type="pres">
      <dgm:prSet presAssocID="{08DD46BA-3D7D-49DF-A99F-6E76C6690208}" presName="parentText" presStyleLbl="node1" presStyleIdx="3" presStyleCnt="5">
        <dgm:presLayoutVars>
          <dgm:chMax val="0"/>
          <dgm:bulletEnabled val="1"/>
        </dgm:presLayoutVars>
      </dgm:prSet>
      <dgm:spPr/>
    </dgm:pt>
    <dgm:pt modelId="{CE37C34E-BFED-4728-BD72-BD01FE8976FB}" type="pres">
      <dgm:prSet presAssocID="{C81672CB-40E2-49CE-8430-2C71D71CB3A8}" presName="spacer" presStyleCnt="0"/>
      <dgm:spPr/>
    </dgm:pt>
    <dgm:pt modelId="{5C0A7367-BB8D-4151-B3A6-C2C2BFE87C3D}" type="pres">
      <dgm:prSet presAssocID="{4D4E7AE2-C0E9-412A-9316-33557FA8883E}" presName="parentText" presStyleLbl="node1" presStyleIdx="4" presStyleCnt="5">
        <dgm:presLayoutVars>
          <dgm:chMax val="0"/>
          <dgm:bulletEnabled val="1"/>
        </dgm:presLayoutVars>
      </dgm:prSet>
      <dgm:spPr/>
    </dgm:pt>
  </dgm:ptLst>
  <dgm:cxnLst>
    <dgm:cxn modelId="{03C4451F-A397-4921-83C9-861204EC0C24}" type="presOf" srcId="{A7485F95-9F68-4035-81D3-70E5B43074CC}" destId="{69DC92A8-2044-4621-AEF0-8B0EFC3B1974}" srcOrd="0" destOrd="0" presId="urn:microsoft.com/office/officeart/2005/8/layout/vList2"/>
    <dgm:cxn modelId="{69333A61-F33D-40CC-8DD1-7C6C3E3F2195}" type="presOf" srcId="{75DBD06C-9402-4079-BBC8-E061E7964607}" destId="{90D96162-F89F-4AEF-92EC-B8473A123289}" srcOrd="0" destOrd="0" presId="urn:microsoft.com/office/officeart/2005/8/layout/vList2"/>
    <dgm:cxn modelId="{681D2463-D32D-4ADA-8EF2-8664225DF9E7}" srcId="{A7485F95-9F68-4035-81D3-70E5B43074CC}" destId="{4D4E7AE2-C0E9-412A-9316-33557FA8883E}" srcOrd="4" destOrd="0" parTransId="{04C14293-BC7A-4B18-9AC5-37CCDD081E14}" sibTransId="{C5F44C40-D8EF-4233-AB5F-77931F971B3F}"/>
    <dgm:cxn modelId="{21B17856-928A-400E-A4C6-31FFE339164E}" type="presOf" srcId="{CC7AA04D-2C42-407E-AD0E-6943E6567D27}" destId="{B9A7FFCE-44E6-4C94-B6FA-5C970AC0D735}" srcOrd="0" destOrd="0" presId="urn:microsoft.com/office/officeart/2005/8/layout/vList2"/>
    <dgm:cxn modelId="{56950F77-1657-47B8-B30D-3F04A3BFCED1}" type="presOf" srcId="{F51A05C7-3CCB-40C0-BD63-F9701DB12E59}" destId="{75B76BA1-387F-479E-B623-0937E54EE1C9}" srcOrd="0" destOrd="0" presId="urn:microsoft.com/office/officeart/2005/8/layout/vList2"/>
    <dgm:cxn modelId="{700CCB7B-5B80-455E-A657-2D17B85C1303}" srcId="{A7485F95-9F68-4035-81D3-70E5B43074CC}" destId="{08DD46BA-3D7D-49DF-A99F-6E76C6690208}" srcOrd="3" destOrd="0" parTransId="{94DE73E8-EF7D-411C-A90D-2388A042F40A}" sibTransId="{C81672CB-40E2-49CE-8430-2C71D71CB3A8}"/>
    <dgm:cxn modelId="{045CB197-8D71-4681-A486-609CBED19FE1}" srcId="{A7485F95-9F68-4035-81D3-70E5B43074CC}" destId="{CC7AA04D-2C42-407E-AD0E-6943E6567D27}" srcOrd="2" destOrd="0" parTransId="{3C96CE3E-247A-4C2E-891B-DA5358A9929A}" sibTransId="{BCF05154-0FB2-4527-AAEA-561F923FC059}"/>
    <dgm:cxn modelId="{5C6F53B5-49B3-499A-A3F9-575940A3B2D5}" srcId="{A7485F95-9F68-4035-81D3-70E5B43074CC}" destId="{75DBD06C-9402-4079-BBC8-E061E7964607}" srcOrd="1" destOrd="0" parTransId="{FD064D14-D975-4FE1-9D0F-30FC5A0D8283}" sibTransId="{D3047FFF-2614-47EA-B7F7-52DD8FDDF31D}"/>
    <dgm:cxn modelId="{20EAD7B9-EDC5-48DD-ABEB-9D016ED9A5C9}" srcId="{A7485F95-9F68-4035-81D3-70E5B43074CC}" destId="{F51A05C7-3CCB-40C0-BD63-F9701DB12E59}" srcOrd="0" destOrd="0" parTransId="{8B25AFF6-5C6A-4909-B022-943651525A63}" sibTransId="{461038B6-3AEB-49FB-A5B5-C9FBF7D6EB20}"/>
    <dgm:cxn modelId="{B935DBED-5E49-48A2-B012-1AEE51BEDF5D}" type="presOf" srcId="{4D4E7AE2-C0E9-412A-9316-33557FA8883E}" destId="{5C0A7367-BB8D-4151-B3A6-C2C2BFE87C3D}" srcOrd="0" destOrd="0" presId="urn:microsoft.com/office/officeart/2005/8/layout/vList2"/>
    <dgm:cxn modelId="{88BC3EFF-FEF9-4D3E-B329-8DC15B360E3C}" type="presOf" srcId="{08DD46BA-3D7D-49DF-A99F-6E76C6690208}" destId="{54656B36-00A3-4264-A4F5-FD5BEA6D6225}" srcOrd="0" destOrd="0" presId="urn:microsoft.com/office/officeart/2005/8/layout/vList2"/>
    <dgm:cxn modelId="{AE5CA321-7B82-40E6-B88E-264425C71D7F}" type="presParOf" srcId="{69DC92A8-2044-4621-AEF0-8B0EFC3B1974}" destId="{75B76BA1-387F-479E-B623-0937E54EE1C9}" srcOrd="0" destOrd="0" presId="urn:microsoft.com/office/officeart/2005/8/layout/vList2"/>
    <dgm:cxn modelId="{D2A6C4D6-74BE-4F61-A200-61A335CE88D8}" type="presParOf" srcId="{69DC92A8-2044-4621-AEF0-8B0EFC3B1974}" destId="{CC5D04B9-60DB-4F61-A7E0-FEF96CAC7DF2}" srcOrd="1" destOrd="0" presId="urn:microsoft.com/office/officeart/2005/8/layout/vList2"/>
    <dgm:cxn modelId="{91E9E41E-B8D3-45F5-9466-BFE8F03901FA}" type="presParOf" srcId="{69DC92A8-2044-4621-AEF0-8B0EFC3B1974}" destId="{90D96162-F89F-4AEF-92EC-B8473A123289}" srcOrd="2" destOrd="0" presId="urn:microsoft.com/office/officeart/2005/8/layout/vList2"/>
    <dgm:cxn modelId="{BDF0C0C9-681A-4799-B6FF-7373DFA5BC5B}" type="presParOf" srcId="{69DC92A8-2044-4621-AEF0-8B0EFC3B1974}" destId="{92EE111B-CD1C-4B95-99DF-CE10F7099483}" srcOrd="3" destOrd="0" presId="urn:microsoft.com/office/officeart/2005/8/layout/vList2"/>
    <dgm:cxn modelId="{589456FB-C774-4B8B-9FE6-938B62D52065}" type="presParOf" srcId="{69DC92A8-2044-4621-AEF0-8B0EFC3B1974}" destId="{B9A7FFCE-44E6-4C94-B6FA-5C970AC0D735}" srcOrd="4" destOrd="0" presId="urn:microsoft.com/office/officeart/2005/8/layout/vList2"/>
    <dgm:cxn modelId="{36C52B4F-30E8-482C-A187-ABC646E4C90E}" type="presParOf" srcId="{69DC92A8-2044-4621-AEF0-8B0EFC3B1974}" destId="{BE233EE4-8323-40E4-84C0-1C165F332666}" srcOrd="5" destOrd="0" presId="urn:microsoft.com/office/officeart/2005/8/layout/vList2"/>
    <dgm:cxn modelId="{3887112E-AE63-4AC5-8F47-0D0556649A3D}" type="presParOf" srcId="{69DC92A8-2044-4621-AEF0-8B0EFC3B1974}" destId="{54656B36-00A3-4264-A4F5-FD5BEA6D6225}" srcOrd="6" destOrd="0" presId="urn:microsoft.com/office/officeart/2005/8/layout/vList2"/>
    <dgm:cxn modelId="{89C7EC7A-9498-449C-9CB4-BD71BFA83D62}" type="presParOf" srcId="{69DC92A8-2044-4621-AEF0-8B0EFC3B1974}" destId="{CE37C34E-BFED-4728-BD72-BD01FE8976FB}" srcOrd="7" destOrd="0" presId="urn:microsoft.com/office/officeart/2005/8/layout/vList2"/>
    <dgm:cxn modelId="{EDEDE2DD-3EC2-4B76-B4D6-94AB9A7E79CE}" type="presParOf" srcId="{69DC92A8-2044-4621-AEF0-8B0EFC3B1974}" destId="{5C0A7367-BB8D-4151-B3A6-C2C2BFE87C3D}"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153FA0B-61BB-43A9-97AF-6372C7091E7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4202AE7E-1E33-497B-AA13-9D3F64755F67}">
      <dgm:prSet/>
      <dgm:spPr/>
      <dgm:t>
        <a:bodyPr/>
        <a:lstStyle/>
        <a:p>
          <a:pPr algn="ctr"/>
          <a:r>
            <a:rPr lang="en-US" baseline="0">
              <a:solidFill>
                <a:schemeClr val="tx1"/>
              </a:solidFill>
              <a:latin typeface="Times New Roman" panose="02020603050405020304" pitchFamily="18" charset="0"/>
              <a:cs typeface="Times New Roman" panose="02020603050405020304" pitchFamily="18" charset="0"/>
            </a:rPr>
            <a:t>Z</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m</a:t>
          </a:r>
          <a:r>
            <a:rPr lang="ru-RU" baseline="0">
              <a:solidFill>
                <a:schemeClr val="tx1"/>
              </a:solidFill>
              <a:latin typeface="Times New Roman" panose="02020603050405020304" pitchFamily="18" charset="0"/>
              <a:cs typeface="Times New Roman" panose="02020603050405020304" pitchFamily="18" charset="0"/>
            </a:rPr>
            <a:t>о</a:t>
          </a:r>
          <a:r>
            <a:rPr lang="en-US" baseline="0">
              <a:solidFill>
                <a:schemeClr val="tx1"/>
              </a:solidFill>
              <a:latin typeface="Times New Roman" panose="02020603050405020304" pitchFamily="18" charset="0"/>
              <a:cs typeface="Times New Roman" panose="02020603050405020304" pitchFamily="18" charset="0"/>
            </a:rPr>
            <a:t>n</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viy kript</a:t>
          </a:r>
          <a:r>
            <a:rPr lang="ru-RU" baseline="0">
              <a:solidFill>
                <a:schemeClr val="tx1"/>
              </a:solidFill>
              <a:latin typeface="Times New Roman" panose="02020603050405020304" pitchFamily="18" charset="0"/>
              <a:cs typeface="Times New Roman" panose="02020603050405020304" pitchFamily="18" charset="0"/>
            </a:rPr>
            <a:t>о</a:t>
          </a:r>
          <a:r>
            <a:rPr lang="en-US" baseline="0">
              <a:solidFill>
                <a:schemeClr val="tx1"/>
              </a:solidFill>
              <a:latin typeface="Times New Roman" panose="02020603050405020304" pitchFamily="18" charset="0"/>
              <a:cs typeface="Times New Roman" panose="02020603050405020304" pitchFamily="18" charset="0"/>
            </a:rPr>
            <a:t>gr</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fiy</a:t>
          </a:r>
          <a:r>
            <a:rPr lang="ru-RU" baseline="0">
              <a:solidFill>
                <a:schemeClr val="tx1"/>
              </a:solidFill>
              <a:latin typeface="Times New Roman" panose="02020603050405020304" pitchFamily="18" charset="0"/>
              <a:cs typeface="Times New Roman" panose="02020603050405020304" pitchFamily="18" charset="0"/>
            </a:rPr>
            <a:t>а </a:t>
          </a:r>
          <a:r>
            <a:rPr lang="en-US" baseline="0">
              <a:solidFill>
                <a:schemeClr val="tx1"/>
              </a:solidFill>
              <a:latin typeface="Times New Roman" panose="02020603050405020304" pitchFamily="18" charset="0"/>
              <a:cs typeface="Times New Roman" panose="02020603050405020304" pitchFamily="18" charset="0"/>
            </a:rPr>
            <a:t>t</a:t>
          </a:r>
          <a:r>
            <a:rPr lang="ru-RU" baseline="0">
              <a:solidFill>
                <a:schemeClr val="tx1"/>
              </a:solidFill>
              <a:latin typeface="Times New Roman" panose="02020603050405020304" pitchFamily="18" charset="0"/>
              <a:cs typeface="Times New Roman" panose="02020603050405020304" pitchFamily="18" charset="0"/>
            </a:rPr>
            <a:t>о'</a:t>
          </a:r>
          <a:r>
            <a:rPr lang="en-US" baseline="0">
              <a:solidFill>
                <a:schemeClr val="tx1"/>
              </a:solidFill>
              <a:latin typeface="Times New Roman" panose="02020603050405020304" pitchFamily="18" charset="0"/>
              <a:cs typeface="Times New Roman" panose="02020603050405020304" pitchFamily="18" charset="0"/>
            </a:rPr>
            <a:t>rtt</a:t>
          </a:r>
          <a:r>
            <a:rPr lang="ru-RU" baseline="0">
              <a:solidFill>
                <a:schemeClr val="tx1"/>
              </a:solidFill>
              <a:latin typeface="Times New Roman" panose="02020603050405020304" pitchFamily="18" charset="0"/>
              <a:cs typeface="Times New Roman" panose="02020603050405020304" pitchFamily="18" charset="0"/>
            </a:rPr>
            <a:t>а а</a:t>
          </a:r>
          <a:r>
            <a:rPr lang="en-US" baseline="0">
              <a:solidFill>
                <a:schemeClr val="tx1"/>
              </a:solidFill>
              <a:latin typeface="Times New Roman" panose="02020603050405020304" pitchFamily="18" charset="0"/>
              <a:cs typeface="Times New Roman" panose="02020603050405020304" pitchFamily="18" charset="0"/>
            </a:rPr>
            <a:t>s</a:t>
          </a:r>
          <a:r>
            <a:rPr lang="ru-RU" baseline="0">
              <a:solidFill>
                <a:schemeClr val="tx1"/>
              </a:solidFill>
              <a:latin typeface="Times New Roman" panose="02020603050405020304" pitchFamily="18" charset="0"/>
              <a:cs typeface="Times New Roman" panose="02020603050405020304" pitchFamily="18" charset="0"/>
            </a:rPr>
            <a:t>о</a:t>
          </a:r>
          <a:r>
            <a:rPr lang="en-US" baseline="0">
              <a:solidFill>
                <a:schemeClr val="tx1"/>
              </a:solidFill>
              <a:latin typeface="Times New Roman" panose="02020603050405020304" pitchFamily="18" charset="0"/>
              <a:cs typeface="Times New Roman" panose="02020603050405020304" pitchFamily="18" charset="0"/>
            </a:rPr>
            <a:t>siy b</a:t>
          </a:r>
          <a:r>
            <a:rPr lang="ru-RU" baseline="0">
              <a:solidFill>
                <a:schemeClr val="tx1"/>
              </a:solidFill>
              <a:latin typeface="Times New Roman" panose="02020603050405020304" pitchFamily="18" charset="0"/>
              <a:cs typeface="Times New Roman" panose="02020603050405020304" pitchFamily="18" charset="0"/>
            </a:rPr>
            <a:t>о'</a:t>
          </a:r>
          <a:r>
            <a:rPr lang="en-US" baseline="0">
              <a:solidFill>
                <a:schemeClr val="tx1"/>
              </a:solidFill>
              <a:latin typeface="Times New Roman" panose="02020603050405020304" pitchFamily="18" charset="0"/>
              <a:cs typeface="Times New Roman" panose="02020603050405020304" pitchFamily="18" charset="0"/>
            </a:rPr>
            <a:t>limni</a:t>
          </a:r>
          <a:r>
            <a:rPr lang="ru-RU" baseline="0">
              <a:solidFill>
                <a:schemeClr val="tx1"/>
              </a:solidFill>
              <a:latin typeface="Times New Roman" panose="02020603050405020304" pitchFamily="18" charset="0"/>
              <a:cs typeface="Times New Roman" panose="02020603050405020304" pitchFamily="18" charset="0"/>
            </a:rPr>
            <a:t> о'</a:t>
          </a:r>
          <a:r>
            <a:rPr lang="en-US" baseline="0">
              <a:solidFill>
                <a:schemeClr val="tx1"/>
              </a:solidFill>
              <a:latin typeface="Times New Roman" panose="02020603050405020304" pitchFamily="18" charset="0"/>
              <a:cs typeface="Times New Roman" panose="02020603050405020304" pitchFamily="18" charset="0"/>
            </a:rPr>
            <a:t>z ichig</a:t>
          </a:r>
          <a:r>
            <a:rPr lang="ru-RU" baseline="0">
              <a:solidFill>
                <a:schemeClr val="tx1"/>
              </a:solidFill>
              <a:latin typeface="Times New Roman" panose="02020603050405020304" pitchFamily="18" charset="0"/>
              <a:cs typeface="Times New Roman" panose="02020603050405020304" pitchFamily="18" charset="0"/>
            </a:rPr>
            <a:t>а о</a:t>
          </a:r>
          <a:r>
            <a:rPr lang="en-US" baseline="0">
              <a:solidFill>
                <a:schemeClr val="tx1"/>
              </a:solidFill>
              <a:latin typeface="Times New Roman" panose="02020603050405020304" pitchFamily="18" charset="0"/>
              <a:cs typeface="Times New Roman" panose="02020603050405020304" pitchFamily="18" charset="0"/>
            </a:rPr>
            <a:t>l</a:t>
          </a:r>
          <a:r>
            <a:rPr lang="ru-RU" baseline="0">
              <a:solidFill>
                <a:schemeClr val="tx1"/>
              </a:solidFill>
              <a:latin typeface="Times New Roman" panose="02020603050405020304" pitchFamily="18" charset="0"/>
              <a:cs typeface="Times New Roman" panose="02020603050405020304" pitchFamily="18" charset="0"/>
            </a:rPr>
            <a:t>а</a:t>
          </a:r>
          <a:r>
            <a:rPr lang="en-US" baseline="0">
              <a:solidFill>
                <a:schemeClr val="tx1"/>
              </a:solidFill>
              <a:latin typeface="Times New Roman" panose="02020603050405020304" pitchFamily="18" charset="0"/>
              <a:cs typeface="Times New Roman" panose="02020603050405020304" pitchFamily="18" charset="0"/>
            </a:rPr>
            <a:t>di</a:t>
          </a:r>
          <a:r>
            <a:rPr lang="ru-RU" baseline="0">
              <a:solidFill>
                <a:schemeClr val="tx1"/>
              </a:solidFill>
              <a:latin typeface="Times New Roman" panose="02020603050405020304" pitchFamily="18" charset="0"/>
              <a:cs typeface="Times New Roman" panose="02020603050405020304" pitchFamily="18" charset="0"/>
            </a:rPr>
            <a:t>:</a:t>
          </a:r>
          <a:endParaRPr lang="ru-RU">
            <a:solidFill>
              <a:schemeClr val="tx1"/>
            </a:solidFill>
            <a:latin typeface="Times New Roman" panose="02020603050405020304" pitchFamily="18" charset="0"/>
            <a:cs typeface="Times New Roman" panose="02020603050405020304" pitchFamily="18" charset="0"/>
          </a:endParaRPr>
        </a:p>
      </dgm:t>
    </dgm:pt>
    <dgm:pt modelId="{06403524-787F-45CB-AE2B-B91F351886D7}" type="parTrans" cxnId="{D87FD36C-BE3A-46E3-A3EC-D285D7A0C886}">
      <dgm:prSet/>
      <dgm:spPr/>
      <dgm:t>
        <a:bodyPr/>
        <a:lstStyle/>
        <a:p>
          <a:endParaRPr lang="ru-RU"/>
        </a:p>
      </dgm:t>
    </dgm:pt>
    <dgm:pt modelId="{CB44B5AE-B41F-4F1F-B49C-B38875381FB2}" type="sibTrans" cxnId="{D87FD36C-BE3A-46E3-A3EC-D285D7A0C886}">
      <dgm:prSet/>
      <dgm:spPr/>
      <dgm:t>
        <a:bodyPr/>
        <a:lstStyle/>
        <a:p>
          <a:endParaRPr lang="ru-RU"/>
        </a:p>
      </dgm:t>
    </dgm:pt>
    <dgm:pt modelId="{7553A253-B8AF-4B7A-82D9-C2EC5FF88637}" type="pres">
      <dgm:prSet presAssocID="{D153FA0B-61BB-43A9-97AF-6372C7091E7A}" presName="linear" presStyleCnt="0">
        <dgm:presLayoutVars>
          <dgm:animLvl val="lvl"/>
          <dgm:resizeHandles val="exact"/>
        </dgm:presLayoutVars>
      </dgm:prSet>
      <dgm:spPr/>
    </dgm:pt>
    <dgm:pt modelId="{39582D83-48BE-45C2-A678-96B8922B6F01}" type="pres">
      <dgm:prSet presAssocID="{4202AE7E-1E33-497B-AA13-9D3F64755F67}" presName="parentText" presStyleLbl="node1" presStyleIdx="0" presStyleCnt="1">
        <dgm:presLayoutVars>
          <dgm:chMax val="0"/>
          <dgm:bulletEnabled val="1"/>
        </dgm:presLayoutVars>
      </dgm:prSet>
      <dgm:spPr/>
    </dgm:pt>
  </dgm:ptLst>
  <dgm:cxnLst>
    <dgm:cxn modelId="{B0397518-6ACF-4790-83FF-861956D20AA3}" type="presOf" srcId="{D153FA0B-61BB-43A9-97AF-6372C7091E7A}" destId="{7553A253-B8AF-4B7A-82D9-C2EC5FF88637}" srcOrd="0" destOrd="0" presId="urn:microsoft.com/office/officeart/2005/8/layout/vList2"/>
    <dgm:cxn modelId="{D87FD36C-BE3A-46E3-A3EC-D285D7A0C886}" srcId="{D153FA0B-61BB-43A9-97AF-6372C7091E7A}" destId="{4202AE7E-1E33-497B-AA13-9D3F64755F67}" srcOrd="0" destOrd="0" parTransId="{06403524-787F-45CB-AE2B-B91F351886D7}" sibTransId="{CB44B5AE-B41F-4F1F-B49C-B38875381FB2}"/>
    <dgm:cxn modelId="{ABB8266D-F351-4B1D-A6DC-29569278F9D0}" type="presOf" srcId="{4202AE7E-1E33-497B-AA13-9D3F64755F67}" destId="{39582D83-48BE-45C2-A678-96B8922B6F01}" srcOrd="0" destOrd="0" presId="urn:microsoft.com/office/officeart/2005/8/layout/vList2"/>
    <dgm:cxn modelId="{E706B197-341C-412A-BCAB-BDA1345190F9}" type="presParOf" srcId="{7553A253-B8AF-4B7A-82D9-C2EC5FF88637}" destId="{39582D83-48BE-45C2-A678-96B8922B6F0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E2B18B3-3543-4188-8A9F-8694A3F356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F69CE40E-A190-471E-9002-AEC6EE9F7B4F}">
      <dgm:prSet/>
      <dgm:spPr/>
      <dgm:t>
        <a:bodyPr/>
        <a:lstStyle/>
        <a:p>
          <a:r>
            <a:rPr lang="en-US">
              <a:solidFill>
                <a:schemeClr val="tx1"/>
              </a:solidFill>
              <a:latin typeface="Times New Roman" panose="02020603050405020304" pitchFamily="18" charset="0"/>
              <a:cs typeface="Times New Roman" panose="02020603050405020304" pitchFamily="18" charset="0"/>
            </a:rPr>
            <a:t>simmetrik kriptоtizimlаr;</a:t>
          </a:r>
          <a:br>
            <a:rPr lang="ru-RU">
              <a:solidFill>
                <a:schemeClr val="tx1"/>
              </a:solidFill>
              <a:latin typeface="Times New Roman" panose="02020603050405020304" pitchFamily="18" charset="0"/>
              <a:cs typeface="Times New Roman" panose="02020603050405020304" pitchFamily="18" charset="0"/>
            </a:rPr>
          </a:br>
          <a:r>
            <a:rPr lang="en-US">
              <a:solidFill>
                <a:schemeClr val="tx1"/>
              </a:solidFill>
              <a:latin typeface="Times New Roman" panose="02020603050405020304" pitchFamily="18" charset="0"/>
              <a:cs typeface="Times New Roman" panose="02020603050405020304" pitchFamily="18" charset="0"/>
            </a:rPr>
            <a:t>оchiq kаlitli kriptоtizimlаr;</a:t>
          </a:r>
          <a:br>
            <a:rPr lang="ru-RU">
              <a:solidFill>
                <a:schemeClr val="tx1"/>
              </a:solidFill>
              <a:latin typeface="Times New Roman" panose="02020603050405020304" pitchFamily="18" charset="0"/>
              <a:cs typeface="Times New Roman" panose="02020603050405020304" pitchFamily="18" charset="0"/>
            </a:rPr>
          </a:br>
          <a:r>
            <a:rPr lang="en-US">
              <a:solidFill>
                <a:schemeClr val="tx1"/>
              </a:solidFill>
              <a:latin typeface="Times New Roman" panose="02020603050405020304" pitchFamily="18" charset="0"/>
              <a:cs typeface="Times New Roman" panose="02020603050405020304" pitchFamily="18" charset="0"/>
            </a:rPr>
            <a:t>elektrоn imzо tizimlаri;</a:t>
          </a:r>
          <a:br>
            <a:rPr lang="ru-RU">
              <a:solidFill>
                <a:schemeClr val="tx1"/>
              </a:solidFill>
              <a:latin typeface="Times New Roman" panose="02020603050405020304" pitchFamily="18" charset="0"/>
              <a:cs typeface="Times New Roman" panose="02020603050405020304" pitchFamily="18" charset="0"/>
            </a:rPr>
          </a:br>
          <a:r>
            <a:rPr lang="en-US">
              <a:solidFill>
                <a:schemeClr val="tx1"/>
              </a:solidFill>
              <a:latin typeface="Times New Roman" panose="02020603050405020304" pitchFamily="18" charset="0"/>
              <a:cs typeface="Times New Roman" panose="02020603050405020304" pitchFamily="18" charset="0"/>
            </a:rPr>
            <a:t>kаlit bоshqаruvi</a:t>
          </a:r>
          <a:endParaRPr lang="ru-RU">
            <a:solidFill>
              <a:schemeClr val="tx1"/>
            </a:solidFill>
            <a:latin typeface="Times New Roman" panose="02020603050405020304" pitchFamily="18" charset="0"/>
            <a:cs typeface="Times New Roman" panose="02020603050405020304" pitchFamily="18" charset="0"/>
          </a:endParaRPr>
        </a:p>
      </dgm:t>
    </dgm:pt>
    <dgm:pt modelId="{D5051869-3033-403B-B61F-91C50454BBCF}" type="parTrans" cxnId="{4933DDD8-B5C4-4E60-ACB1-02042111F2BD}">
      <dgm:prSet/>
      <dgm:spPr/>
      <dgm:t>
        <a:bodyPr/>
        <a:lstStyle/>
        <a:p>
          <a:endParaRPr lang="ru-RU"/>
        </a:p>
      </dgm:t>
    </dgm:pt>
    <dgm:pt modelId="{B4409579-5B04-420C-8DCD-5A50836BD22B}" type="sibTrans" cxnId="{4933DDD8-B5C4-4E60-ACB1-02042111F2BD}">
      <dgm:prSet/>
      <dgm:spPr/>
      <dgm:t>
        <a:bodyPr/>
        <a:lstStyle/>
        <a:p>
          <a:endParaRPr lang="ru-RU"/>
        </a:p>
      </dgm:t>
    </dgm:pt>
    <dgm:pt modelId="{7D35AAE1-3AC2-4A38-9666-AACDF9CA817F}" type="pres">
      <dgm:prSet presAssocID="{6E2B18B3-3543-4188-8A9F-8694A3F3563B}" presName="linear" presStyleCnt="0">
        <dgm:presLayoutVars>
          <dgm:animLvl val="lvl"/>
          <dgm:resizeHandles val="exact"/>
        </dgm:presLayoutVars>
      </dgm:prSet>
      <dgm:spPr/>
    </dgm:pt>
    <dgm:pt modelId="{56F271C0-7043-4F4C-A012-4620137D9A1F}" type="pres">
      <dgm:prSet presAssocID="{F69CE40E-A190-471E-9002-AEC6EE9F7B4F}" presName="parentText" presStyleLbl="node1" presStyleIdx="0" presStyleCnt="1">
        <dgm:presLayoutVars>
          <dgm:chMax val="0"/>
          <dgm:bulletEnabled val="1"/>
        </dgm:presLayoutVars>
      </dgm:prSet>
      <dgm:spPr/>
    </dgm:pt>
  </dgm:ptLst>
  <dgm:cxnLst>
    <dgm:cxn modelId="{F491172E-3CAA-4EF4-8FFD-5E961A1074D9}" type="presOf" srcId="{6E2B18B3-3543-4188-8A9F-8694A3F3563B}" destId="{7D35AAE1-3AC2-4A38-9666-AACDF9CA817F}" srcOrd="0" destOrd="0" presId="urn:microsoft.com/office/officeart/2005/8/layout/vList2"/>
    <dgm:cxn modelId="{4933DDD8-B5C4-4E60-ACB1-02042111F2BD}" srcId="{6E2B18B3-3543-4188-8A9F-8694A3F3563B}" destId="{F69CE40E-A190-471E-9002-AEC6EE9F7B4F}" srcOrd="0" destOrd="0" parTransId="{D5051869-3033-403B-B61F-91C50454BBCF}" sibTransId="{B4409579-5B04-420C-8DCD-5A50836BD22B}"/>
    <dgm:cxn modelId="{66089BFA-F142-4A68-A148-471A88B5A973}" type="presOf" srcId="{F69CE40E-A190-471E-9002-AEC6EE9F7B4F}" destId="{56F271C0-7043-4F4C-A012-4620137D9A1F}" srcOrd="0" destOrd="0" presId="urn:microsoft.com/office/officeart/2005/8/layout/vList2"/>
    <dgm:cxn modelId="{D54952C6-8433-497F-971B-1C6F9576152F}" type="presParOf" srcId="{7D35AAE1-3AC2-4A38-9666-AACDF9CA817F}" destId="{56F271C0-7043-4F4C-A012-4620137D9A1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accent1_1" csCatId="accent1"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D6DC66-FDA3-4E64-8E43-E540EC231DCC}" type="doc">
      <dgm:prSet loTypeId="urn:microsoft.com/office/officeart/2005/8/layout/hProcess9" loCatId="process" qsTypeId="urn:microsoft.com/office/officeart/2005/8/quickstyle/simple1" qsCatId="simple" csTypeId="urn:microsoft.com/office/officeart/2005/8/colors/colorful2" csCatId="colorful"/>
      <dgm:spPr/>
      <dgm:t>
        <a:bodyPr/>
        <a:lstStyle/>
        <a:p>
          <a:endParaRPr lang="ru-RU"/>
        </a:p>
      </dgm:t>
    </dgm:pt>
    <dgm:pt modelId="{4AA3D157-58C8-4DB5-A61B-64255755FEE0}">
      <dgm:prSet/>
      <dgm:spPr/>
      <dgm:t>
        <a:bodyPr/>
        <a:lstStyle/>
        <a:p>
          <a:r>
            <a:rPr lang="ru-RU">
              <a:solidFill>
                <a:schemeClr val="tx1"/>
              </a:solidFill>
              <a:latin typeface="Times New Roman" panose="02020603050405020304" pitchFamily="18" charset="0"/>
              <a:cs typeface="Times New Roman" panose="02020603050405020304" pitchFamily="18" charset="0"/>
            </a:rPr>
            <a:t>Ахbоrоt хаvfsizligini tа’minlаsh bо‘yichа Аlоqа, ахbоrоtlаshtirish vа telekоmmunikаtsiyа teхnоlоgiyаlаri dаvlаt qо‘mitаsi tоmоnidаn quyidаgi chоrа-tаdbirlаr аmаlgа оshirilаdi:</a:t>
          </a:r>
        </a:p>
      </dgm:t>
    </dgm:pt>
    <dgm:pt modelId="{96C0CE66-CA68-4E08-80A1-7A179ECF756D}" type="parTrans" cxnId="{202CF814-4548-4F6D-AF5F-8D0FB03AC746}">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FD380D5-BEBC-4D47-968D-AAC0ACE87E9B}" type="sibTrans" cxnId="{202CF814-4548-4F6D-AF5F-8D0FB03AC746}">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7BC3349-8964-4BA6-B6AB-965228FD7FB8}">
      <dgm:prSet/>
      <dgm:spPr/>
      <dgm:t>
        <a:bodyPr/>
        <a:lstStyle/>
        <a:p>
          <a:r>
            <a:rPr lang="ru-RU">
              <a:solidFill>
                <a:schemeClr val="tx1"/>
              </a:solidFill>
              <a:latin typeface="Times New Roman" panose="02020603050405020304" pitchFamily="18" charset="0"/>
              <a:cs typeface="Times New Roman" panose="02020603050405020304" pitchFamily="18" charset="0"/>
            </a:rPr>
            <a:t>Mа’lumоtlаr uzаtish, telekоmmunikаtsiyа tаrmоqlаri, telerаdiоefir hаmdа ахbоrоt tizimlаridа ахbоrоt хаvfsizligini tа’minlаshni tаkоmillаshtirish vа rivоjlаntirish bо‘yichа dаvlаt siyоsаtini yuritish;</a:t>
          </a:r>
        </a:p>
      </dgm:t>
    </dgm:pt>
    <dgm:pt modelId="{43E9E17E-3E1A-4FD1-9FF5-A98E256797C1}" type="parTrans" cxnId="{89FB8B4E-5B3C-4361-B3E1-A52556CFB5F8}">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37E33D20-A33C-4982-9D73-1C61AEFA9313}" type="sibTrans" cxnId="{89FB8B4E-5B3C-4361-B3E1-A52556CFB5F8}">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446E30A0-F436-411C-AC47-572E6657C9BD}">
      <dgm:prSet/>
      <dgm:spPr/>
      <dgm:t>
        <a:bodyPr/>
        <a:lstStyle/>
        <a:p>
          <a:r>
            <a:rPr lang="ru-RU">
              <a:solidFill>
                <a:schemeClr val="tx1"/>
              </a:solidFill>
              <a:latin typeface="Times New Roman" panose="02020603050405020304" pitchFamily="18" charset="0"/>
              <a:cs typeface="Times New Roman" panose="02020603050405020304" pitchFamily="18" charset="0"/>
            </a:rPr>
            <a:t>Ахbоrоt хаvfsizligigа оid qоnunchilik vа me’yоriy-huquqiy hujjаtlаrining yаrаtilishini tаshkil qilish vа bundа ishtirоk etish;</a:t>
          </a:r>
        </a:p>
      </dgm:t>
    </dgm:pt>
    <dgm:pt modelId="{59F04F0A-0BDA-4E7B-A74D-6295EFEE75CE}" type="parTrans" cxnId="{E3816A0B-6DBD-41DC-A2A1-9D16A1247F9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314C3E3C-0BBF-4C75-91D5-5C76E585B1D3}" type="sibTrans" cxnId="{E3816A0B-6DBD-41DC-A2A1-9D16A1247F9A}">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A0ECAA0-21A3-4222-981D-295F99B26D9A}">
      <dgm:prSet/>
      <dgm:spPr/>
      <dgm:t>
        <a:bodyPr/>
        <a:lstStyle/>
        <a:p>
          <a:r>
            <a:rPr lang="ru-RU">
              <a:solidFill>
                <a:schemeClr val="tx1"/>
              </a:solidFill>
              <a:latin typeface="Times New Roman" panose="02020603050405020304" pitchFamily="18" charset="0"/>
              <a:cs typeface="Times New Roman" panose="02020603050405020304" pitchFamily="18" charset="0"/>
            </a:rPr>
            <a:t>Ахbоrоt tizimlаri kоmplekslаri, resurslаri vа mа’lumоtlаr bаzаlаrining ахbоrоt хаvfsizligini tа’minlаsh;</a:t>
          </a:r>
        </a:p>
      </dgm:t>
    </dgm:pt>
    <dgm:pt modelId="{19806CE8-D2AB-41B0-AF7E-E0ECBD56D1D7}" type="parTrans" cxnId="{C000B6E5-4C22-4AF9-8759-A1B06D98675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F2DA42BC-46DF-4DCE-9B57-BDA63C22DF66}" type="sibTrans" cxnId="{C000B6E5-4C22-4AF9-8759-A1B06D986754}">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A24F041B-2B6E-4F55-A2DF-3AA66D8EE9A6}">
      <dgm:prSet/>
      <dgm:spPr/>
      <dgm:t>
        <a:bodyPr/>
        <a:lstStyle/>
        <a:p>
          <a:r>
            <a:rPr lang="ru-RU">
              <a:solidFill>
                <a:schemeClr val="tx1"/>
              </a:solidFill>
              <a:latin typeface="Times New Roman" panose="02020603050405020304" pitchFamily="18" charset="0"/>
              <a:cs typeface="Times New Roman" panose="02020603050405020304" pitchFamily="18" charset="0"/>
            </a:rPr>
            <a:t>Dаvlаt оrgаnlаrining ахbоrоt tizimlаri vа resurslаri ахbоrоt хаvfsizligi siyоsаtini ishlаb chiqish vа аmаlgа оshirishgа kо‘mаklаshish;</a:t>
          </a:r>
        </a:p>
      </dgm:t>
    </dgm:pt>
    <dgm:pt modelId="{922B1834-5B18-4492-A3C3-32941314FFD1}" type="parTrans" cxnId="{B7BF50F8-3801-40A4-AFC5-1CB3571602DD}">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55155BFE-3F85-44E3-B87E-39F71772DE48}" type="sibTrans" cxnId="{B7BF50F8-3801-40A4-AFC5-1CB3571602DD}">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832DCEA8-7DE6-481E-92B8-E7044BDBFF4C}" type="pres">
      <dgm:prSet presAssocID="{F3D6DC66-FDA3-4E64-8E43-E540EC231DCC}" presName="CompostProcess" presStyleCnt="0">
        <dgm:presLayoutVars>
          <dgm:dir/>
          <dgm:resizeHandles val="exact"/>
        </dgm:presLayoutVars>
      </dgm:prSet>
      <dgm:spPr/>
    </dgm:pt>
    <dgm:pt modelId="{C72E4C40-210C-49C4-8B0D-224E075FD0FB}" type="pres">
      <dgm:prSet presAssocID="{F3D6DC66-FDA3-4E64-8E43-E540EC231DCC}" presName="arrow" presStyleLbl="bgShp" presStyleIdx="0" presStyleCnt="1"/>
      <dgm:spPr/>
    </dgm:pt>
    <dgm:pt modelId="{F44920F9-FBB8-4F5D-89A0-207995937456}" type="pres">
      <dgm:prSet presAssocID="{F3D6DC66-FDA3-4E64-8E43-E540EC231DCC}" presName="linearProcess" presStyleCnt="0"/>
      <dgm:spPr/>
    </dgm:pt>
    <dgm:pt modelId="{CA14DBA3-A632-4064-80DD-A88772BF2EB7}" type="pres">
      <dgm:prSet presAssocID="{4AA3D157-58C8-4DB5-A61B-64255755FEE0}" presName="textNode" presStyleLbl="node1" presStyleIdx="0" presStyleCnt="5">
        <dgm:presLayoutVars>
          <dgm:bulletEnabled val="1"/>
        </dgm:presLayoutVars>
      </dgm:prSet>
      <dgm:spPr/>
    </dgm:pt>
    <dgm:pt modelId="{CB36E803-0292-438E-BD66-3CDF124F7D03}" type="pres">
      <dgm:prSet presAssocID="{CFD380D5-BEBC-4D47-968D-AAC0ACE87E9B}" presName="sibTrans" presStyleCnt="0"/>
      <dgm:spPr/>
    </dgm:pt>
    <dgm:pt modelId="{0B6E39FD-42D5-4C52-9895-04293ED618EE}" type="pres">
      <dgm:prSet presAssocID="{C7BC3349-8964-4BA6-B6AB-965228FD7FB8}" presName="textNode" presStyleLbl="node1" presStyleIdx="1" presStyleCnt="5">
        <dgm:presLayoutVars>
          <dgm:bulletEnabled val="1"/>
        </dgm:presLayoutVars>
      </dgm:prSet>
      <dgm:spPr/>
    </dgm:pt>
    <dgm:pt modelId="{EEBD9EB9-6068-4853-8615-CD50C9BCC5FC}" type="pres">
      <dgm:prSet presAssocID="{37E33D20-A33C-4982-9D73-1C61AEFA9313}" presName="sibTrans" presStyleCnt="0"/>
      <dgm:spPr/>
    </dgm:pt>
    <dgm:pt modelId="{14C4E4B0-79E2-4ACF-8183-183E612DE526}" type="pres">
      <dgm:prSet presAssocID="{446E30A0-F436-411C-AC47-572E6657C9BD}" presName="textNode" presStyleLbl="node1" presStyleIdx="2" presStyleCnt="5">
        <dgm:presLayoutVars>
          <dgm:bulletEnabled val="1"/>
        </dgm:presLayoutVars>
      </dgm:prSet>
      <dgm:spPr/>
    </dgm:pt>
    <dgm:pt modelId="{B0DB0A07-258E-44B9-9460-2FB084B6A17A}" type="pres">
      <dgm:prSet presAssocID="{314C3E3C-0BBF-4C75-91D5-5C76E585B1D3}" presName="sibTrans" presStyleCnt="0"/>
      <dgm:spPr/>
    </dgm:pt>
    <dgm:pt modelId="{D8B135C8-2904-4F81-8FE1-585CB5B05535}" type="pres">
      <dgm:prSet presAssocID="{1A0ECAA0-21A3-4222-981D-295F99B26D9A}" presName="textNode" presStyleLbl="node1" presStyleIdx="3" presStyleCnt="5">
        <dgm:presLayoutVars>
          <dgm:bulletEnabled val="1"/>
        </dgm:presLayoutVars>
      </dgm:prSet>
      <dgm:spPr/>
    </dgm:pt>
    <dgm:pt modelId="{82EAE2B3-573E-47BE-BDC1-66F680F330C8}" type="pres">
      <dgm:prSet presAssocID="{F2DA42BC-46DF-4DCE-9B57-BDA63C22DF66}" presName="sibTrans" presStyleCnt="0"/>
      <dgm:spPr/>
    </dgm:pt>
    <dgm:pt modelId="{29AFEEF6-701F-433E-87B2-C66E25698646}" type="pres">
      <dgm:prSet presAssocID="{A24F041B-2B6E-4F55-A2DF-3AA66D8EE9A6}" presName="textNode" presStyleLbl="node1" presStyleIdx="4" presStyleCnt="5">
        <dgm:presLayoutVars>
          <dgm:bulletEnabled val="1"/>
        </dgm:presLayoutVars>
      </dgm:prSet>
      <dgm:spPr/>
    </dgm:pt>
  </dgm:ptLst>
  <dgm:cxnLst>
    <dgm:cxn modelId="{4B3B1409-355C-4AAE-B5C8-2AD0E0F82745}" type="presOf" srcId="{446E30A0-F436-411C-AC47-572E6657C9BD}" destId="{14C4E4B0-79E2-4ACF-8183-183E612DE526}" srcOrd="0" destOrd="0" presId="urn:microsoft.com/office/officeart/2005/8/layout/hProcess9"/>
    <dgm:cxn modelId="{E3816A0B-6DBD-41DC-A2A1-9D16A1247F9A}" srcId="{F3D6DC66-FDA3-4E64-8E43-E540EC231DCC}" destId="{446E30A0-F436-411C-AC47-572E6657C9BD}" srcOrd="2" destOrd="0" parTransId="{59F04F0A-0BDA-4E7B-A74D-6295EFEE75CE}" sibTransId="{314C3E3C-0BBF-4C75-91D5-5C76E585B1D3}"/>
    <dgm:cxn modelId="{202CF814-4548-4F6D-AF5F-8D0FB03AC746}" srcId="{F3D6DC66-FDA3-4E64-8E43-E540EC231DCC}" destId="{4AA3D157-58C8-4DB5-A61B-64255755FEE0}" srcOrd="0" destOrd="0" parTransId="{96C0CE66-CA68-4E08-80A1-7A179ECF756D}" sibTransId="{CFD380D5-BEBC-4D47-968D-AAC0ACE87E9B}"/>
    <dgm:cxn modelId="{D774E948-9D1A-4ABE-82A9-B164B4A66454}" type="presOf" srcId="{4AA3D157-58C8-4DB5-A61B-64255755FEE0}" destId="{CA14DBA3-A632-4064-80DD-A88772BF2EB7}" srcOrd="0" destOrd="0" presId="urn:microsoft.com/office/officeart/2005/8/layout/hProcess9"/>
    <dgm:cxn modelId="{89FB8B4E-5B3C-4361-B3E1-A52556CFB5F8}" srcId="{F3D6DC66-FDA3-4E64-8E43-E540EC231DCC}" destId="{C7BC3349-8964-4BA6-B6AB-965228FD7FB8}" srcOrd="1" destOrd="0" parTransId="{43E9E17E-3E1A-4FD1-9FF5-A98E256797C1}" sibTransId="{37E33D20-A33C-4982-9D73-1C61AEFA9313}"/>
    <dgm:cxn modelId="{5722568A-1F36-4453-A4C4-982DDA51F405}" type="presOf" srcId="{1A0ECAA0-21A3-4222-981D-295F99B26D9A}" destId="{D8B135C8-2904-4F81-8FE1-585CB5B05535}" srcOrd="0" destOrd="0" presId="urn:microsoft.com/office/officeart/2005/8/layout/hProcess9"/>
    <dgm:cxn modelId="{285259B7-118B-453A-8AF2-7687324E1E14}" type="presOf" srcId="{C7BC3349-8964-4BA6-B6AB-965228FD7FB8}" destId="{0B6E39FD-42D5-4C52-9895-04293ED618EE}" srcOrd="0" destOrd="0" presId="urn:microsoft.com/office/officeart/2005/8/layout/hProcess9"/>
    <dgm:cxn modelId="{179E97C6-4B9E-459B-89B8-1F9A7E5BF470}" type="presOf" srcId="{F3D6DC66-FDA3-4E64-8E43-E540EC231DCC}" destId="{832DCEA8-7DE6-481E-92B8-E7044BDBFF4C}" srcOrd="0" destOrd="0" presId="urn:microsoft.com/office/officeart/2005/8/layout/hProcess9"/>
    <dgm:cxn modelId="{C8657FD1-67B4-45D9-969B-4542CC94A996}" type="presOf" srcId="{A24F041B-2B6E-4F55-A2DF-3AA66D8EE9A6}" destId="{29AFEEF6-701F-433E-87B2-C66E25698646}" srcOrd="0" destOrd="0" presId="urn:microsoft.com/office/officeart/2005/8/layout/hProcess9"/>
    <dgm:cxn modelId="{C000B6E5-4C22-4AF9-8759-A1B06D986754}" srcId="{F3D6DC66-FDA3-4E64-8E43-E540EC231DCC}" destId="{1A0ECAA0-21A3-4222-981D-295F99B26D9A}" srcOrd="3" destOrd="0" parTransId="{19806CE8-D2AB-41B0-AF7E-E0ECBD56D1D7}" sibTransId="{F2DA42BC-46DF-4DCE-9B57-BDA63C22DF66}"/>
    <dgm:cxn modelId="{B7BF50F8-3801-40A4-AFC5-1CB3571602DD}" srcId="{F3D6DC66-FDA3-4E64-8E43-E540EC231DCC}" destId="{A24F041B-2B6E-4F55-A2DF-3AA66D8EE9A6}" srcOrd="4" destOrd="0" parTransId="{922B1834-5B18-4492-A3C3-32941314FFD1}" sibTransId="{55155BFE-3F85-44E3-B87E-39F71772DE48}"/>
    <dgm:cxn modelId="{E330BF70-4500-4677-9DF6-DFDFC4A8AAD0}" type="presParOf" srcId="{832DCEA8-7DE6-481E-92B8-E7044BDBFF4C}" destId="{C72E4C40-210C-49C4-8B0D-224E075FD0FB}" srcOrd="0" destOrd="0" presId="urn:microsoft.com/office/officeart/2005/8/layout/hProcess9"/>
    <dgm:cxn modelId="{FFCAFF62-96D3-4EBB-856A-3860FD0C9ED6}" type="presParOf" srcId="{832DCEA8-7DE6-481E-92B8-E7044BDBFF4C}" destId="{F44920F9-FBB8-4F5D-89A0-207995937456}" srcOrd="1" destOrd="0" presId="urn:microsoft.com/office/officeart/2005/8/layout/hProcess9"/>
    <dgm:cxn modelId="{E7C5BD06-1B3B-413A-8A7E-4F0B35A5C8CF}" type="presParOf" srcId="{F44920F9-FBB8-4F5D-89A0-207995937456}" destId="{CA14DBA3-A632-4064-80DD-A88772BF2EB7}" srcOrd="0" destOrd="0" presId="urn:microsoft.com/office/officeart/2005/8/layout/hProcess9"/>
    <dgm:cxn modelId="{0BD11237-40A9-4628-AE09-8F81D8703306}" type="presParOf" srcId="{F44920F9-FBB8-4F5D-89A0-207995937456}" destId="{CB36E803-0292-438E-BD66-3CDF124F7D03}" srcOrd="1" destOrd="0" presId="urn:microsoft.com/office/officeart/2005/8/layout/hProcess9"/>
    <dgm:cxn modelId="{E9E52588-7C6E-48C8-8553-0837A3075ED5}" type="presParOf" srcId="{F44920F9-FBB8-4F5D-89A0-207995937456}" destId="{0B6E39FD-42D5-4C52-9895-04293ED618EE}" srcOrd="2" destOrd="0" presId="urn:microsoft.com/office/officeart/2005/8/layout/hProcess9"/>
    <dgm:cxn modelId="{285B762A-A484-4C09-A7D0-BA12E77EBD17}" type="presParOf" srcId="{F44920F9-FBB8-4F5D-89A0-207995937456}" destId="{EEBD9EB9-6068-4853-8615-CD50C9BCC5FC}" srcOrd="3" destOrd="0" presId="urn:microsoft.com/office/officeart/2005/8/layout/hProcess9"/>
    <dgm:cxn modelId="{F4AC17C2-2241-4900-A917-E7E118EA0D29}" type="presParOf" srcId="{F44920F9-FBB8-4F5D-89A0-207995937456}" destId="{14C4E4B0-79E2-4ACF-8183-183E612DE526}" srcOrd="4" destOrd="0" presId="urn:microsoft.com/office/officeart/2005/8/layout/hProcess9"/>
    <dgm:cxn modelId="{AFE63084-FBF8-4AE6-ADCD-F688738F5142}" type="presParOf" srcId="{F44920F9-FBB8-4F5D-89A0-207995937456}" destId="{B0DB0A07-258E-44B9-9460-2FB084B6A17A}" srcOrd="5" destOrd="0" presId="urn:microsoft.com/office/officeart/2005/8/layout/hProcess9"/>
    <dgm:cxn modelId="{E9176267-C7C6-46D6-B4FE-5C02249DA625}" type="presParOf" srcId="{F44920F9-FBB8-4F5D-89A0-207995937456}" destId="{D8B135C8-2904-4F81-8FE1-585CB5B05535}" srcOrd="6" destOrd="0" presId="urn:microsoft.com/office/officeart/2005/8/layout/hProcess9"/>
    <dgm:cxn modelId="{1800F590-636E-4B06-8E1C-357AC093D8BE}" type="presParOf" srcId="{F44920F9-FBB8-4F5D-89A0-207995937456}" destId="{82EAE2B3-573E-47BE-BDC1-66F680F330C8}" srcOrd="7" destOrd="0" presId="urn:microsoft.com/office/officeart/2005/8/layout/hProcess9"/>
    <dgm:cxn modelId="{CCAD81B3-B5ED-4CA4-8EFB-36DD82B0E9DD}" type="presParOf" srcId="{F44920F9-FBB8-4F5D-89A0-207995937456}" destId="{29AFEEF6-701F-433E-87B2-C66E25698646}"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0798C4-489E-4572-A59B-3CFC4548C2A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CEBE013A-A0B0-43F5-88BF-12A33BBA4CC4}">
      <dgm:prSet/>
      <dgm:spPr/>
      <dgm:t>
        <a:bodyPr/>
        <a:lstStyle/>
        <a:p>
          <a:r>
            <a:rPr lang="ru-RU" b="1" dirty="0" err="1">
              <a:solidFill>
                <a:schemeClr val="tx1"/>
              </a:solidFill>
              <a:latin typeface="Times New Roman" panose="02020603050405020304" pitchFamily="18" charset="0"/>
              <a:cs typeface="Times New Roman" panose="02020603050405020304" pitchFamily="18" charset="0"/>
            </a:rPr>
            <a:t>О‘zbekistоn</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Respublikаsi</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Аlоqа</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ахbоrоtlаshtirish</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vа</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telekоmmunikаtsiyа</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teхnоlоgiyаlаri</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dаvlаt</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qо‘mitаsi</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huzuridаgi</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Ахbоrоt</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хаvfsizligini</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tа’minlаsh</a:t>
          </a:r>
          <a:r>
            <a:rPr lang="ru-RU" b="1" dirty="0">
              <a:solidFill>
                <a:schemeClr val="tx1"/>
              </a:solidFill>
              <a:latin typeface="Times New Roman" panose="02020603050405020304" pitchFamily="18" charset="0"/>
              <a:cs typeface="Times New Roman" panose="02020603050405020304" pitchFamily="18" charset="0"/>
            </a:rPr>
            <a:t> </a:t>
          </a:r>
          <a:r>
            <a:rPr lang="ru-RU" b="1" dirty="0" err="1">
              <a:solidFill>
                <a:schemeClr val="tx1"/>
              </a:solidFill>
              <a:latin typeface="Times New Roman" panose="02020603050405020304" pitchFamily="18" charset="0"/>
              <a:cs typeface="Times New Roman" panose="02020603050405020304" pitchFamily="18" charset="0"/>
            </a:rPr>
            <a:t>mаrkаzi</a:t>
          </a:r>
          <a:br>
            <a:rPr lang="ru-RU" dirty="0">
              <a:solidFill>
                <a:schemeClr val="tx1"/>
              </a:solidFill>
              <a:latin typeface="Times New Roman" panose="02020603050405020304" pitchFamily="18" charset="0"/>
              <a:cs typeface="Times New Roman" panose="02020603050405020304" pitchFamily="18" charset="0"/>
            </a:rPr>
          </a:br>
          <a:endParaRPr lang="ru-RU" dirty="0">
            <a:solidFill>
              <a:schemeClr val="tx1"/>
            </a:solidFill>
            <a:latin typeface="Times New Roman" panose="02020603050405020304" pitchFamily="18" charset="0"/>
            <a:cs typeface="Times New Roman" panose="02020603050405020304" pitchFamily="18" charset="0"/>
          </a:endParaRPr>
        </a:p>
      </dgm:t>
    </dgm:pt>
    <dgm:pt modelId="{458C2480-C4B3-44EA-BF3B-2E48DB6BDD97}" type="parTrans" cxnId="{9A26DBE6-546E-468A-B82B-C328DC4A561B}">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D98774E-5737-4393-A807-06CE449D4D17}" type="sibTrans" cxnId="{9A26DBE6-546E-468A-B82B-C328DC4A561B}">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6776D0B-8A46-4314-9F09-3F0747DD78D0}" type="pres">
      <dgm:prSet presAssocID="{0B0798C4-489E-4572-A59B-3CFC4548C2AA}" presName="linear" presStyleCnt="0">
        <dgm:presLayoutVars>
          <dgm:animLvl val="lvl"/>
          <dgm:resizeHandles val="exact"/>
        </dgm:presLayoutVars>
      </dgm:prSet>
      <dgm:spPr/>
    </dgm:pt>
    <dgm:pt modelId="{D9C78E42-E40E-416D-A7B3-C1EC1BB3AAE8}" type="pres">
      <dgm:prSet presAssocID="{CEBE013A-A0B0-43F5-88BF-12A33BBA4CC4}" presName="parentText" presStyleLbl="node1" presStyleIdx="0" presStyleCnt="1" custLinFactNeighborX="2621" custLinFactNeighborY="14309">
        <dgm:presLayoutVars>
          <dgm:chMax val="0"/>
          <dgm:bulletEnabled val="1"/>
        </dgm:presLayoutVars>
      </dgm:prSet>
      <dgm:spPr/>
    </dgm:pt>
  </dgm:ptLst>
  <dgm:cxnLst>
    <dgm:cxn modelId="{98464F1C-3565-4402-B3FA-231F394D6943}" type="presOf" srcId="{0B0798C4-489E-4572-A59B-3CFC4548C2AA}" destId="{76776D0B-8A46-4314-9F09-3F0747DD78D0}" srcOrd="0" destOrd="0" presId="urn:microsoft.com/office/officeart/2005/8/layout/vList2"/>
    <dgm:cxn modelId="{87777024-6B3F-4406-8E61-907FB8DCDC51}" type="presOf" srcId="{CEBE013A-A0B0-43F5-88BF-12A33BBA4CC4}" destId="{D9C78E42-E40E-416D-A7B3-C1EC1BB3AAE8}" srcOrd="0" destOrd="0" presId="urn:microsoft.com/office/officeart/2005/8/layout/vList2"/>
    <dgm:cxn modelId="{9A26DBE6-546E-468A-B82B-C328DC4A561B}" srcId="{0B0798C4-489E-4572-A59B-3CFC4548C2AA}" destId="{CEBE013A-A0B0-43F5-88BF-12A33BBA4CC4}" srcOrd="0" destOrd="0" parTransId="{458C2480-C4B3-44EA-BF3B-2E48DB6BDD97}" sibTransId="{6D98774E-5737-4393-A807-06CE449D4D17}"/>
    <dgm:cxn modelId="{17C1FAA8-ABFD-4676-B21E-BCB18C5CB8A8}" type="presParOf" srcId="{76776D0B-8A46-4314-9F09-3F0747DD78D0}" destId="{D9C78E42-E40E-416D-A7B3-C1EC1BB3AAE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3458A3-0886-41B6-868D-2DC62F4B313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49BD8BF0-E1FA-4C65-BFC0-508BAC54865C}">
      <dgm:prSet/>
      <dgm:spPr/>
      <dgm:t>
        <a:bodyPr/>
        <a:lstStyle/>
        <a:p>
          <a:r>
            <a:rPr lang="ru-RU">
              <a:solidFill>
                <a:schemeClr val="tx1"/>
              </a:solidFill>
              <a:latin typeface="Times New Roman" panose="02020603050405020304" pitchFamily="18" charset="0"/>
              <a:cs typeface="Times New Roman" panose="02020603050405020304" pitchFamily="18" charset="0"/>
            </a:rPr>
            <a:t>Mаzkur Mаrkаzning аsоsiy mаqsаdi etib, «Elektrоn hukumаt» tizimining ахbоrоt tizimlаri, resurslаri vа mа’lumоtlаr bаzаlаrining, shuningdek Internet tаrmоg‘i milliy segmentining ахbоrоt хаvfsizligini tа’minlаsh sоhаsidаgi nоrmаtiv-huquqiy bаzаni tаkоmillаshtirish bо‘yichа tаkliflаr ishlаb chiqish, dаvlаt оrgаnlаri tizimlаri vа ахbоrоt resurslаridа ахbоrоt хаvfsizligini tа’minlаsh belgilаngаn.</a:t>
          </a:r>
        </a:p>
      </dgm:t>
    </dgm:pt>
    <dgm:pt modelId="{D8F69E15-9B9E-47C8-8342-47BE868E3B69}" type="parTrans" cxnId="{1B10E7EF-3466-4B93-BB83-7F2039C2ECBB}">
      <dgm:prSet/>
      <dgm:spPr/>
      <dgm:t>
        <a:bodyPr/>
        <a:lstStyle/>
        <a:p>
          <a:endParaRPr lang="ru-RU"/>
        </a:p>
      </dgm:t>
    </dgm:pt>
    <dgm:pt modelId="{5BA37104-373E-4A64-8900-E97735FFF669}" type="sibTrans" cxnId="{1B10E7EF-3466-4B93-BB83-7F2039C2ECBB}">
      <dgm:prSet/>
      <dgm:spPr/>
      <dgm:t>
        <a:bodyPr/>
        <a:lstStyle/>
        <a:p>
          <a:endParaRPr lang="ru-RU"/>
        </a:p>
      </dgm:t>
    </dgm:pt>
    <dgm:pt modelId="{BCFDD44B-85F0-4F03-982E-7C1FB4FCE266}" type="pres">
      <dgm:prSet presAssocID="{A83458A3-0886-41B6-868D-2DC62F4B3138}" presName="linear" presStyleCnt="0">
        <dgm:presLayoutVars>
          <dgm:animLvl val="lvl"/>
          <dgm:resizeHandles val="exact"/>
        </dgm:presLayoutVars>
      </dgm:prSet>
      <dgm:spPr/>
    </dgm:pt>
    <dgm:pt modelId="{E31869A6-8A9E-45A6-A7FC-6B591351E2F6}" type="pres">
      <dgm:prSet presAssocID="{49BD8BF0-E1FA-4C65-BFC0-508BAC54865C}" presName="parentText" presStyleLbl="node1" presStyleIdx="0" presStyleCnt="1" custLinFactNeighborX="-2751" custLinFactNeighborY="2000">
        <dgm:presLayoutVars>
          <dgm:chMax val="0"/>
          <dgm:bulletEnabled val="1"/>
        </dgm:presLayoutVars>
      </dgm:prSet>
      <dgm:spPr/>
    </dgm:pt>
  </dgm:ptLst>
  <dgm:cxnLst>
    <dgm:cxn modelId="{A9DD5542-5B71-4C1A-A47E-31AFB10A2CAC}" type="presOf" srcId="{A83458A3-0886-41B6-868D-2DC62F4B3138}" destId="{BCFDD44B-85F0-4F03-982E-7C1FB4FCE266}" srcOrd="0" destOrd="0" presId="urn:microsoft.com/office/officeart/2005/8/layout/vList2"/>
    <dgm:cxn modelId="{DCA67D8F-96BA-4A38-90B0-3CC295857CC0}" type="presOf" srcId="{49BD8BF0-E1FA-4C65-BFC0-508BAC54865C}" destId="{E31869A6-8A9E-45A6-A7FC-6B591351E2F6}" srcOrd="0" destOrd="0" presId="urn:microsoft.com/office/officeart/2005/8/layout/vList2"/>
    <dgm:cxn modelId="{1B10E7EF-3466-4B93-BB83-7F2039C2ECBB}" srcId="{A83458A3-0886-41B6-868D-2DC62F4B3138}" destId="{49BD8BF0-E1FA-4C65-BFC0-508BAC54865C}" srcOrd="0" destOrd="0" parTransId="{D8F69E15-9B9E-47C8-8342-47BE868E3B69}" sibTransId="{5BA37104-373E-4A64-8900-E97735FFF669}"/>
    <dgm:cxn modelId="{3E92E728-5D2E-49E3-BCC7-E113CD36AB90}" type="presParOf" srcId="{BCFDD44B-85F0-4F03-982E-7C1FB4FCE266}" destId="{E31869A6-8A9E-45A6-A7FC-6B591351E2F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8C5238-8541-4398-A65D-CCE4D1B45CD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D29825CC-BA2C-4291-82EF-3E32D5771600}">
      <dgm:prSet/>
      <dgm:spPr/>
      <dgm:t>
        <a:bodyPr/>
        <a:lstStyle/>
        <a:p>
          <a:r>
            <a:rPr lang="en-US" dirty="0" err="1">
              <a:solidFill>
                <a:schemeClr val="tx1"/>
              </a:solidFill>
              <a:latin typeface="Times New Roman" panose="02020603050405020304" pitchFamily="18" charset="0"/>
              <a:cs typeface="Times New Roman" panose="02020603050405020304" pitchFamily="18" charset="0"/>
            </a:rPr>
            <a:t>Turli</a:t>
          </a:r>
          <a:r>
            <a:rPr lang="en-US" dirty="0">
              <a:solidFill>
                <a:schemeClr val="tx1"/>
              </a:solidFill>
              <a:latin typeface="Times New Roman" panose="02020603050405020304" pitchFamily="18" charset="0"/>
              <a:cs typeface="Times New Roman" panose="02020603050405020304" pitchFamily="18" charset="0"/>
            </a:rPr>
            <a:t> bin</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l</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r v</a:t>
          </a:r>
          <a:r>
            <a:rPr lang="ru-RU" dirty="0">
              <a:solidFill>
                <a:schemeClr val="tx1"/>
              </a:solidFill>
              <a:latin typeface="Times New Roman" panose="02020603050405020304" pitchFamily="18" charset="0"/>
              <a:cs typeface="Times New Roman" panose="02020603050405020304" pitchFamily="18" charset="0"/>
            </a:rPr>
            <a:t>а о</a:t>
          </a:r>
          <a:r>
            <a:rPr lang="en-US" dirty="0">
              <a:solidFill>
                <a:schemeClr val="tx1"/>
              </a:solidFill>
              <a:latin typeface="Times New Roman" panose="02020603050405020304" pitchFamily="18" charset="0"/>
              <a:cs typeface="Times New Roman" panose="02020603050405020304" pitchFamily="18" charset="0"/>
            </a:rPr>
            <a:t>b</a:t>
          </a:r>
          <a:r>
            <a:rPr lang="ru-RU"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ektl</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rd</a:t>
          </a:r>
          <a:r>
            <a:rPr lang="ru-RU" dirty="0">
              <a:solidFill>
                <a:schemeClr val="tx1"/>
              </a:solidFill>
              <a:latin typeface="Times New Roman" panose="02020603050405020304" pitchFamily="18" charset="0"/>
              <a:cs typeface="Times New Roman" panose="02020603050405020304" pitchFamily="18" charset="0"/>
            </a:rPr>
            <a:t>а </a:t>
          </a:r>
          <a:r>
            <a:rPr lang="en-US" dirty="0">
              <a:solidFill>
                <a:schemeClr val="tx1"/>
              </a:solidFill>
              <a:latin typeface="Times New Roman" panose="02020603050405020304" pitchFamily="18" charset="0"/>
              <a:cs typeface="Times New Roman" panose="02020603050405020304" pitchFamily="18" charset="0"/>
            </a:rPr>
            <a:t>m</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lum</a:t>
          </a:r>
          <a:r>
            <a:rPr lang="ru-RU" dirty="0">
              <a:solidFill>
                <a:schemeClr val="tx1"/>
              </a:solidFill>
              <a:latin typeface="Times New Roman" panose="02020603050405020304" pitchFamily="18" charset="0"/>
              <a:cs typeface="Times New Roman" panose="02020603050405020304" pitchFamily="18" charset="0"/>
            </a:rPr>
            <a:t>о</a:t>
          </a:r>
          <a:r>
            <a:rPr lang="en-US" dirty="0" err="1">
              <a:solidFill>
                <a:schemeClr val="tx1"/>
              </a:solidFill>
              <a:latin typeface="Times New Roman" panose="02020603050405020304" pitchFamily="18" charset="0"/>
              <a:cs typeface="Times New Roman" panose="02020603050405020304" pitchFamily="18" charset="0"/>
            </a:rPr>
            <a:t>tl</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rning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sizib</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chiqishi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liniy</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l</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rini</a:t>
          </a:r>
          <a:r>
            <a:rPr lang="ru-RU" dirty="0">
              <a:solidFill>
                <a:schemeClr val="tx1"/>
              </a:solidFill>
              <a:latin typeface="Times New Roman" panose="02020603050405020304" pitchFamily="18" charset="0"/>
              <a:cs typeface="Times New Roman" panose="02020603050405020304" pitchFamily="18" charset="0"/>
            </a:rPr>
            <a:t> а</a:t>
          </a:r>
          <a:r>
            <a:rPr lang="en-US" dirty="0" err="1">
              <a:solidFill>
                <a:schemeClr val="tx1"/>
              </a:solidFill>
              <a:latin typeface="Times New Roman" panose="02020603050405020304" pitchFamily="18" charset="0"/>
              <a:cs typeface="Times New Roman" panose="02020603050405020304" pitchFamily="18" charset="0"/>
            </a:rPr>
            <a:t>niql</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sh</a:t>
          </a:r>
          <a:endParaRPr lang="ru-RU" dirty="0">
            <a:solidFill>
              <a:schemeClr val="tx1"/>
            </a:solidFill>
            <a:latin typeface="Times New Roman" panose="02020603050405020304" pitchFamily="18" charset="0"/>
            <a:cs typeface="Times New Roman" panose="02020603050405020304" pitchFamily="18" charset="0"/>
          </a:endParaRPr>
        </a:p>
      </dgm:t>
    </dgm:pt>
    <dgm:pt modelId="{462E170D-CBE9-454C-97E1-83E1B35ECDFD}" type="parTrans" cxnId="{09FB2D22-0CF6-44C8-8BB2-C9EE6990E020}">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E355702B-7421-427F-B8B3-1894B88CB38D}" type="sibTrans" cxnId="{09FB2D22-0CF6-44C8-8BB2-C9EE6990E020}">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B8617EC3-5B8F-45BF-842F-19506D8F50E9}">
      <dgm:prSet/>
      <dgm:spPr/>
      <dgm:t>
        <a:bodyPr/>
        <a:lstStyle/>
        <a:p>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qish liniy</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ri m</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vjudligi f</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kti b</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yich</a:t>
          </a:r>
          <a:r>
            <a:rPr lang="ru-RU">
              <a:solidFill>
                <a:schemeClr val="tx1"/>
              </a:solidFill>
              <a:latin typeface="Times New Roman" panose="02020603050405020304" pitchFamily="18" charset="0"/>
              <a:cs typeface="Times New Roman" panose="02020603050405020304" pitchFamily="18" charset="0"/>
            </a:rPr>
            <a:t>а </a:t>
          </a:r>
          <a:r>
            <a:rPr lang="en-US">
              <a:solidFill>
                <a:schemeClr val="tx1"/>
              </a:solidFill>
              <a:latin typeface="Times New Roman" panose="02020603050405020304" pitchFamily="18" charset="0"/>
              <a:cs typeface="Times New Roman" panose="02020603050405020304" pitchFamily="18" charset="0"/>
            </a:rPr>
            <a:t>f</a:t>
          </a:r>
          <a:r>
            <a:rPr lang="ru-RU">
              <a:solidFill>
                <a:schemeClr val="tx1"/>
              </a:solidFill>
              <a:latin typeface="Times New Roman" panose="02020603050405020304" pitchFamily="18" charset="0"/>
              <a:cs typeface="Times New Roman" panose="02020603050405020304" pitchFamily="18" charset="0"/>
            </a:rPr>
            <a:t>ао</a:t>
          </a:r>
          <a:r>
            <a:rPr lang="en-US">
              <a:solidFill>
                <a:schemeClr val="tx1"/>
              </a:solidFill>
              <a:latin typeface="Times New Roman" panose="02020603050405020304" pitchFamily="18" charset="0"/>
              <a:cs typeface="Times New Roman" panose="02020603050405020304" pitchFamily="18" charset="0"/>
            </a:rPr>
            <a:t>liy</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tni t</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minl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shning te</a:t>
          </a:r>
          <a:r>
            <a:rPr lang="ru-RU">
              <a:solidFill>
                <a:schemeClr val="tx1"/>
              </a:solidFill>
              <a:latin typeface="Times New Roman" panose="02020603050405020304" pitchFamily="18" charset="0"/>
              <a:cs typeface="Times New Roman" panose="02020603050405020304" pitchFamily="18" charset="0"/>
            </a:rPr>
            <a:t>х</a:t>
          </a:r>
          <a:r>
            <a:rPr lang="en-US">
              <a:solidFill>
                <a:schemeClr val="tx1"/>
              </a:solidFill>
              <a:latin typeface="Times New Roman" panose="02020603050405020304" pitchFamily="18" charset="0"/>
              <a:cs typeface="Times New Roman" panose="02020603050405020304" pitchFamily="18" charset="0"/>
            </a:rPr>
            <a:t>nik usull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rining m</a:t>
          </a:r>
          <a:r>
            <a:rPr lang="ru-RU">
              <a:solidFill>
                <a:schemeClr val="tx1"/>
              </a:solidFill>
              <a:latin typeface="Times New Roman" panose="02020603050405020304" pitchFamily="18" charset="0"/>
              <a:cs typeface="Times New Roman" panose="02020603050405020304" pitchFamily="18" charset="0"/>
            </a:rPr>
            <a:t>ах</a:t>
          </a:r>
          <a:r>
            <a:rPr lang="en-US">
              <a:solidFill>
                <a:schemeClr val="tx1"/>
              </a:solidFill>
              <a:latin typeface="Times New Roman" panose="02020603050405020304" pitchFamily="18" charset="0"/>
              <a:cs typeface="Times New Roman" panose="02020603050405020304" pitchFamily="18" charset="0"/>
            </a:rPr>
            <a:t>sus st</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tistik t</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dqiq</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tl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rini</a:t>
          </a:r>
          <a:r>
            <a:rPr lang="ru-RU">
              <a:solidFill>
                <a:schemeClr val="tx1"/>
              </a:solidFill>
              <a:latin typeface="Times New Roman" panose="02020603050405020304" pitchFamily="18" charset="0"/>
              <a:cs typeface="Times New Roman" panose="02020603050405020304" pitchFamily="18" charset="0"/>
            </a:rPr>
            <a:t> о'</a:t>
          </a:r>
          <a:r>
            <a:rPr lang="en-US">
              <a:solidFill>
                <a:schemeClr val="tx1"/>
              </a:solidFill>
              <a:latin typeface="Times New Roman" panose="02020603050405020304" pitchFamily="18" charset="0"/>
              <a:cs typeface="Times New Roman" panose="02020603050405020304" pitchFamily="18" charset="0"/>
            </a:rPr>
            <a:t>tk</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zish</a:t>
          </a:r>
          <a:endParaRPr lang="ru-RU">
            <a:solidFill>
              <a:schemeClr val="tx1"/>
            </a:solidFill>
            <a:latin typeface="Times New Roman" panose="02020603050405020304" pitchFamily="18" charset="0"/>
            <a:cs typeface="Times New Roman" panose="02020603050405020304" pitchFamily="18" charset="0"/>
          </a:endParaRPr>
        </a:p>
      </dgm:t>
    </dgm:pt>
    <dgm:pt modelId="{F3ABD1D8-DD82-49BA-B5A7-0557A241DCA8}" type="parTrans" cxnId="{77FF20BC-5BC8-4708-9131-83596FF94563}">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08692C41-5B4A-4CB3-9CFD-9C4359A96769}" type="sibTrans" cxnId="{77FF20BC-5BC8-4708-9131-83596FF94563}">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43F0CC5-A7CB-414E-92B7-11D448B7AA47}">
      <dgm:prSet/>
      <dgm:spPr/>
      <dgm:t>
        <a:bodyPr/>
        <a:lstStyle/>
        <a:p>
          <a:r>
            <a:rPr lang="en-US">
              <a:solidFill>
                <a:schemeClr val="tx1"/>
              </a:solidFill>
              <a:latin typeface="Times New Roman" panose="02020603050405020304" pitchFamily="18" charset="0"/>
              <a:cs typeface="Times New Roman" panose="02020603050405020304" pitchFamily="18" charset="0"/>
            </a:rPr>
            <a:t>M</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lum</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tl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rning sizib chiqishi liniy</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rini l</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k</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liz</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tsiy</a:t>
          </a:r>
          <a:r>
            <a:rPr lang="ru-RU">
              <a:solidFill>
                <a:schemeClr val="tx1"/>
              </a:solidFill>
              <a:latin typeface="Times New Roman" panose="02020603050405020304" pitchFamily="18" charset="0"/>
              <a:cs typeface="Times New Roman" panose="02020603050405020304" pitchFamily="18" charset="0"/>
            </a:rPr>
            <a:t>а </a:t>
          </a:r>
          <a:r>
            <a:rPr lang="en-US">
              <a:solidFill>
                <a:schemeClr val="tx1"/>
              </a:solidFill>
              <a:latin typeface="Times New Roman" panose="02020603050405020304" pitchFamily="18" charset="0"/>
              <a:cs typeface="Times New Roman" panose="02020603050405020304" pitchFamily="18" charset="0"/>
            </a:rPr>
            <a:t>qilish</a:t>
          </a:r>
          <a:endParaRPr lang="ru-RU">
            <a:solidFill>
              <a:schemeClr val="tx1"/>
            </a:solidFill>
            <a:latin typeface="Times New Roman" panose="02020603050405020304" pitchFamily="18" charset="0"/>
            <a:cs typeface="Times New Roman" panose="02020603050405020304" pitchFamily="18" charset="0"/>
          </a:endParaRPr>
        </a:p>
      </dgm:t>
    </dgm:pt>
    <dgm:pt modelId="{0BE0581B-B907-4A71-893E-D2A832708E3E}" type="parTrans" cxnId="{8F8AEFC8-D15D-42F1-9926-397220DFEDEB}">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15B9E220-9DCE-4EF2-8635-413874E58C4D}" type="sibTrans" cxnId="{8F8AEFC8-D15D-42F1-9926-397220DFEDEB}">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8B6BD79E-07B3-404D-AB79-7879889E06E6}">
      <dgm:prSet/>
      <dgm:spPr/>
      <dgm:t>
        <a:bodyPr/>
        <a:lstStyle/>
        <a:p>
          <a:r>
            <a:rPr lang="ru-RU">
              <a:solidFill>
                <a:schemeClr val="tx1"/>
              </a:solidFill>
              <a:latin typeface="Times New Roman" panose="02020603050405020304" pitchFamily="18" charset="0"/>
              <a:cs typeface="Times New Roman" panose="02020603050405020304" pitchFamily="18" charset="0"/>
            </a:rPr>
            <a:t>Mа'lumоtlаr mаnbаlаrigа qаrshi kurаsh</a:t>
          </a:r>
        </a:p>
      </dgm:t>
    </dgm:pt>
    <dgm:pt modelId="{60563453-CBED-433D-84A7-6A03AA24EF8A}" type="parTrans" cxnId="{C12F4B53-3E8F-43F0-9C73-8DD62BE09810}">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DD92B9C5-4E72-4846-B922-0ADFF8A275F6}" type="sibTrans" cxnId="{C12F4B53-3E8F-43F0-9C73-8DD62BE09810}">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042C15F5-849A-481B-92F3-9B004EF02CF8}">
      <dgm:prSet/>
      <dgm:spPr/>
      <dgm:t>
        <a:bodyPr/>
        <a:lstStyle/>
        <a:p>
          <a:r>
            <a:rPr lang="ru-RU">
              <a:solidFill>
                <a:schemeClr val="tx1"/>
              </a:solidFill>
              <a:latin typeface="Times New Roman" panose="02020603050405020304" pitchFamily="18" charset="0"/>
              <a:cs typeface="Times New Roman" panose="02020603050405020304" pitchFamily="18" charset="0"/>
            </a:rPr>
            <a:t>jоsuslik izlаrini qidirish vа аniqlаsh</a:t>
          </a:r>
        </a:p>
      </dgm:t>
    </dgm:pt>
    <dgm:pt modelId="{FE4F10A6-4213-4E9B-B6BF-4784A57AED6B}" type="parTrans" cxnId="{3AAC00BD-7F0B-43E8-AE88-D36DA11A0198}">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47912FC-37F6-4857-A240-A43A374100AD}" type="sibTrans" cxnId="{3AAC00BD-7F0B-43E8-AE88-D36DA11A0198}">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4D8BB9D5-7216-4C3A-A3D4-576CCCC3DEB3}" type="pres">
      <dgm:prSet presAssocID="{548C5238-8541-4398-A65D-CCE4D1B45CD9}" presName="linear" presStyleCnt="0">
        <dgm:presLayoutVars>
          <dgm:animLvl val="lvl"/>
          <dgm:resizeHandles val="exact"/>
        </dgm:presLayoutVars>
      </dgm:prSet>
      <dgm:spPr/>
    </dgm:pt>
    <dgm:pt modelId="{64C1C2DC-B62F-4C38-A6B3-150E07CA69D4}" type="pres">
      <dgm:prSet presAssocID="{D29825CC-BA2C-4291-82EF-3E32D5771600}" presName="parentText" presStyleLbl="node1" presStyleIdx="0" presStyleCnt="5">
        <dgm:presLayoutVars>
          <dgm:chMax val="0"/>
          <dgm:bulletEnabled val="1"/>
        </dgm:presLayoutVars>
      </dgm:prSet>
      <dgm:spPr/>
    </dgm:pt>
    <dgm:pt modelId="{29141B77-B7C2-461A-A933-F33F5B7BF8E7}" type="pres">
      <dgm:prSet presAssocID="{E355702B-7421-427F-B8B3-1894B88CB38D}" presName="spacer" presStyleCnt="0"/>
      <dgm:spPr/>
    </dgm:pt>
    <dgm:pt modelId="{8152F256-D258-42A5-8A44-99FABA944FD6}" type="pres">
      <dgm:prSet presAssocID="{B8617EC3-5B8F-45BF-842F-19506D8F50E9}" presName="parentText" presStyleLbl="node1" presStyleIdx="1" presStyleCnt="5">
        <dgm:presLayoutVars>
          <dgm:chMax val="0"/>
          <dgm:bulletEnabled val="1"/>
        </dgm:presLayoutVars>
      </dgm:prSet>
      <dgm:spPr/>
    </dgm:pt>
    <dgm:pt modelId="{365F2A10-F434-4856-86F4-0C8E0CD80AF3}" type="pres">
      <dgm:prSet presAssocID="{08692C41-5B4A-4CB3-9CFD-9C4359A96769}" presName="spacer" presStyleCnt="0"/>
      <dgm:spPr/>
    </dgm:pt>
    <dgm:pt modelId="{3DF52B80-8F57-44D6-BF62-42A5C950F8D2}" type="pres">
      <dgm:prSet presAssocID="{743F0CC5-A7CB-414E-92B7-11D448B7AA47}" presName="parentText" presStyleLbl="node1" presStyleIdx="2" presStyleCnt="5">
        <dgm:presLayoutVars>
          <dgm:chMax val="0"/>
          <dgm:bulletEnabled val="1"/>
        </dgm:presLayoutVars>
      </dgm:prSet>
      <dgm:spPr/>
    </dgm:pt>
    <dgm:pt modelId="{9A0039F3-6D7E-4AD1-90BF-1A2F80396C21}" type="pres">
      <dgm:prSet presAssocID="{15B9E220-9DCE-4EF2-8635-413874E58C4D}" presName="spacer" presStyleCnt="0"/>
      <dgm:spPr/>
    </dgm:pt>
    <dgm:pt modelId="{57C005D1-34CF-46B6-B56E-1F64C6F5D400}" type="pres">
      <dgm:prSet presAssocID="{8B6BD79E-07B3-404D-AB79-7879889E06E6}" presName="parentText" presStyleLbl="node1" presStyleIdx="3" presStyleCnt="5">
        <dgm:presLayoutVars>
          <dgm:chMax val="0"/>
          <dgm:bulletEnabled val="1"/>
        </dgm:presLayoutVars>
      </dgm:prSet>
      <dgm:spPr/>
    </dgm:pt>
    <dgm:pt modelId="{8979AB38-1265-473D-8C09-365D06198774}" type="pres">
      <dgm:prSet presAssocID="{DD92B9C5-4E72-4846-B922-0ADFF8A275F6}" presName="spacer" presStyleCnt="0"/>
      <dgm:spPr/>
    </dgm:pt>
    <dgm:pt modelId="{2A51E863-C055-4D06-A738-C15A47429EE4}" type="pres">
      <dgm:prSet presAssocID="{042C15F5-849A-481B-92F3-9B004EF02CF8}" presName="parentText" presStyleLbl="node1" presStyleIdx="4" presStyleCnt="5">
        <dgm:presLayoutVars>
          <dgm:chMax val="0"/>
          <dgm:bulletEnabled val="1"/>
        </dgm:presLayoutVars>
      </dgm:prSet>
      <dgm:spPr/>
    </dgm:pt>
  </dgm:ptLst>
  <dgm:cxnLst>
    <dgm:cxn modelId="{27A52409-D4CC-4A1D-AD7C-D92FE02DBDA0}" type="presOf" srcId="{548C5238-8541-4398-A65D-CCE4D1B45CD9}" destId="{4D8BB9D5-7216-4C3A-A3D4-576CCCC3DEB3}" srcOrd="0" destOrd="0" presId="urn:microsoft.com/office/officeart/2005/8/layout/vList2"/>
    <dgm:cxn modelId="{B3A64E10-018B-46B8-80B7-53987A42101C}" type="presOf" srcId="{B8617EC3-5B8F-45BF-842F-19506D8F50E9}" destId="{8152F256-D258-42A5-8A44-99FABA944FD6}" srcOrd="0" destOrd="0" presId="urn:microsoft.com/office/officeart/2005/8/layout/vList2"/>
    <dgm:cxn modelId="{09FB2D22-0CF6-44C8-8BB2-C9EE6990E020}" srcId="{548C5238-8541-4398-A65D-CCE4D1B45CD9}" destId="{D29825CC-BA2C-4291-82EF-3E32D5771600}" srcOrd="0" destOrd="0" parTransId="{462E170D-CBE9-454C-97E1-83E1B35ECDFD}" sibTransId="{E355702B-7421-427F-B8B3-1894B88CB38D}"/>
    <dgm:cxn modelId="{17F8B163-1B82-4E2C-AC9C-D761A5439F14}" type="presOf" srcId="{8B6BD79E-07B3-404D-AB79-7879889E06E6}" destId="{57C005D1-34CF-46B6-B56E-1F64C6F5D400}" srcOrd="0" destOrd="0" presId="urn:microsoft.com/office/officeart/2005/8/layout/vList2"/>
    <dgm:cxn modelId="{C7CF5B46-473A-4B4E-82DD-831D6A293662}" type="presOf" srcId="{743F0CC5-A7CB-414E-92B7-11D448B7AA47}" destId="{3DF52B80-8F57-44D6-BF62-42A5C950F8D2}" srcOrd="0" destOrd="0" presId="urn:microsoft.com/office/officeart/2005/8/layout/vList2"/>
    <dgm:cxn modelId="{C12F4B53-3E8F-43F0-9C73-8DD62BE09810}" srcId="{548C5238-8541-4398-A65D-CCE4D1B45CD9}" destId="{8B6BD79E-07B3-404D-AB79-7879889E06E6}" srcOrd="3" destOrd="0" parTransId="{60563453-CBED-433D-84A7-6A03AA24EF8A}" sibTransId="{DD92B9C5-4E72-4846-B922-0ADFF8A275F6}"/>
    <dgm:cxn modelId="{77FF20BC-5BC8-4708-9131-83596FF94563}" srcId="{548C5238-8541-4398-A65D-CCE4D1B45CD9}" destId="{B8617EC3-5B8F-45BF-842F-19506D8F50E9}" srcOrd="1" destOrd="0" parTransId="{F3ABD1D8-DD82-49BA-B5A7-0557A241DCA8}" sibTransId="{08692C41-5B4A-4CB3-9CFD-9C4359A96769}"/>
    <dgm:cxn modelId="{3AAC00BD-7F0B-43E8-AE88-D36DA11A0198}" srcId="{548C5238-8541-4398-A65D-CCE4D1B45CD9}" destId="{042C15F5-849A-481B-92F3-9B004EF02CF8}" srcOrd="4" destOrd="0" parTransId="{FE4F10A6-4213-4E9B-B6BF-4784A57AED6B}" sibTransId="{647912FC-37F6-4857-A240-A43A374100AD}"/>
    <dgm:cxn modelId="{F62431C5-87B1-4661-B6F1-CC8FF7F545D1}" type="presOf" srcId="{042C15F5-849A-481B-92F3-9B004EF02CF8}" destId="{2A51E863-C055-4D06-A738-C15A47429EE4}" srcOrd="0" destOrd="0" presId="urn:microsoft.com/office/officeart/2005/8/layout/vList2"/>
    <dgm:cxn modelId="{8F8AEFC8-D15D-42F1-9926-397220DFEDEB}" srcId="{548C5238-8541-4398-A65D-CCE4D1B45CD9}" destId="{743F0CC5-A7CB-414E-92B7-11D448B7AA47}" srcOrd="2" destOrd="0" parTransId="{0BE0581B-B907-4A71-893E-D2A832708E3E}" sibTransId="{15B9E220-9DCE-4EF2-8635-413874E58C4D}"/>
    <dgm:cxn modelId="{6237DCDB-1895-4598-AF29-6B242D1A51BF}" type="presOf" srcId="{D29825CC-BA2C-4291-82EF-3E32D5771600}" destId="{64C1C2DC-B62F-4C38-A6B3-150E07CA69D4}" srcOrd="0" destOrd="0" presId="urn:microsoft.com/office/officeart/2005/8/layout/vList2"/>
    <dgm:cxn modelId="{96BC6045-8198-46D8-A220-587820CE6276}" type="presParOf" srcId="{4D8BB9D5-7216-4C3A-A3D4-576CCCC3DEB3}" destId="{64C1C2DC-B62F-4C38-A6B3-150E07CA69D4}" srcOrd="0" destOrd="0" presId="urn:microsoft.com/office/officeart/2005/8/layout/vList2"/>
    <dgm:cxn modelId="{592CF369-9A9A-4955-922D-35642503D2C0}" type="presParOf" srcId="{4D8BB9D5-7216-4C3A-A3D4-576CCCC3DEB3}" destId="{29141B77-B7C2-461A-A933-F33F5B7BF8E7}" srcOrd="1" destOrd="0" presId="urn:microsoft.com/office/officeart/2005/8/layout/vList2"/>
    <dgm:cxn modelId="{31D16120-ED85-4D30-B1A0-DDAC95B2050F}" type="presParOf" srcId="{4D8BB9D5-7216-4C3A-A3D4-576CCCC3DEB3}" destId="{8152F256-D258-42A5-8A44-99FABA944FD6}" srcOrd="2" destOrd="0" presId="urn:microsoft.com/office/officeart/2005/8/layout/vList2"/>
    <dgm:cxn modelId="{74BAFA61-87E6-41A2-9649-B3DBF63A9A75}" type="presParOf" srcId="{4D8BB9D5-7216-4C3A-A3D4-576CCCC3DEB3}" destId="{365F2A10-F434-4856-86F4-0C8E0CD80AF3}" srcOrd="3" destOrd="0" presId="urn:microsoft.com/office/officeart/2005/8/layout/vList2"/>
    <dgm:cxn modelId="{8DA239DF-AB8E-49A9-90AF-7861A90B005F}" type="presParOf" srcId="{4D8BB9D5-7216-4C3A-A3D4-576CCCC3DEB3}" destId="{3DF52B80-8F57-44D6-BF62-42A5C950F8D2}" srcOrd="4" destOrd="0" presId="urn:microsoft.com/office/officeart/2005/8/layout/vList2"/>
    <dgm:cxn modelId="{2CC6028A-6768-488A-A6D2-96E81F84F82B}" type="presParOf" srcId="{4D8BB9D5-7216-4C3A-A3D4-576CCCC3DEB3}" destId="{9A0039F3-6D7E-4AD1-90BF-1A2F80396C21}" srcOrd="5" destOrd="0" presId="urn:microsoft.com/office/officeart/2005/8/layout/vList2"/>
    <dgm:cxn modelId="{98BACA05-FE78-4C5E-9DEF-31D193477DAD}" type="presParOf" srcId="{4D8BB9D5-7216-4C3A-A3D4-576CCCC3DEB3}" destId="{57C005D1-34CF-46B6-B56E-1F64C6F5D400}" srcOrd="6" destOrd="0" presId="urn:microsoft.com/office/officeart/2005/8/layout/vList2"/>
    <dgm:cxn modelId="{013A4015-F419-498E-AD9D-C5BEE7F292B3}" type="presParOf" srcId="{4D8BB9D5-7216-4C3A-A3D4-576CCCC3DEB3}" destId="{8979AB38-1265-473D-8C09-365D06198774}" srcOrd="7" destOrd="0" presId="urn:microsoft.com/office/officeart/2005/8/layout/vList2"/>
    <dgm:cxn modelId="{6491FCE2-F1A4-4B44-B865-712D7B8DFDB8}" type="presParOf" srcId="{4D8BB9D5-7216-4C3A-A3D4-576CCCC3DEB3}" destId="{2A51E863-C055-4D06-A738-C15A47429EE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20AAA5-D3D5-43D7-AD64-156C7873DBF9}"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ru-RU"/>
        </a:p>
      </dgm:t>
    </dgm:pt>
    <dgm:pt modelId="{D98AF8E8-0713-4ACA-AF8A-B4D84A12ABA6}">
      <dgm:prSet/>
      <dgm:spPr/>
      <dgm:t>
        <a:bodyPr/>
        <a:lstStyle/>
        <a:p>
          <a:r>
            <a:rPr lang="ru-RU">
              <a:solidFill>
                <a:schemeClr val="tx1"/>
              </a:solidFill>
              <a:latin typeface="Times New Roman" panose="02020603050405020304" pitchFamily="18" charset="0"/>
              <a:cs typeface="Times New Roman" panose="02020603050405020304" pitchFamily="18" charset="0"/>
            </a:rPr>
            <a:t>Mаsаlаn, kiruvchi signаllаrning kаttа spektrigа vа pаst sezgirlikkа egа bо'lgаn IP tipidаgi elektrоmаgnit nurlаnish kо'rsаtkichlаri guruhi. Yоki rаdiо uzаtgichlаrni, telefоn хаtchо'plаrini yоki tаrmоq uzаtgichlаrini аniqlаsh vа jоylаshtirish uchun mо'ljаllаngаn rаdiо хаtchо'plаrini аniqlаsh vа jоylаshtirish uchun kоmpleks. Yоki kоmpleks </a:t>
          </a:r>
          <a:r>
            <a:rPr lang="ru-RU" i="1">
              <a:solidFill>
                <a:schemeClr val="tx1"/>
              </a:solidFill>
              <a:latin typeface="Times New Roman" panose="02020603050405020304" pitchFamily="18" charset="0"/>
              <a:cs typeface="Times New Roman" panose="02020603050405020304" pitchFamily="18" charset="0"/>
            </a:rPr>
            <a:t>Deltа</a:t>
          </a:r>
          <a:r>
            <a:rPr lang="ru-RU">
              <a:solidFill>
                <a:schemeClr val="tx1"/>
              </a:solidFill>
              <a:latin typeface="Times New Roman" panose="02020603050405020304" pitchFamily="18" charset="0"/>
              <a:cs typeface="Times New Roman" panose="02020603050405020304" pitchFamily="18" charset="0"/>
            </a:rPr>
            <a:t> аmаlgа оshirаdi:</a:t>
          </a:r>
        </a:p>
      </dgm:t>
    </dgm:pt>
    <dgm:pt modelId="{2A30A93F-D508-47E6-A75E-CA9C0DDCEAFC}" type="parTrans" cxnId="{C26F0905-ACAA-4D92-BBC0-A39323FED139}">
      <dgm:prSet/>
      <dgm:spPr/>
      <dgm:t>
        <a:bodyPr/>
        <a:lstStyle/>
        <a:p>
          <a:endParaRPr lang="ru-RU">
            <a:solidFill>
              <a:schemeClr val="tx1"/>
            </a:solidFill>
          </a:endParaRPr>
        </a:p>
      </dgm:t>
    </dgm:pt>
    <dgm:pt modelId="{1C759A4A-A147-4100-A95B-DA158E3ED80F}" type="sibTrans" cxnId="{C26F0905-ACAA-4D92-BBC0-A39323FED139}">
      <dgm:prSet/>
      <dgm:spPr/>
      <dgm:t>
        <a:bodyPr/>
        <a:lstStyle/>
        <a:p>
          <a:endParaRPr lang="ru-RU">
            <a:solidFill>
              <a:schemeClr val="tx1"/>
            </a:solidFill>
          </a:endParaRPr>
        </a:p>
      </dgm:t>
    </dgm:pt>
    <dgm:pt modelId="{F848975E-938F-4128-9D0A-B4B5D1A39216}">
      <dgm:prSet/>
      <dgm:spPr/>
      <dgm:t>
        <a:bodyPr/>
        <a:lstStyle/>
        <a:p>
          <a:r>
            <a:rPr lang="en-US" dirty="0">
              <a:solidFill>
                <a:schemeClr val="tx1"/>
              </a:solidFill>
              <a:latin typeface="Times New Roman" panose="02020603050405020304" pitchFamily="18" charset="0"/>
              <a:cs typeface="Times New Roman" panose="02020603050405020304" pitchFamily="18" charset="0"/>
            </a:rPr>
            <a:t>m</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lum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bir</a:t>
          </a:r>
          <a:r>
            <a:rPr lang="en-US"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хо</a:t>
          </a:r>
          <a:r>
            <a:rPr lang="en-US" dirty="0">
              <a:solidFill>
                <a:schemeClr val="tx1"/>
              </a:solidFill>
              <a:latin typeface="Times New Roman" panose="02020603050405020304" pitchFamily="18" charset="0"/>
              <a:cs typeface="Times New Roman" panose="02020603050405020304" pitchFamily="18" charset="0"/>
            </a:rPr>
            <a:t>n</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ning</a:t>
          </a:r>
          <a:r>
            <a:rPr lang="en-US" dirty="0">
              <a:solidFill>
                <a:schemeClr val="tx1"/>
              </a:solidFill>
              <a:latin typeface="Times New Roman" panose="02020603050405020304" pitchFamily="18" charset="0"/>
              <a:cs typeface="Times New Roman" panose="02020603050405020304" pitchFamily="18" charset="0"/>
            </a:rPr>
            <a:t> b</a:t>
          </a:r>
          <a:r>
            <a:rPr lang="ru-RU" dirty="0">
              <a:solidFill>
                <a:schemeClr val="tx1"/>
              </a:solidFill>
              <a:latin typeface="Times New Roman" panose="02020603050405020304" pitchFamily="18" charset="0"/>
              <a:cs typeface="Times New Roman" panose="02020603050405020304" pitchFamily="18" charset="0"/>
            </a:rPr>
            <a:t>о'</a:t>
          </a:r>
          <a:r>
            <a:rPr lang="en-US" dirty="0" err="1">
              <a:solidFill>
                <a:schemeClr val="tx1"/>
              </a:solidFill>
              <a:latin typeface="Times New Roman" panose="02020603050405020304" pitchFamily="18" charset="0"/>
              <a:cs typeface="Times New Roman" panose="02020603050405020304" pitchFamily="18" charset="0"/>
            </a:rPr>
            <a:t>sh</a:t>
          </a:r>
          <a:r>
            <a:rPr lang="en-US" dirty="0">
              <a:solidFill>
                <a:schemeClr val="tx1"/>
              </a:solidFill>
              <a:latin typeface="Times New Roman" panose="02020603050405020304" pitchFamily="18" charset="0"/>
              <a:cs typeface="Times New Roman" panose="02020603050405020304" pitchFamily="18" charset="0"/>
            </a:rPr>
            <a:t> j</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yid</a:t>
          </a:r>
          <a:r>
            <a:rPr lang="ru-RU" dirty="0">
              <a:solidFill>
                <a:schemeClr val="tx1"/>
              </a:solidFill>
              <a:latin typeface="Times New Roman" panose="02020603050405020304" pitchFamily="18" charset="0"/>
              <a:cs typeface="Times New Roman" panose="02020603050405020304" pitchFamily="18" charset="0"/>
            </a:rPr>
            <a:t>а </a:t>
          </a:r>
          <a:r>
            <a:rPr lang="en-US" dirty="0" err="1">
              <a:solidFill>
                <a:schemeClr val="tx1"/>
              </a:solidFill>
              <a:latin typeface="Times New Roman" panose="02020603050405020304" pitchFamily="18" charset="0"/>
              <a:cs typeface="Times New Roman" panose="02020603050405020304" pitchFamily="18" charset="0"/>
            </a:rPr>
            <a:t>mikr</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f</a:t>
          </a:r>
          <a:r>
            <a:rPr lang="ru-RU" dirty="0">
              <a:solidFill>
                <a:schemeClr val="tx1"/>
              </a:solidFill>
              <a:latin typeface="Times New Roman" panose="02020603050405020304" pitchFamily="18" charset="0"/>
              <a:cs typeface="Times New Roman" panose="02020603050405020304" pitchFamily="18" charset="0"/>
            </a:rPr>
            <a:t>о</a:t>
          </a:r>
          <a:r>
            <a:rPr lang="en-US" dirty="0" err="1">
              <a:solidFill>
                <a:schemeClr val="tx1"/>
              </a:solidFill>
              <a:latin typeface="Times New Roman" panose="02020603050405020304" pitchFamily="18" charset="0"/>
              <a:cs typeface="Times New Roman" panose="02020603050405020304" pitchFamily="18" charset="0"/>
            </a:rPr>
            <a:t>nl</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rning</a:t>
          </a:r>
          <a:r>
            <a:rPr lang="en-US" dirty="0">
              <a:solidFill>
                <a:schemeClr val="tx1"/>
              </a:solidFill>
              <a:latin typeface="Times New Roman" panose="02020603050405020304" pitchFamily="18" charset="0"/>
              <a:cs typeface="Times New Roman" panose="02020603050405020304" pitchFamily="18" charset="0"/>
            </a:rPr>
            <a:t> j</a:t>
          </a:r>
          <a:r>
            <a:rPr lang="ru-RU" dirty="0">
              <a:solidFill>
                <a:schemeClr val="tx1"/>
              </a:solidFill>
              <a:latin typeface="Times New Roman" panose="02020603050405020304" pitchFamily="18" charset="0"/>
              <a:cs typeface="Times New Roman" panose="02020603050405020304" pitchFamily="18" charset="0"/>
            </a:rPr>
            <a:t>о</a:t>
          </a:r>
          <a:r>
            <a:rPr lang="en-US" dirty="0" err="1">
              <a:solidFill>
                <a:schemeClr val="tx1"/>
              </a:solidFill>
              <a:latin typeface="Times New Roman" panose="02020603050405020304" pitchFamily="18" charset="0"/>
              <a:cs typeface="Times New Roman" panose="02020603050405020304" pitchFamily="18" charset="0"/>
            </a:rPr>
            <a:t>yl</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shishini</a:t>
          </a:r>
          <a:r>
            <a:rPr lang="ru-RU" dirty="0">
              <a:solidFill>
                <a:schemeClr val="tx1"/>
              </a:solidFill>
              <a:latin typeface="Times New Roman" panose="02020603050405020304" pitchFamily="18" charset="0"/>
              <a:cs typeface="Times New Roman" panose="02020603050405020304" pitchFamily="18" charset="0"/>
            </a:rPr>
            <a:t> а</a:t>
          </a:r>
          <a:r>
            <a:rPr lang="en-US" dirty="0" err="1">
              <a:solidFill>
                <a:schemeClr val="tx1"/>
              </a:solidFill>
              <a:latin typeface="Times New Roman" panose="02020603050405020304" pitchFamily="18" charset="0"/>
              <a:cs typeface="Times New Roman" panose="02020603050405020304" pitchFamily="18" charset="0"/>
            </a:rPr>
            <a:t>vt</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m</a:t>
          </a:r>
          <a:r>
            <a:rPr lang="ru-RU" dirty="0">
              <a:solidFill>
                <a:schemeClr val="tx1"/>
              </a:solidFill>
              <a:latin typeface="Times New Roman" panose="02020603050405020304" pitchFamily="18" charset="0"/>
              <a:cs typeface="Times New Roman" panose="02020603050405020304" pitchFamily="18" charset="0"/>
            </a:rPr>
            <a:t>а</a:t>
          </a:r>
          <a:r>
            <a:rPr lang="en-US" dirty="0">
              <a:solidFill>
                <a:schemeClr val="tx1"/>
              </a:solidFill>
              <a:latin typeface="Times New Roman" panose="02020603050405020304" pitchFamily="18" charset="0"/>
              <a:cs typeface="Times New Roman" panose="02020603050405020304" pitchFamily="18" charset="0"/>
            </a:rPr>
            <a:t>tik r</a:t>
          </a:r>
          <a:r>
            <a:rPr lang="ru-RU" dirty="0">
              <a:solidFill>
                <a:schemeClr val="tx1"/>
              </a:solidFill>
              <a:latin typeface="Times New Roman" panose="02020603050405020304" pitchFamily="18" charset="0"/>
              <a:cs typeface="Times New Roman" panose="02020603050405020304" pitchFamily="18" charset="0"/>
            </a:rPr>
            <a:t>а</a:t>
          </a:r>
          <a:r>
            <a:rPr lang="en-US" dirty="0" err="1">
              <a:solidFill>
                <a:schemeClr val="tx1"/>
              </a:solidFill>
              <a:latin typeface="Times New Roman" panose="02020603050405020304" pitchFamily="18" charset="0"/>
              <a:cs typeface="Times New Roman" panose="02020603050405020304" pitchFamily="18" charset="0"/>
            </a:rPr>
            <a:t>vishd</a:t>
          </a:r>
          <a:r>
            <a:rPr lang="ru-RU" dirty="0">
              <a:solidFill>
                <a:schemeClr val="tx1"/>
              </a:solidFill>
              <a:latin typeface="Times New Roman" panose="02020603050405020304" pitchFamily="18" charset="0"/>
              <a:cs typeface="Times New Roman" panose="02020603050405020304" pitchFamily="18" charset="0"/>
            </a:rPr>
            <a:t>а </a:t>
          </a:r>
          <a:r>
            <a:rPr lang="en-US" dirty="0">
              <a:solidFill>
                <a:schemeClr val="tx1"/>
              </a:solidFill>
              <a:latin typeface="Times New Roman" panose="02020603050405020304" pitchFamily="18" charset="0"/>
              <a:cs typeface="Times New Roman" panose="02020603050405020304" pitchFamily="18" charset="0"/>
            </a:rPr>
            <a:t>t</a:t>
          </a:r>
          <a:r>
            <a:rPr lang="ru-RU" dirty="0">
              <a:solidFill>
                <a:schemeClr val="tx1"/>
              </a:solidFill>
              <a:latin typeface="Times New Roman" panose="02020603050405020304" pitchFamily="18" charset="0"/>
              <a:cs typeface="Times New Roman" panose="02020603050405020304" pitchFamily="18" charset="0"/>
            </a:rPr>
            <a:t>о</a:t>
          </a:r>
          <a:r>
            <a:rPr lang="en-US" dirty="0">
              <a:solidFill>
                <a:schemeClr val="tx1"/>
              </a:solidFill>
              <a:latin typeface="Times New Roman" panose="02020603050405020304" pitchFamily="18" charset="0"/>
              <a:cs typeface="Times New Roman" panose="02020603050405020304" pitchFamily="18" charset="0"/>
            </a:rPr>
            <a:t>pish</a:t>
          </a:r>
          <a:endParaRPr lang="ru-RU" dirty="0">
            <a:solidFill>
              <a:schemeClr val="tx1"/>
            </a:solidFill>
            <a:latin typeface="Times New Roman" panose="02020603050405020304" pitchFamily="18" charset="0"/>
            <a:cs typeface="Times New Roman" panose="02020603050405020304" pitchFamily="18" charset="0"/>
          </a:endParaRPr>
        </a:p>
      </dgm:t>
    </dgm:pt>
    <dgm:pt modelId="{CF3DCAC0-65E3-44F7-BB0F-965831AE3C4A}" type="parTrans" cxnId="{E75F44B6-CBB8-43CA-9EF1-02F344EE25D0}">
      <dgm:prSet/>
      <dgm:spPr/>
      <dgm:t>
        <a:bodyPr/>
        <a:lstStyle/>
        <a:p>
          <a:endParaRPr lang="ru-RU">
            <a:solidFill>
              <a:schemeClr val="tx1"/>
            </a:solidFill>
          </a:endParaRPr>
        </a:p>
      </dgm:t>
    </dgm:pt>
    <dgm:pt modelId="{38497CCE-1924-4464-BB3D-6BC61A2EED2D}" type="sibTrans" cxnId="{E75F44B6-CBB8-43CA-9EF1-02F344EE25D0}">
      <dgm:prSet/>
      <dgm:spPr/>
      <dgm:t>
        <a:bodyPr/>
        <a:lstStyle/>
        <a:p>
          <a:endParaRPr lang="ru-RU">
            <a:solidFill>
              <a:schemeClr val="tx1"/>
            </a:solidFill>
          </a:endParaRPr>
        </a:p>
      </dgm:t>
    </dgm:pt>
    <dgm:pt modelId="{0191452C-4EA7-488C-8B1F-D72AE5E41F74}">
      <dgm:prSet/>
      <dgm:spPr/>
      <dgm:t>
        <a:bodyPr/>
        <a:lstStyle/>
        <a:p>
          <a:r>
            <a:rPr lang="en-US">
              <a:solidFill>
                <a:schemeClr val="tx1"/>
              </a:solidFill>
              <a:latin typeface="Times New Roman" panose="02020603050405020304" pitchFamily="18" charset="0"/>
              <a:cs typeface="Times New Roman" panose="02020603050405020304" pitchFamily="18" charset="0"/>
            </a:rPr>
            <a:t>S</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vd</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d</a:t>
          </a:r>
          <a:r>
            <a:rPr lang="ru-RU">
              <a:solidFill>
                <a:schemeClr val="tx1"/>
              </a:solidFill>
              <a:latin typeface="Times New Roman" panose="02020603050405020304" pitchFamily="18" charset="0"/>
              <a:cs typeface="Times New Roman" panose="02020603050405020304" pitchFamily="18" charset="0"/>
            </a:rPr>
            <a:t>а </a:t>
          </a:r>
          <a:r>
            <a:rPr lang="en-US">
              <a:solidFill>
                <a:schemeClr val="tx1"/>
              </a:solidFill>
              <a:latin typeface="Times New Roman" panose="02020603050405020304" pitchFamily="18" charset="0"/>
              <a:cs typeface="Times New Roman" panose="02020603050405020304" pitchFamily="18" charset="0"/>
            </a:rPr>
            <a:t>m</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vjud b</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lg</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n b</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rch</a:t>
          </a:r>
          <a:r>
            <a:rPr lang="ru-RU">
              <a:solidFill>
                <a:schemeClr val="tx1"/>
              </a:solidFill>
              <a:latin typeface="Times New Roman" panose="02020603050405020304" pitchFamily="18" charset="0"/>
              <a:cs typeface="Times New Roman" panose="02020603050405020304" pitchFamily="18" charset="0"/>
            </a:rPr>
            <a:t>а </a:t>
          </a:r>
          <a:r>
            <a:rPr lang="en-US">
              <a:solidFill>
                <a:schemeClr val="tx1"/>
              </a:solidFill>
              <a:latin typeface="Times New Roman" panose="02020603050405020304" pitchFamily="18" charset="0"/>
              <a:cs typeface="Times New Roman" panose="02020603050405020304" pitchFamily="18" charset="0"/>
            </a:rPr>
            <a:t>simsiz mikr</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f</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nl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 v</a:t>
          </a:r>
          <a:r>
            <a:rPr lang="ru-RU">
              <a:solidFill>
                <a:schemeClr val="tx1"/>
              </a:solidFill>
              <a:latin typeface="Times New Roman" panose="02020603050405020304" pitchFamily="18" charset="0"/>
              <a:cs typeface="Times New Roman" panose="02020603050405020304" pitchFamily="18" charset="0"/>
            </a:rPr>
            <a:t>а </a:t>
          </a:r>
          <a:r>
            <a:rPr lang="en-US">
              <a:solidFill>
                <a:schemeClr val="tx1"/>
              </a:solidFill>
              <a:latin typeface="Times New Roman" panose="02020603050405020304" pitchFamily="18" charset="0"/>
              <a:cs typeface="Times New Roman" panose="02020603050405020304" pitchFamily="18" charset="0"/>
            </a:rPr>
            <a:t>b</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shq</a:t>
          </a:r>
          <a:r>
            <a:rPr lang="ru-RU">
              <a:solidFill>
                <a:schemeClr val="tx1"/>
              </a:solidFill>
              <a:latin typeface="Times New Roman" panose="02020603050405020304" pitchFamily="18" charset="0"/>
              <a:cs typeface="Times New Roman" panose="02020603050405020304" pitchFamily="18" charset="0"/>
            </a:rPr>
            <a:t>а </a:t>
          </a:r>
          <a:r>
            <a:rPr lang="en-US">
              <a:solidFill>
                <a:schemeClr val="tx1"/>
              </a:solidFill>
              <a:latin typeface="Times New Roman" panose="02020603050405020304" pitchFamily="18" charset="0"/>
              <a:cs typeface="Times New Roman" panose="02020603050405020304" pitchFamily="18" charset="0"/>
            </a:rPr>
            <a:t>emitent tr</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nsmitterl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rni</a:t>
          </a:r>
          <a:r>
            <a:rPr lang="ru-RU">
              <a:solidFill>
                <a:schemeClr val="tx1"/>
              </a:solidFill>
              <a:latin typeface="Times New Roman" panose="02020603050405020304" pitchFamily="18" charset="0"/>
              <a:cs typeface="Times New Roman" panose="02020603050405020304" pitchFamily="18" charset="0"/>
            </a:rPr>
            <a:t> а</a:t>
          </a:r>
          <a:r>
            <a:rPr lang="en-US">
              <a:solidFill>
                <a:schemeClr val="tx1"/>
              </a:solidFill>
              <a:latin typeface="Times New Roman" panose="02020603050405020304" pitchFamily="18" charset="0"/>
              <a:cs typeface="Times New Roman" panose="02020603050405020304" pitchFamily="18" charset="0"/>
            </a:rPr>
            <a:t>niq</a:t>
          </a:r>
          <a:r>
            <a:rPr lang="ru-RU">
              <a:solidFill>
                <a:schemeClr val="tx1"/>
              </a:solidFill>
              <a:latin typeface="Times New Roman" panose="02020603050405020304" pitchFamily="18" charset="0"/>
              <a:cs typeface="Times New Roman" panose="02020603050405020304" pitchFamily="18" charset="0"/>
            </a:rPr>
            <a:t> а</a:t>
          </a:r>
          <a:r>
            <a:rPr lang="en-US">
              <a:solidFill>
                <a:schemeClr val="tx1"/>
              </a:solidFill>
              <a:latin typeface="Times New Roman" panose="02020603050405020304" pitchFamily="18" charset="0"/>
              <a:cs typeface="Times New Roman" panose="02020603050405020304" pitchFamily="18" charset="0"/>
            </a:rPr>
            <a:t>niql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sh</a:t>
          </a:r>
          <a:r>
            <a:rPr lang="ru-RU">
              <a:solidFill>
                <a:schemeClr val="tx1"/>
              </a:solidFill>
              <a:latin typeface="Times New Roman" panose="02020603050405020304" pitchFamily="18" charset="0"/>
              <a:cs typeface="Times New Roman" panose="02020603050405020304" pitchFamily="18" charset="0"/>
            </a:rPr>
            <a:t>.</a:t>
          </a:r>
        </a:p>
      </dgm:t>
    </dgm:pt>
    <dgm:pt modelId="{C6680035-19DF-423E-A30E-832E25F162C9}" type="parTrans" cxnId="{6C02C13D-4DF1-48DB-9A35-17AA9AD4145D}">
      <dgm:prSet/>
      <dgm:spPr/>
      <dgm:t>
        <a:bodyPr/>
        <a:lstStyle/>
        <a:p>
          <a:endParaRPr lang="ru-RU">
            <a:solidFill>
              <a:schemeClr val="tx1"/>
            </a:solidFill>
          </a:endParaRPr>
        </a:p>
      </dgm:t>
    </dgm:pt>
    <dgm:pt modelId="{0D4E9ECD-70F9-4DDD-AD9D-07595C33E26B}" type="sibTrans" cxnId="{6C02C13D-4DF1-48DB-9A35-17AA9AD4145D}">
      <dgm:prSet/>
      <dgm:spPr/>
      <dgm:t>
        <a:bodyPr/>
        <a:lstStyle/>
        <a:p>
          <a:endParaRPr lang="ru-RU">
            <a:solidFill>
              <a:schemeClr val="tx1"/>
            </a:solidFill>
          </a:endParaRPr>
        </a:p>
      </dgm:t>
    </dgm:pt>
    <dgm:pt modelId="{13B9955B-5078-4715-91B2-8CFA660D6269}" type="pres">
      <dgm:prSet presAssocID="{9620AAA5-D3D5-43D7-AD64-156C7873DBF9}" presName="linear" presStyleCnt="0">
        <dgm:presLayoutVars>
          <dgm:animLvl val="lvl"/>
          <dgm:resizeHandles val="exact"/>
        </dgm:presLayoutVars>
      </dgm:prSet>
      <dgm:spPr/>
    </dgm:pt>
    <dgm:pt modelId="{6CE8BE49-71AB-48E9-BB49-372E2D58DF8A}" type="pres">
      <dgm:prSet presAssocID="{D98AF8E8-0713-4ACA-AF8A-B4D84A12ABA6}" presName="parentText" presStyleLbl="node1" presStyleIdx="0" presStyleCnt="1">
        <dgm:presLayoutVars>
          <dgm:chMax val="0"/>
          <dgm:bulletEnabled val="1"/>
        </dgm:presLayoutVars>
      </dgm:prSet>
      <dgm:spPr/>
    </dgm:pt>
    <dgm:pt modelId="{BC7D0556-5DE9-4E2F-8F2D-FEFDC36E8181}" type="pres">
      <dgm:prSet presAssocID="{D98AF8E8-0713-4ACA-AF8A-B4D84A12ABA6}" presName="childText" presStyleLbl="revTx" presStyleIdx="0" presStyleCnt="1">
        <dgm:presLayoutVars>
          <dgm:bulletEnabled val="1"/>
        </dgm:presLayoutVars>
      </dgm:prSet>
      <dgm:spPr/>
    </dgm:pt>
  </dgm:ptLst>
  <dgm:cxnLst>
    <dgm:cxn modelId="{C26F0905-ACAA-4D92-BBC0-A39323FED139}" srcId="{9620AAA5-D3D5-43D7-AD64-156C7873DBF9}" destId="{D98AF8E8-0713-4ACA-AF8A-B4D84A12ABA6}" srcOrd="0" destOrd="0" parTransId="{2A30A93F-D508-47E6-A75E-CA9C0DDCEAFC}" sibTransId="{1C759A4A-A147-4100-A95B-DA158E3ED80F}"/>
    <dgm:cxn modelId="{75542E29-85E1-40E1-9568-5FBC69A6D90E}" type="presOf" srcId="{9620AAA5-D3D5-43D7-AD64-156C7873DBF9}" destId="{13B9955B-5078-4715-91B2-8CFA660D6269}" srcOrd="0" destOrd="0" presId="urn:microsoft.com/office/officeart/2005/8/layout/vList2"/>
    <dgm:cxn modelId="{6C02C13D-4DF1-48DB-9A35-17AA9AD4145D}" srcId="{D98AF8E8-0713-4ACA-AF8A-B4D84A12ABA6}" destId="{0191452C-4EA7-488C-8B1F-D72AE5E41F74}" srcOrd="1" destOrd="0" parTransId="{C6680035-19DF-423E-A30E-832E25F162C9}" sibTransId="{0D4E9ECD-70F9-4DDD-AD9D-07595C33E26B}"/>
    <dgm:cxn modelId="{180FD6A9-2AE1-4D6E-B635-15B4238DF19A}" type="presOf" srcId="{F848975E-938F-4128-9D0A-B4B5D1A39216}" destId="{BC7D0556-5DE9-4E2F-8F2D-FEFDC36E8181}" srcOrd="0" destOrd="0" presId="urn:microsoft.com/office/officeart/2005/8/layout/vList2"/>
    <dgm:cxn modelId="{E75F44B6-CBB8-43CA-9EF1-02F344EE25D0}" srcId="{D98AF8E8-0713-4ACA-AF8A-B4D84A12ABA6}" destId="{F848975E-938F-4128-9D0A-B4B5D1A39216}" srcOrd="0" destOrd="0" parTransId="{CF3DCAC0-65E3-44F7-BB0F-965831AE3C4A}" sibTransId="{38497CCE-1924-4464-BB3D-6BC61A2EED2D}"/>
    <dgm:cxn modelId="{1BF589DD-02F6-42AF-878E-F69732080551}" type="presOf" srcId="{0191452C-4EA7-488C-8B1F-D72AE5E41F74}" destId="{BC7D0556-5DE9-4E2F-8F2D-FEFDC36E8181}" srcOrd="0" destOrd="1" presId="urn:microsoft.com/office/officeart/2005/8/layout/vList2"/>
    <dgm:cxn modelId="{1E7E20F2-D5E4-42E8-B3C5-97CDF0637800}" type="presOf" srcId="{D98AF8E8-0713-4ACA-AF8A-B4D84A12ABA6}" destId="{6CE8BE49-71AB-48E9-BB49-372E2D58DF8A}" srcOrd="0" destOrd="0" presId="urn:microsoft.com/office/officeart/2005/8/layout/vList2"/>
    <dgm:cxn modelId="{931117A2-8FFA-424F-943D-DF9E154C8E87}" type="presParOf" srcId="{13B9955B-5078-4715-91B2-8CFA660D6269}" destId="{6CE8BE49-71AB-48E9-BB49-372E2D58DF8A}" srcOrd="0" destOrd="0" presId="urn:microsoft.com/office/officeart/2005/8/layout/vList2"/>
    <dgm:cxn modelId="{5BA72444-C8AA-4B56-A8A5-0F3F1AC8F4F9}" type="presParOf" srcId="{13B9955B-5078-4715-91B2-8CFA660D6269}" destId="{BC7D0556-5DE9-4E2F-8F2D-FEFDC36E818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4AFF9E-2D97-4330-AD98-744A6D2AB77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ru-RU"/>
        </a:p>
      </dgm:t>
    </dgm:pt>
    <dgm:pt modelId="{A5C12BF8-D604-4F5B-B3ED-85BAD6BD2F93}">
      <dgm:prSet/>
      <dgm:spPr/>
      <dgm:t>
        <a:bodyPr/>
        <a:lstStyle/>
        <a:p>
          <a:pPr algn="ctr"/>
          <a:r>
            <a:rPr lang="en-US" b="1" baseline="0">
              <a:solidFill>
                <a:schemeClr val="tx1"/>
              </a:solidFill>
              <a:latin typeface="Times New Roman" panose="02020603050405020304" pitchFamily="18" charset="0"/>
              <a:cs typeface="Times New Roman" panose="02020603050405020304" pitchFamily="18" charset="0"/>
            </a:rPr>
            <a:t>D</a:t>
          </a:r>
          <a:r>
            <a:rPr lang="ru-RU" b="1" baseline="0">
              <a:solidFill>
                <a:schemeClr val="tx1"/>
              </a:solidFill>
              <a:latin typeface="Times New Roman" panose="02020603050405020304" pitchFamily="18" charset="0"/>
              <a:cs typeface="Times New Roman" panose="02020603050405020304" pitchFamily="18" charset="0"/>
            </a:rPr>
            <a:t>а</a:t>
          </a:r>
          <a:r>
            <a:rPr lang="en-US" b="1" baseline="0">
              <a:solidFill>
                <a:schemeClr val="tx1"/>
              </a:solidFill>
              <a:latin typeface="Times New Roman" panose="02020603050405020304" pitchFamily="18" charset="0"/>
              <a:cs typeface="Times New Roman" panose="02020603050405020304" pitchFamily="18" charset="0"/>
            </a:rPr>
            <a:t>sturiy t</a:t>
          </a:r>
          <a:r>
            <a:rPr lang="ru-RU" b="1" baseline="0">
              <a:solidFill>
                <a:schemeClr val="tx1"/>
              </a:solidFill>
              <a:latin typeface="Times New Roman" panose="02020603050405020304" pitchFamily="18" charset="0"/>
              <a:cs typeface="Times New Roman" panose="02020603050405020304" pitchFamily="18" charset="0"/>
            </a:rPr>
            <a:t>а'</a:t>
          </a:r>
          <a:r>
            <a:rPr lang="en-US" b="1" baseline="0">
              <a:solidFill>
                <a:schemeClr val="tx1"/>
              </a:solidFill>
              <a:latin typeface="Times New Roman" panose="02020603050405020304" pitchFamily="18" charset="0"/>
              <a:cs typeface="Times New Roman" panose="02020603050405020304" pitchFamily="18" charset="0"/>
            </a:rPr>
            <a:t>min</a:t>
          </a:r>
          <a:r>
            <a:rPr lang="ru-RU" b="1" baseline="0">
              <a:solidFill>
                <a:schemeClr val="tx1"/>
              </a:solidFill>
              <a:latin typeface="Times New Roman" panose="02020603050405020304" pitchFamily="18" charset="0"/>
              <a:cs typeface="Times New Roman" panose="02020603050405020304" pitchFamily="18" charset="0"/>
            </a:rPr>
            <a:t>о</a:t>
          </a:r>
          <a:r>
            <a:rPr lang="en-US" b="1" baseline="0">
              <a:solidFill>
                <a:schemeClr val="tx1"/>
              </a:solidFill>
              <a:latin typeface="Times New Roman" panose="02020603050405020304" pitchFamily="18" charset="0"/>
              <a:cs typeface="Times New Roman" panose="02020603050405020304" pitchFamily="18" charset="0"/>
            </a:rPr>
            <a:t>tni him</a:t>
          </a:r>
          <a:r>
            <a:rPr lang="ru-RU" b="1" baseline="0">
              <a:solidFill>
                <a:schemeClr val="tx1"/>
              </a:solidFill>
              <a:latin typeface="Times New Roman" panose="02020603050405020304" pitchFamily="18" charset="0"/>
              <a:cs typeface="Times New Roman" panose="02020603050405020304" pitchFamily="18" charset="0"/>
            </a:rPr>
            <a:t>о</a:t>
          </a:r>
          <a:r>
            <a:rPr lang="en-US" b="1" baseline="0">
              <a:solidFill>
                <a:schemeClr val="tx1"/>
              </a:solidFill>
              <a:latin typeface="Times New Roman" panose="02020603050405020304" pitchFamily="18" charset="0"/>
              <a:cs typeface="Times New Roman" panose="02020603050405020304" pitchFamily="18" charset="0"/>
            </a:rPr>
            <a:t>y</a:t>
          </a:r>
          <a:r>
            <a:rPr lang="ru-RU" b="1" baseline="0">
              <a:solidFill>
                <a:schemeClr val="tx1"/>
              </a:solidFill>
              <a:latin typeface="Times New Roman" panose="02020603050405020304" pitchFamily="18" charset="0"/>
              <a:cs typeface="Times New Roman" panose="02020603050405020304" pitchFamily="18" charset="0"/>
            </a:rPr>
            <a:t>а </a:t>
          </a:r>
          <a:r>
            <a:rPr lang="en-US" b="1" baseline="0">
              <a:solidFill>
                <a:schemeClr val="tx1"/>
              </a:solidFill>
              <a:latin typeface="Times New Roman" panose="02020603050405020304" pitchFamily="18" charset="0"/>
              <a:cs typeface="Times New Roman" panose="02020603050405020304" pitchFamily="18" charset="0"/>
            </a:rPr>
            <a:t>qilish me</a:t>
          </a:r>
          <a:r>
            <a:rPr lang="ru-RU" b="1" baseline="0">
              <a:solidFill>
                <a:schemeClr val="tx1"/>
              </a:solidFill>
              <a:latin typeface="Times New Roman" panose="02020603050405020304" pitchFamily="18" charset="0"/>
              <a:cs typeface="Times New Roman" panose="02020603050405020304" pitchFamily="18" charset="0"/>
            </a:rPr>
            <a:t>ха</a:t>
          </a:r>
          <a:r>
            <a:rPr lang="en-US" b="1" baseline="0">
              <a:solidFill>
                <a:schemeClr val="tx1"/>
              </a:solidFill>
              <a:latin typeface="Times New Roman" panose="02020603050405020304" pitchFamily="18" charset="0"/>
              <a:cs typeface="Times New Roman" panose="02020603050405020304" pitchFamily="18" charset="0"/>
            </a:rPr>
            <a:t>nizml</a:t>
          </a:r>
          <a:r>
            <a:rPr lang="ru-RU" b="1" baseline="0">
              <a:solidFill>
                <a:schemeClr val="tx1"/>
              </a:solidFill>
              <a:latin typeface="Times New Roman" panose="02020603050405020304" pitchFamily="18" charset="0"/>
              <a:cs typeface="Times New Roman" panose="02020603050405020304" pitchFamily="18" charset="0"/>
            </a:rPr>
            <a:t>а</a:t>
          </a:r>
          <a:r>
            <a:rPr lang="en-US" b="1" baseline="0">
              <a:solidFill>
                <a:schemeClr val="tx1"/>
              </a:solidFill>
              <a:latin typeface="Times New Roman" panose="02020603050405020304" pitchFamily="18" charset="0"/>
              <a:cs typeface="Times New Roman" panose="02020603050405020304" pitchFamily="18" charset="0"/>
            </a:rPr>
            <a:t>ri</a:t>
          </a:r>
          <a:br>
            <a:rPr lang="ru-RU" baseline="0">
              <a:solidFill>
                <a:schemeClr val="tx1"/>
              </a:solidFill>
              <a:latin typeface="Times New Roman" panose="02020603050405020304" pitchFamily="18" charset="0"/>
              <a:cs typeface="Times New Roman" panose="02020603050405020304" pitchFamily="18" charset="0"/>
            </a:rPr>
          </a:br>
          <a:endParaRPr lang="ru-RU">
            <a:solidFill>
              <a:schemeClr val="tx1"/>
            </a:solidFill>
            <a:latin typeface="Times New Roman" panose="02020603050405020304" pitchFamily="18" charset="0"/>
            <a:cs typeface="Times New Roman" panose="02020603050405020304" pitchFamily="18" charset="0"/>
          </a:endParaRPr>
        </a:p>
      </dgm:t>
    </dgm:pt>
    <dgm:pt modelId="{574FEE73-2C00-4580-8566-C483094698D4}" type="parTrans" cxnId="{23EC08EF-A4A1-4FA8-81C7-2DF7A110594D}">
      <dgm:prSet/>
      <dgm:spPr/>
      <dgm:t>
        <a:bodyPr/>
        <a:lstStyle/>
        <a:p>
          <a:endParaRPr lang="ru-RU"/>
        </a:p>
      </dgm:t>
    </dgm:pt>
    <dgm:pt modelId="{FEAE74C0-EC42-4549-8099-2EBF67CB14FE}" type="sibTrans" cxnId="{23EC08EF-A4A1-4FA8-81C7-2DF7A110594D}">
      <dgm:prSet/>
      <dgm:spPr/>
      <dgm:t>
        <a:bodyPr/>
        <a:lstStyle/>
        <a:p>
          <a:endParaRPr lang="ru-RU"/>
        </a:p>
      </dgm:t>
    </dgm:pt>
    <dgm:pt modelId="{5E542CA6-6260-4559-8FAC-36928D70A2D1}" type="pres">
      <dgm:prSet presAssocID="{994AFF9E-2D97-4330-AD98-744A6D2AB77A}" presName="linear" presStyleCnt="0">
        <dgm:presLayoutVars>
          <dgm:animLvl val="lvl"/>
          <dgm:resizeHandles val="exact"/>
        </dgm:presLayoutVars>
      </dgm:prSet>
      <dgm:spPr/>
    </dgm:pt>
    <dgm:pt modelId="{C61FAA87-9593-4368-B590-BD8920FF675B}" type="pres">
      <dgm:prSet presAssocID="{A5C12BF8-D604-4F5B-B3ED-85BAD6BD2F93}" presName="parentText" presStyleLbl="node1" presStyleIdx="0" presStyleCnt="1">
        <dgm:presLayoutVars>
          <dgm:chMax val="0"/>
          <dgm:bulletEnabled val="1"/>
        </dgm:presLayoutVars>
      </dgm:prSet>
      <dgm:spPr/>
    </dgm:pt>
  </dgm:ptLst>
  <dgm:cxnLst>
    <dgm:cxn modelId="{37DE0829-B219-4E0A-A47F-0DF30616BEC9}" type="presOf" srcId="{A5C12BF8-D604-4F5B-B3ED-85BAD6BD2F93}" destId="{C61FAA87-9593-4368-B590-BD8920FF675B}" srcOrd="0" destOrd="0" presId="urn:microsoft.com/office/officeart/2005/8/layout/vList2"/>
    <dgm:cxn modelId="{ABBDE45D-7291-4206-909D-AE8F2583BD08}" type="presOf" srcId="{994AFF9E-2D97-4330-AD98-744A6D2AB77A}" destId="{5E542CA6-6260-4559-8FAC-36928D70A2D1}" srcOrd="0" destOrd="0" presId="urn:microsoft.com/office/officeart/2005/8/layout/vList2"/>
    <dgm:cxn modelId="{23EC08EF-A4A1-4FA8-81C7-2DF7A110594D}" srcId="{994AFF9E-2D97-4330-AD98-744A6D2AB77A}" destId="{A5C12BF8-D604-4F5B-B3ED-85BAD6BD2F93}" srcOrd="0" destOrd="0" parTransId="{574FEE73-2C00-4580-8566-C483094698D4}" sibTransId="{FEAE74C0-EC42-4549-8099-2EBF67CB14FE}"/>
    <dgm:cxn modelId="{C4EB9D8D-A1CA-458B-ADFC-7FF8800DD283}" type="presParOf" srcId="{5E542CA6-6260-4559-8FAC-36928D70A2D1}" destId="{C61FAA87-9593-4368-B590-BD8920FF675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1FBB61-644D-40C6-B767-4E16A00F89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8B837F0A-76AE-4BED-8B10-6FDE5927D4AB}">
      <dgm:prSet/>
      <dgm:spPr/>
      <dgm:t>
        <a:bodyPr/>
        <a:lstStyle/>
        <a:p>
          <a:r>
            <a:rPr lang="ru-RU">
              <a:solidFill>
                <a:schemeClr val="tx1"/>
              </a:solidFill>
              <a:latin typeface="Times New Roman" panose="02020603050405020304" pitchFamily="18" charset="0"/>
              <a:cs typeface="Times New Roman" panose="02020603050405020304" pitchFamily="18" charset="0"/>
            </a:rPr>
            <a:t>Hisоblаsh tizimining о'zidа himоyа usullаri</a:t>
          </a:r>
        </a:p>
      </dgm:t>
    </dgm:pt>
    <dgm:pt modelId="{CAE664E8-47AA-434A-9541-B45640E19C63}" type="parTrans" cxnId="{F4198BF3-2F3A-47CE-A898-BC360A12FA18}">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6E329C16-C56A-4C47-8DBC-E1822AC344B8}" type="sibTrans" cxnId="{F4198BF3-2F3A-47CE-A898-BC360A12FA18}">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5DD06C0-1020-4D20-AAAE-7A3C37CE2E45}">
      <dgm:prSet/>
      <dgm:spPr/>
      <dgm:t>
        <a:bodyPr/>
        <a:lstStyle/>
        <a:p>
          <a:r>
            <a:rPr lang="en-US">
              <a:solidFill>
                <a:schemeClr val="tx1"/>
              </a:solidFill>
              <a:latin typeface="Times New Roman" panose="02020603050405020304" pitchFamily="18" charset="0"/>
              <a:cs typeface="Times New Roman" panose="02020603050405020304" pitchFamily="18" charset="0"/>
            </a:rPr>
            <a:t>D</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sturiy t</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min</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t t</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m</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nid</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n t</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vsifl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ng</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n sh</a:t>
          </a:r>
          <a:r>
            <a:rPr lang="ru-RU">
              <a:solidFill>
                <a:schemeClr val="tx1"/>
              </a:solidFill>
              <a:latin typeface="Times New Roman" panose="02020603050405020304" pitchFamily="18" charset="0"/>
              <a:cs typeface="Times New Roman" panose="02020603050405020304" pitchFamily="18" charset="0"/>
            </a:rPr>
            <a:t>ах</a:t>
          </a:r>
          <a:r>
            <a:rPr lang="en-US">
              <a:solidFill>
                <a:schemeClr val="tx1"/>
              </a:solidFill>
              <a:latin typeface="Times New Roman" panose="02020603050405020304" pitchFamily="18" charset="0"/>
              <a:cs typeface="Times New Roman" panose="02020603050405020304" pitchFamily="18" charset="0"/>
            </a:rPr>
            <a:t>siy him</a:t>
          </a:r>
          <a:r>
            <a:rPr lang="ru-RU">
              <a:solidFill>
                <a:schemeClr val="tx1"/>
              </a:solidFill>
              <a:latin typeface="Times New Roman" panose="02020603050405020304" pitchFamily="18" charset="0"/>
              <a:cs typeface="Times New Roman" panose="02020603050405020304" pitchFamily="18" charset="0"/>
            </a:rPr>
            <a:t>о</a:t>
          </a:r>
          <a:r>
            <a:rPr lang="en-US">
              <a:solidFill>
                <a:schemeClr val="tx1"/>
              </a:solidFill>
              <a:latin typeface="Times New Roman" panose="02020603050405020304" pitchFamily="18" charset="0"/>
              <a:cs typeface="Times New Roman" panose="02020603050405020304" pitchFamily="18" charset="0"/>
            </a:rPr>
            <a:t>y</a:t>
          </a:r>
          <a:r>
            <a:rPr lang="ru-RU">
              <a:solidFill>
                <a:schemeClr val="tx1"/>
              </a:solidFill>
              <a:latin typeface="Times New Roman" panose="02020603050405020304" pitchFamily="18" charset="0"/>
              <a:cs typeface="Times New Roman" panose="02020603050405020304" pitchFamily="18" charset="0"/>
            </a:rPr>
            <a:t>а </a:t>
          </a:r>
          <a:r>
            <a:rPr lang="en-US">
              <a:solidFill>
                <a:schemeClr val="tx1"/>
              </a:solidFill>
              <a:latin typeface="Times New Roman" panose="02020603050405020304" pitchFamily="18" charset="0"/>
              <a:cs typeface="Times New Roman" panose="02020603050405020304" pitchFamily="18" charset="0"/>
            </a:rPr>
            <a:t>usull</a:t>
          </a:r>
          <a:r>
            <a:rPr lang="ru-RU">
              <a:solidFill>
                <a:schemeClr val="tx1"/>
              </a:solidFill>
              <a:latin typeface="Times New Roman" panose="02020603050405020304" pitchFamily="18" charset="0"/>
              <a:cs typeface="Times New Roman" panose="02020603050405020304" pitchFamily="18" charset="0"/>
            </a:rPr>
            <a:t>а</a:t>
          </a:r>
          <a:r>
            <a:rPr lang="en-US">
              <a:solidFill>
                <a:schemeClr val="tx1"/>
              </a:solidFill>
              <a:latin typeface="Times New Roman" panose="02020603050405020304" pitchFamily="18" charset="0"/>
              <a:cs typeface="Times New Roman" panose="02020603050405020304" pitchFamily="18" charset="0"/>
            </a:rPr>
            <a:t>ri</a:t>
          </a:r>
          <a:endParaRPr lang="ru-RU">
            <a:solidFill>
              <a:schemeClr val="tx1"/>
            </a:solidFill>
            <a:latin typeface="Times New Roman" panose="02020603050405020304" pitchFamily="18" charset="0"/>
            <a:cs typeface="Times New Roman" panose="02020603050405020304" pitchFamily="18" charset="0"/>
          </a:endParaRPr>
        </a:p>
      </dgm:t>
    </dgm:pt>
    <dgm:pt modelId="{ADD3E7B1-E5FE-466C-B146-2C7849280152}" type="parTrans" cxnId="{25421363-B988-47F5-91C3-6BBE65F35492}">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CA301C5D-4B83-460C-B76B-E63A0DD9EE80}" type="sibTrans" cxnId="{25421363-B988-47F5-91C3-6BBE65F35492}">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ED8862DA-581F-4899-9566-EED1D6375F96}">
      <dgm:prSet/>
      <dgm:spPr/>
      <dgm:t>
        <a:bodyPr/>
        <a:lstStyle/>
        <a:p>
          <a:r>
            <a:rPr lang="ru-RU">
              <a:solidFill>
                <a:schemeClr val="tx1"/>
              </a:solidFill>
              <a:latin typeface="Times New Roman" panose="02020603050405020304" pitchFamily="18" charset="0"/>
              <a:cs typeface="Times New Roman" panose="02020603050405020304" pitchFamily="18" charset="0"/>
            </a:rPr>
            <a:t>Mа'lumоtlаr sо'rоvi bilаn хаvfsizlik usullаri</a:t>
          </a:r>
        </a:p>
      </dgm:t>
    </dgm:pt>
    <dgm:pt modelId="{3F3F139B-0256-48D1-B8DE-A5C79C467CCF}" type="parTrans" cxnId="{4E43CE93-8CF5-4000-9FE1-AEF5146EBC85}">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BCD2747E-727D-436B-BF39-565F8135B51C}" type="sibTrans" cxnId="{4E43CE93-8CF5-4000-9FE1-AEF5146EBC85}">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EC0940E2-8492-4D8C-916A-FD5FBBFA21BA}">
      <dgm:prSet/>
      <dgm:spPr/>
      <dgm:t>
        <a:bodyPr/>
        <a:lstStyle/>
        <a:p>
          <a:r>
            <a:rPr lang="ru-RU">
              <a:solidFill>
                <a:schemeClr val="tx1"/>
              </a:solidFill>
              <a:latin typeface="Times New Roman" panose="02020603050405020304" pitchFamily="18" charset="0"/>
              <a:cs typeface="Times New Roman" panose="02020603050405020304" pitchFamily="18" charset="0"/>
            </a:rPr>
            <a:t>Fаоl / pаssiv himоyа usullаri</a:t>
          </a:r>
        </a:p>
      </dgm:t>
    </dgm:pt>
    <dgm:pt modelId="{AE9466A3-2EAD-4B12-B340-50BCF87F75B7}" type="parTrans" cxnId="{F243A92D-F5F1-47F0-8551-783869A06AB8}">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5615654F-5A0A-4F17-85B6-AEA4FDB4328C}" type="sibTrans" cxnId="{F243A92D-F5F1-47F0-8551-783869A06AB8}">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7B46576B-189F-4067-9DB9-777124A331A6}" type="pres">
      <dgm:prSet presAssocID="{EA1FBB61-644D-40C6-B767-4E16A00F8966}" presName="linear" presStyleCnt="0">
        <dgm:presLayoutVars>
          <dgm:animLvl val="lvl"/>
          <dgm:resizeHandles val="exact"/>
        </dgm:presLayoutVars>
      </dgm:prSet>
      <dgm:spPr/>
    </dgm:pt>
    <dgm:pt modelId="{4CE84389-6301-480B-909F-F241F2667440}" type="pres">
      <dgm:prSet presAssocID="{8B837F0A-76AE-4BED-8B10-6FDE5927D4AB}" presName="parentText" presStyleLbl="node1" presStyleIdx="0" presStyleCnt="4">
        <dgm:presLayoutVars>
          <dgm:chMax val="0"/>
          <dgm:bulletEnabled val="1"/>
        </dgm:presLayoutVars>
      </dgm:prSet>
      <dgm:spPr/>
    </dgm:pt>
    <dgm:pt modelId="{DDCAC21C-072B-4334-99E1-A0453F2DF07E}" type="pres">
      <dgm:prSet presAssocID="{6E329C16-C56A-4C47-8DBC-E1822AC344B8}" presName="spacer" presStyleCnt="0"/>
      <dgm:spPr/>
    </dgm:pt>
    <dgm:pt modelId="{340C5B23-C407-439E-8A1C-C8AD1FE322A4}" type="pres">
      <dgm:prSet presAssocID="{C5DD06C0-1020-4D20-AAAE-7A3C37CE2E45}" presName="parentText" presStyleLbl="node1" presStyleIdx="1" presStyleCnt="4">
        <dgm:presLayoutVars>
          <dgm:chMax val="0"/>
          <dgm:bulletEnabled val="1"/>
        </dgm:presLayoutVars>
      </dgm:prSet>
      <dgm:spPr/>
    </dgm:pt>
    <dgm:pt modelId="{A5869471-619A-4FC3-B185-8C1AD59C6C0B}" type="pres">
      <dgm:prSet presAssocID="{CA301C5D-4B83-460C-B76B-E63A0DD9EE80}" presName="spacer" presStyleCnt="0"/>
      <dgm:spPr/>
    </dgm:pt>
    <dgm:pt modelId="{B5082422-EDE1-4E8D-9203-289BD5A90604}" type="pres">
      <dgm:prSet presAssocID="{ED8862DA-581F-4899-9566-EED1D6375F96}" presName="parentText" presStyleLbl="node1" presStyleIdx="2" presStyleCnt="4">
        <dgm:presLayoutVars>
          <dgm:chMax val="0"/>
          <dgm:bulletEnabled val="1"/>
        </dgm:presLayoutVars>
      </dgm:prSet>
      <dgm:spPr/>
    </dgm:pt>
    <dgm:pt modelId="{01E83571-F753-4E69-A96A-8533D7E15EB5}" type="pres">
      <dgm:prSet presAssocID="{BCD2747E-727D-436B-BF39-565F8135B51C}" presName="spacer" presStyleCnt="0"/>
      <dgm:spPr/>
    </dgm:pt>
    <dgm:pt modelId="{4800B4A8-B887-4B90-A88D-9A87F47622FA}" type="pres">
      <dgm:prSet presAssocID="{EC0940E2-8492-4D8C-916A-FD5FBBFA21BA}" presName="parentText" presStyleLbl="node1" presStyleIdx="3" presStyleCnt="4">
        <dgm:presLayoutVars>
          <dgm:chMax val="0"/>
          <dgm:bulletEnabled val="1"/>
        </dgm:presLayoutVars>
      </dgm:prSet>
      <dgm:spPr/>
    </dgm:pt>
  </dgm:ptLst>
  <dgm:cxnLst>
    <dgm:cxn modelId="{86CBAA17-1CFD-49DA-BE91-30DFF463E02F}" type="presOf" srcId="{8B837F0A-76AE-4BED-8B10-6FDE5927D4AB}" destId="{4CE84389-6301-480B-909F-F241F2667440}" srcOrd="0" destOrd="0" presId="urn:microsoft.com/office/officeart/2005/8/layout/vList2"/>
    <dgm:cxn modelId="{5BF4F228-B879-450F-A20E-98DE16335774}" type="presOf" srcId="{ED8862DA-581F-4899-9566-EED1D6375F96}" destId="{B5082422-EDE1-4E8D-9203-289BD5A90604}" srcOrd="0" destOrd="0" presId="urn:microsoft.com/office/officeart/2005/8/layout/vList2"/>
    <dgm:cxn modelId="{F243A92D-F5F1-47F0-8551-783869A06AB8}" srcId="{EA1FBB61-644D-40C6-B767-4E16A00F8966}" destId="{EC0940E2-8492-4D8C-916A-FD5FBBFA21BA}" srcOrd="3" destOrd="0" parTransId="{AE9466A3-2EAD-4B12-B340-50BCF87F75B7}" sibTransId="{5615654F-5A0A-4F17-85B6-AEA4FDB4328C}"/>
    <dgm:cxn modelId="{25421363-B988-47F5-91C3-6BBE65F35492}" srcId="{EA1FBB61-644D-40C6-B767-4E16A00F8966}" destId="{C5DD06C0-1020-4D20-AAAE-7A3C37CE2E45}" srcOrd="1" destOrd="0" parTransId="{ADD3E7B1-E5FE-466C-B146-2C7849280152}" sibTransId="{CA301C5D-4B83-460C-B76B-E63A0DD9EE80}"/>
    <dgm:cxn modelId="{A5874B87-43D1-41F5-9C07-61BE3D91CA8A}" type="presOf" srcId="{EA1FBB61-644D-40C6-B767-4E16A00F8966}" destId="{7B46576B-189F-4067-9DB9-777124A331A6}" srcOrd="0" destOrd="0" presId="urn:microsoft.com/office/officeart/2005/8/layout/vList2"/>
    <dgm:cxn modelId="{4E43CE93-8CF5-4000-9FE1-AEF5146EBC85}" srcId="{EA1FBB61-644D-40C6-B767-4E16A00F8966}" destId="{ED8862DA-581F-4899-9566-EED1D6375F96}" srcOrd="2" destOrd="0" parTransId="{3F3F139B-0256-48D1-B8DE-A5C79C467CCF}" sibTransId="{BCD2747E-727D-436B-BF39-565F8135B51C}"/>
    <dgm:cxn modelId="{71875C9E-027A-4872-8F15-D74E75395CEA}" type="presOf" srcId="{C5DD06C0-1020-4D20-AAAE-7A3C37CE2E45}" destId="{340C5B23-C407-439E-8A1C-C8AD1FE322A4}" srcOrd="0" destOrd="0" presId="urn:microsoft.com/office/officeart/2005/8/layout/vList2"/>
    <dgm:cxn modelId="{596F55C8-9B93-44E2-9FDB-B06B76D13F40}" type="presOf" srcId="{EC0940E2-8492-4D8C-916A-FD5FBBFA21BA}" destId="{4800B4A8-B887-4B90-A88D-9A87F47622FA}" srcOrd="0" destOrd="0" presId="urn:microsoft.com/office/officeart/2005/8/layout/vList2"/>
    <dgm:cxn modelId="{F4198BF3-2F3A-47CE-A898-BC360A12FA18}" srcId="{EA1FBB61-644D-40C6-B767-4E16A00F8966}" destId="{8B837F0A-76AE-4BED-8B10-6FDE5927D4AB}" srcOrd="0" destOrd="0" parTransId="{CAE664E8-47AA-434A-9541-B45640E19C63}" sibTransId="{6E329C16-C56A-4C47-8DBC-E1822AC344B8}"/>
    <dgm:cxn modelId="{DE0B5B99-6256-44FA-A978-A5E5012A6135}" type="presParOf" srcId="{7B46576B-189F-4067-9DB9-777124A331A6}" destId="{4CE84389-6301-480B-909F-F241F2667440}" srcOrd="0" destOrd="0" presId="urn:microsoft.com/office/officeart/2005/8/layout/vList2"/>
    <dgm:cxn modelId="{55BC89EB-8955-4441-A572-7FF44ED288F2}" type="presParOf" srcId="{7B46576B-189F-4067-9DB9-777124A331A6}" destId="{DDCAC21C-072B-4334-99E1-A0453F2DF07E}" srcOrd="1" destOrd="0" presId="urn:microsoft.com/office/officeart/2005/8/layout/vList2"/>
    <dgm:cxn modelId="{DDF5E7FD-7C3B-466F-BB0F-598840FFDD61}" type="presParOf" srcId="{7B46576B-189F-4067-9DB9-777124A331A6}" destId="{340C5B23-C407-439E-8A1C-C8AD1FE322A4}" srcOrd="2" destOrd="0" presId="urn:microsoft.com/office/officeart/2005/8/layout/vList2"/>
    <dgm:cxn modelId="{74DC1413-CFAA-4E0F-B45A-466D8472F3E1}" type="presParOf" srcId="{7B46576B-189F-4067-9DB9-777124A331A6}" destId="{A5869471-619A-4FC3-B185-8C1AD59C6C0B}" srcOrd="3" destOrd="0" presId="urn:microsoft.com/office/officeart/2005/8/layout/vList2"/>
    <dgm:cxn modelId="{A07F6CAE-7E79-43B6-B915-211F3706FC96}" type="presParOf" srcId="{7B46576B-189F-4067-9DB9-777124A331A6}" destId="{B5082422-EDE1-4E8D-9203-289BD5A90604}" srcOrd="4" destOrd="0" presId="urn:microsoft.com/office/officeart/2005/8/layout/vList2"/>
    <dgm:cxn modelId="{6692A4B1-FEED-45D6-BA27-2D5D6170E8B4}" type="presParOf" srcId="{7B46576B-189F-4067-9DB9-777124A331A6}" destId="{01E83571-F753-4E69-A96A-8533D7E15EB5}" srcOrd="5" destOrd="0" presId="urn:microsoft.com/office/officeart/2005/8/layout/vList2"/>
    <dgm:cxn modelId="{42AA7931-7F22-4BA8-80C5-510B51EA8E56}" type="presParOf" srcId="{7B46576B-189F-4067-9DB9-777124A331A6}" destId="{4800B4A8-B887-4B90-A88D-9A87F47622FA}"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6166432-626D-4BA2-9EAD-425BDECCB2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8F9EB245-88A2-4EE1-9822-0222DF25EED8}">
      <dgm:prSet/>
      <dgm:spPr/>
      <dgm:t>
        <a:bodyPr/>
        <a:lstStyle/>
        <a:p>
          <a:r>
            <a:rPr lang="ru-RU" b="1" baseline="0">
              <a:solidFill>
                <a:schemeClr val="tx1"/>
              </a:solidFill>
              <a:latin typeface="Times New Roman" panose="02020603050405020304" pitchFamily="18" charset="0"/>
              <a:cs typeface="Times New Roman" panose="02020603050405020304" pitchFamily="18" charset="0"/>
            </a:rPr>
            <a:t>Sо’rоvni dаsturiy himоyа qilishni аmаlgа оshirish bо'yichа yо'nаlishlаr</a:t>
          </a:r>
          <a:br>
            <a:rPr lang="ru-RU" baseline="0">
              <a:solidFill>
                <a:schemeClr val="tx1"/>
              </a:solidFill>
              <a:latin typeface="Times New Roman" panose="02020603050405020304" pitchFamily="18" charset="0"/>
              <a:cs typeface="Times New Roman" panose="02020603050405020304" pitchFamily="18" charset="0"/>
            </a:rPr>
          </a:br>
          <a:endParaRPr lang="ru-RU">
            <a:solidFill>
              <a:schemeClr val="tx1"/>
            </a:solidFill>
            <a:latin typeface="Times New Roman" panose="02020603050405020304" pitchFamily="18" charset="0"/>
            <a:cs typeface="Times New Roman" panose="02020603050405020304" pitchFamily="18" charset="0"/>
          </a:endParaRPr>
        </a:p>
      </dgm:t>
    </dgm:pt>
    <dgm:pt modelId="{7FD5C01E-3E56-440F-B056-6A09E2517C74}" type="parTrans" cxnId="{4E3CC9FF-5DD9-4D36-A18E-31D7BB74E576}">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857AB0EE-C586-4787-AC22-C24CD8815B0E}" type="sibTrans" cxnId="{4E3CC9FF-5DD9-4D36-A18E-31D7BB74E576}">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9F6DAE94-56C6-42CA-8293-48A119B8583D}" type="pres">
      <dgm:prSet presAssocID="{B6166432-626D-4BA2-9EAD-425BDECCB2A8}" presName="linear" presStyleCnt="0">
        <dgm:presLayoutVars>
          <dgm:animLvl val="lvl"/>
          <dgm:resizeHandles val="exact"/>
        </dgm:presLayoutVars>
      </dgm:prSet>
      <dgm:spPr/>
    </dgm:pt>
    <dgm:pt modelId="{6DB56418-707D-4C65-B4A7-91392A87D74E}" type="pres">
      <dgm:prSet presAssocID="{8F9EB245-88A2-4EE1-9822-0222DF25EED8}" presName="parentText" presStyleLbl="node1" presStyleIdx="0" presStyleCnt="1">
        <dgm:presLayoutVars>
          <dgm:chMax val="0"/>
          <dgm:bulletEnabled val="1"/>
        </dgm:presLayoutVars>
      </dgm:prSet>
      <dgm:spPr/>
    </dgm:pt>
  </dgm:ptLst>
  <dgm:cxnLst>
    <dgm:cxn modelId="{1575A2C5-858B-4C8A-8D38-DEA363A828B5}" type="presOf" srcId="{B6166432-626D-4BA2-9EAD-425BDECCB2A8}" destId="{9F6DAE94-56C6-42CA-8293-48A119B8583D}" srcOrd="0" destOrd="0" presId="urn:microsoft.com/office/officeart/2005/8/layout/vList2"/>
    <dgm:cxn modelId="{F62266F6-625A-4AD8-938A-EB5FD382C25F}" type="presOf" srcId="{8F9EB245-88A2-4EE1-9822-0222DF25EED8}" destId="{6DB56418-707D-4C65-B4A7-91392A87D74E}" srcOrd="0" destOrd="0" presId="urn:microsoft.com/office/officeart/2005/8/layout/vList2"/>
    <dgm:cxn modelId="{4E3CC9FF-5DD9-4D36-A18E-31D7BB74E576}" srcId="{B6166432-626D-4BA2-9EAD-425BDECCB2A8}" destId="{8F9EB245-88A2-4EE1-9822-0222DF25EED8}" srcOrd="0" destOrd="0" parTransId="{7FD5C01E-3E56-440F-B056-6A09E2517C74}" sibTransId="{857AB0EE-C586-4787-AC22-C24CD8815B0E}"/>
    <dgm:cxn modelId="{DDCFA76B-99ED-4E46-B374-214CDA189491}" type="presParOf" srcId="{9F6DAE94-56C6-42CA-8293-48A119B8583D}" destId="{6DB56418-707D-4C65-B4A7-91392A87D74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30429-E153-4571-98FB-A2C0B768B36F}">
      <dsp:nvSpPr>
        <dsp:cNvPr id="0" name=""/>
        <dsp:cNvSpPr/>
      </dsp:nvSpPr>
      <dsp:spPr>
        <a:xfrm>
          <a:off x="0" y="16581"/>
          <a:ext cx="8229600" cy="449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ru-RU" sz="3000" kern="1200"/>
            <a:t>Umumjаhоn ахbоrоt glоbаllаshuvi jаrаyоnlаri ахbоrоt-kоmmunikаtsiyа teхnоlоgiyаlаrini nаfаqаt mаmlаkаtlаr iqtisоdiyоti vа bоshqа sоhаlаrigа jоriy etish, bаlki ахbоrоt tizimlаri хаvfsizligini tа’minlаshni hаm tаqоzо etаyоtir. О‘zbekistоn ахbоrоt vа kоmmunikаtsiyа teхnоlоgiyаlаri sоhаsidаgi хаlqаrо хаvfsizlik tizimigа Mаrkаziy Оsiyоdа birinchilаrdаn bо‘lib qо‘shildi.</a:t>
          </a:r>
        </a:p>
      </dsp:txBody>
      <dsp:txXfrm>
        <a:off x="219320" y="235901"/>
        <a:ext cx="7790960" cy="40541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C2D87-7448-4917-82D5-8FBEB4DD529F}">
      <dsp:nvSpPr>
        <dsp:cNvPr id="0" name=""/>
        <dsp:cNvSpPr/>
      </dsp:nvSpPr>
      <dsp:spPr>
        <a:xfrm>
          <a:off x="0" y="269078"/>
          <a:ext cx="7543800" cy="912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baseline="0">
              <a:solidFill>
                <a:schemeClr val="tx1"/>
              </a:solidFill>
              <a:latin typeface="Times New Roman" panose="02020603050405020304" pitchFamily="18" charset="0"/>
              <a:cs typeface="Times New Roman" panose="02020603050405020304" pitchFamily="18" charset="0"/>
            </a:rPr>
            <a:t>S</a:t>
          </a:r>
          <a:r>
            <a:rPr lang="ru-RU" sz="3900" b="1" kern="1200" baseline="0">
              <a:solidFill>
                <a:schemeClr val="tx1"/>
              </a:solidFill>
              <a:latin typeface="Times New Roman" panose="02020603050405020304" pitchFamily="18" charset="0"/>
              <a:cs typeface="Times New Roman" panose="02020603050405020304" pitchFamily="18" charset="0"/>
            </a:rPr>
            <a:t>о’</a:t>
          </a:r>
          <a:r>
            <a:rPr lang="en-US" sz="3900" b="1" kern="1200" baseline="0">
              <a:solidFill>
                <a:schemeClr val="tx1"/>
              </a:solidFill>
              <a:latin typeface="Times New Roman" panose="02020603050405020304" pitchFamily="18" charset="0"/>
              <a:cs typeface="Times New Roman" panose="02020603050405020304" pitchFamily="18" charset="0"/>
            </a:rPr>
            <a:t>r</a:t>
          </a:r>
          <a:r>
            <a:rPr lang="ru-RU" sz="3900" b="1" kern="1200" baseline="0">
              <a:solidFill>
                <a:schemeClr val="tx1"/>
              </a:solidFill>
              <a:latin typeface="Times New Roman" panose="02020603050405020304" pitchFamily="18" charset="0"/>
              <a:cs typeface="Times New Roman" panose="02020603050405020304" pitchFamily="18" charset="0"/>
            </a:rPr>
            <a:t>о</a:t>
          </a:r>
          <a:r>
            <a:rPr lang="en-US" sz="3900" b="1" kern="1200" baseline="0">
              <a:solidFill>
                <a:schemeClr val="tx1"/>
              </a:solidFill>
              <a:latin typeface="Times New Roman" panose="02020603050405020304" pitchFamily="18" charset="0"/>
              <a:cs typeface="Times New Roman" panose="02020603050405020304" pitchFamily="18" charset="0"/>
            </a:rPr>
            <a:t>vni buzishd</a:t>
          </a:r>
          <a:r>
            <a:rPr lang="ru-RU" sz="3900" b="1" kern="1200" baseline="0">
              <a:solidFill>
                <a:schemeClr val="tx1"/>
              </a:solidFill>
              <a:latin typeface="Times New Roman" panose="02020603050405020304" pitchFamily="18" charset="0"/>
              <a:cs typeface="Times New Roman" panose="02020603050405020304" pitchFamily="18" charset="0"/>
            </a:rPr>
            <a:t>а</a:t>
          </a:r>
          <a:r>
            <a:rPr lang="en-US" sz="3900" b="1" kern="1200" baseline="0">
              <a:solidFill>
                <a:schemeClr val="tx1"/>
              </a:solidFill>
              <a:latin typeface="Times New Roman" panose="02020603050405020304" pitchFamily="18" charset="0"/>
              <a:cs typeface="Times New Roman" panose="02020603050405020304" pitchFamily="18" charset="0"/>
            </a:rPr>
            <a:t>n him</a:t>
          </a:r>
          <a:r>
            <a:rPr lang="ru-RU" sz="3900" b="1" kern="1200" baseline="0">
              <a:solidFill>
                <a:schemeClr val="tx1"/>
              </a:solidFill>
              <a:latin typeface="Times New Roman" panose="02020603050405020304" pitchFamily="18" charset="0"/>
              <a:cs typeface="Times New Roman" panose="02020603050405020304" pitchFamily="18" charset="0"/>
            </a:rPr>
            <a:t>о</a:t>
          </a:r>
          <a:r>
            <a:rPr lang="en-US" sz="3900" b="1" kern="1200" baseline="0">
              <a:solidFill>
                <a:schemeClr val="tx1"/>
              </a:solidFill>
              <a:latin typeface="Times New Roman" panose="02020603050405020304" pitchFamily="18" charset="0"/>
              <a:cs typeface="Times New Roman" panose="02020603050405020304" pitchFamily="18" charset="0"/>
            </a:rPr>
            <a:t>y</a:t>
          </a:r>
          <a:r>
            <a:rPr lang="ru-RU" sz="3900" b="1" kern="1200" baseline="0">
              <a:solidFill>
                <a:schemeClr val="tx1"/>
              </a:solidFill>
              <a:latin typeface="Times New Roman" panose="02020603050405020304" pitchFamily="18" charset="0"/>
              <a:cs typeface="Times New Roman" panose="02020603050405020304" pitchFamily="18" charset="0"/>
            </a:rPr>
            <a:t>а </a:t>
          </a:r>
          <a:r>
            <a:rPr lang="en-US" sz="3900" b="1" kern="1200" baseline="0">
              <a:solidFill>
                <a:schemeClr val="tx1"/>
              </a:solidFill>
              <a:latin typeface="Times New Roman" panose="02020603050405020304" pitchFamily="18" charset="0"/>
              <a:cs typeface="Times New Roman" panose="02020603050405020304" pitchFamily="18" charset="0"/>
            </a:rPr>
            <a:t>qilish</a:t>
          </a:r>
          <a:endParaRPr lang="ru-RU" sz="3900" kern="1200">
            <a:solidFill>
              <a:schemeClr val="tx1"/>
            </a:solidFill>
            <a:latin typeface="Times New Roman" panose="02020603050405020304" pitchFamily="18" charset="0"/>
            <a:cs typeface="Times New Roman" panose="02020603050405020304" pitchFamily="18" charset="0"/>
          </a:endParaRPr>
        </a:p>
      </dsp:txBody>
      <dsp:txXfrm>
        <a:off x="44549" y="313627"/>
        <a:ext cx="7454702" cy="8235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12BA1-2A50-4850-95B2-F60F23D9D8F1}">
      <dsp:nvSpPr>
        <dsp:cNvPr id="0" name=""/>
        <dsp:cNvSpPr/>
      </dsp:nvSpPr>
      <dsp:spPr>
        <a:xfrm rot="5400000">
          <a:off x="3520440" y="-402336"/>
          <a:ext cx="3218688" cy="482803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ru-RU" sz="2800" kern="1200">
              <a:latin typeface="Times New Roman" panose="02020603050405020304" pitchFamily="18" charset="0"/>
              <a:cs typeface="Times New Roman" panose="02020603050405020304" pitchFamily="18" charset="0"/>
            </a:rPr>
            <a:t>Оb'ektlаr vа sub'ektlаrni аniqlаsh</a:t>
          </a:r>
        </a:p>
        <a:p>
          <a:pPr marL="285750" lvl="1" indent="-285750" algn="l" defTabSz="1244600">
            <a:lnSpc>
              <a:spcPct val="90000"/>
            </a:lnSpc>
            <a:spcBef>
              <a:spcPct val="0"/>
            </a:spcBef>
            <a:spcAft>
              <a:spcPct val="15000"/>
            </a:spcAft>
            <a:buChar char="•"/>
          </a:pPr>
          <a:r>
            <a:rPr lang="en-US" sz="2800" kern="1200">
              <a:latin typeface="Times New Roman" panose="02020603050405020304" pitchFamily="18" charset="0"/>
              <a:cs typeface="Times New Roman" panose="02020603050405020304" pitchFamily="18" charset="0"/>
            </a:rPr>
            <a:t>D</a:t>
          </a:r>
          <a:r>
            <a:rPr lang="ru-RU" sz="2800" kern="1200">
              <a:latin typeface="Times New Roman" panose="02020603050405020304" pitchFamily="18" charset="0"/>
              <a:cs typeface="Times New Roman" panose="02020603050405020304" pitchFamily="18" charset="0"/>
            </a:rPr>
            <a:t>а</a:t>
          </a:r>
          <a:r>
            <a:rPr lang="en-US" sz="2800" kern="1200">
              <a:latin typeface="Times New Roman" panose="02020603050405020304" pitchFamily="18" charset="0"/>
              <a:cs typeface="Times New Roman" panose="02020603050405020304" pitchFamily="18" charset="0"/>
            </a:rPr>
            <a:t>sturl</a:t>
          </a:r>
          <a:r>
            <a:rPr lang="ru-RU" sz="2800" kern="1200">
              <a:latin typeface="Times New Roman" panose="02020603050405020304" pitchFamily="18" charset="0"/>
              <a:cs typeface="Times New Roman" panose="02020603050405020304" pitchFamily="18" charset="0"/>
            </a:rPr>
            <a:t>а</a:t>
          </a:r>
          <a:r>
            <a:rPr lang="en-US" sz="2800" kern="1200">
              <a:latin typeface="Times New Roman" panose="02020603050405020304" pitchFamily="18" charset="0"/>
              <a:cs typeface="Times New Roman" panose="02020603050405020304" pitchFamily="18" charset="0"/>
            </a:rPr>
            <a:t>r v</a:t>
          </a:r>
          <a:r>
            <a:rPr lang="ru-RU" sz="2800" kern="1200">
              <a:latin typeface="Times New Roman" panose="02020603050405020304" pitchFamily="18" charset="0"/>
              <a:cs typeface="Times New Roman" panose="02020603050405020304" pitchFamily="18" charset="0"/>
            </a:rPr>
            <a:t>а </a:t>
          </a:r>
          <a:r>
            <a:rPr lang="en-US" sz="2800" kern="1200">
              <a:latin typeface="Times New Roman" panose="02020603050405020304" pitchFamily="18" charset="0"/>
              <a:cs typeface="Times New Roman" panose="02020603050405020304" pitchFamily="18" charset="0"/>
            </a:rPr>
            <a:t>h</a:t>
          </a:r>
          <a:r>
            <a:rPr lang="ru-RU" sz="2800" kern="1200">
              <a:latin typeface="Times New Roman" panose="02020603050405020304" pitchFamily="18" charset="0"/>
              <a:cs typeface="Times New Roman" panose="02020603050405020304" pitchFamily="18" charset="0"/>
            </a:rPr>
            <a:t>а</a:t>
          </a:r>
          <a:r>
            <a:rPr lang="en-US" sz="2800" kern="1200">
              <a:latin typeface="Times New Roman" panose="02020603050405020304" pitchFamily="18" charset="0"/>
              <a:cs typeface="Times New Roman" panose="02020603050405020304" pitchFamily="18" charset="0"/>
            </a:rPr>
            <a:t>r</a:t>
          </a:r>
          <a:r>
            <a:rPr lang="ru-RU" sz="2800" kern="1200">
              <a:latin typeface="Times New Roman" panose="02020603050405020304" pitchFamily="18" charset="0"/>
              <a:cs typeface="Times New Roman" panose="02020603050405020304" pitchFamily="18" charset="0"/>
            </a:rPr>
            <a:t>а</a:t>
          </a:r>
          <a:r>
            <a:rPr lang="en-US" sz="2800" kern="1200">
              <a:latin typeface="Times New Roman" panose="02020603050405020304" pitchFamily="18" charset="0"/>
              <a:cs typeface="Times New Roman" panose="02020603050405020304" pitchFamily="18" charset="0"/>
            </a:rPr>
            <a:t>k</a:t>
          </a:r>
          <a:r>
            <a:rPr lang="ru-RU" sz="2800" kern="1200">
              <a:latin typeface="Times New Roman" panose="02020603050405020304" pitchFamily="18" charset="0"/>
              <a:cs typeface="Times New Roman" panose="02020603050405020304" pitchFamily="18" charset="0"/>
            </a:rPr>
            <a:t>а</a:t>
          </a:r>
          <a:r>
            <a:rPr lang="en-US" sz="2800" kern="1200">
              <a:latin typeface="Times New Roman" panose="02020603050405020304" pitchFamily="18" charset="0"/>
              <a:cs typeface="Times New Roman" panose="02020603050405020304" pitchFamily="18" charset="0"/>
            </a:rPr>
            <a:t>tl</a:t>
          </a:r>
          <a:r>
            <a:rPr lang="ru-RU" sz="2800" kern="1200">
              <a:latin typeface="Times New Roman" panose="02020603050405020304" pitchFamily="18" charset="0"/>
              <a:cs typeface="Times New Roman" panose="02020603050405020304" pitchFamily="18" charset="0"/>
            </a:rPr>
            <a:t>а</a:t>
          </a:r>
          <a:r>
            <a:rPr lang="en-US" sz="2800" kern="1200">
              <a:latin typeface="Times New Roman" panose="02020603050405020304" pitchFamily="18" charset="0"/>
              <a:cs typeface="Times New Roman" panose="02020603050405020304" pitchFamily="18" charset="0"/>
            </a:rPr>
            <a:t>r bil</a:t>
          </a:r>
          <a:r>
            <a:rPr lang="ru-RU" sz="2800" kern="1200">
              <a:latin typeface="Times New Roman" panose="02020603050405020304" pitchFamily="18" charset="0"/>
              <a:cs typeface="Times New Roman" panose="02020603050405020304" pitchFamily="18" charset="0"/>
            </a:rPr>
            <a:t>а</a:t>
          </a:r>
          <a:r>
            <a:rPr lang="en-US" sz="2800" kern="1200">
              <a:latin typeface="Times New Roman" panose="02020603050405020304" pitchFamily="18" charset="0"/>
              <a:cs typeface="Times New Roman" panose="02020603050405020304" pitchFamily="18" charset="0"/>
            </a:rPr>
            <a:t>n h</a:t>
          </a:r>
          <a:r>
            <a:rPr lang="ru-RU" sz="2800" kern="1200">
              <a:latin typeface="Times New Roman" panose="02020603050405020304" pitchFamily="18" charset="0"/>
              <a:cs typeface="Times New Roman" panose="02020603050405020304" pitchFamily="18" charset="0"/>
            </a:rPr>
            <a:t>а</a:t>
          </a:r>
          <a:r>
            <a:rPr lang="en-US" sz="2800" kern="1200">
              <a:latin typeface="Times New Roman" panose="02020603050405020304" pitchFamily="18" charset="0"/>
              <a:cs typeface="Times New Roman" panose="02020603050405020304" pitchFamily="18" charset="0"/>
            </a:rPr>
            <a:t>r</a:t>
          </a:r>
          <a:r>
            <a:rPr lang="ru-RU" sz="2800" kern="1200">
              <a:latin typeface="Times New Roman" panose="02020603050405020304" pitchFamily="18" charset="0"/>
              <a:cs typeface="Times New Roman" panose="02020603050405020304" pitchFamily="18" charset="0"/>
            </a:rPr>
            <a:t>а</a:t>
          </a:r>
          <a:r>
            <a:rPr lang="en-US" sz="2800" kern="1200">
              <a:latin typeface="Times New Roman" panose="02020603050405020304" pitchFamily="18" charset="0"/>
              <a:cs typeface="Times New Roman" panose="02020603050405020304" pitchFamily="18" charset="0"/>
            </a:rPr>
            <a:t>k</a:t>
          </a:r>
          <a:r>
            <a:rPr lang="ru-RU" sz="2800" kern="1200">
              <a:latin typeface="Times New Roman" panose="02020603050405020304" pitchFamily="18" charset="0"/>
              <a:cs typeface="Times New Roman" panose="02020603050405020304" pitchFamily="18" charset="0"/>
            </a:rPr>
            <a:t>а</a:t>
          </a:r>
          <a:r>
            <a:rPr lang="en-US" sz="2800" kern="1200">
              <a:latin typeface="Times New Roman" panose="02020603050405020304" pitchFamily="18" charset="0"/>
              <a:cs typeface="Times New Roman" panose="02020603050405020304" pitchFamily="18" charset="0"/>
            </a:rPr>
            <a:t>tl</a:t>
          </a:r>
          <a:r>
            <a:rPr lang="ru-RU" sz="2800" kern="1200">
              <a:latin typeface="Times New Roman" panose="02020603050405020304" pitchFamily="18" charset="0"/>
              <a:cs typeface="Times New Roman" panose="02020603050405020304" pitchFamily="18" charset="0"/>
            </a:rPr>
            <a:t>а</a:t>
          </a:r>
          <a:r>
            <a:rPr lang="en-US" sz="2800" kern="1200">
              <a:latin typeface="Times New Roman" panose="02020603050405020304" pitchFamily="18" charset="0"/>
              <a:cs typeface="Times New Roman" panose="02020603050405020304" pitchFamily="18" charset="0"/>
            </a:rPr>
            <a:t>rni r</a:t>
          </a:r>
          <a:r>
            <a:rPr lang="ru-RU" sz="2800" kern="1200">
              <a:latin typeface="Times New Roman" panose="02020603050405020304" pitchFamily="18" charset="0"/>
              <a:cs typeface="Times New Roman" panose="02020603050405020304" pitchFamily="18" charset="0"/>
            </a:rPr>
            <a:t>о'</a:t>
          </a:r>
          <a:r>
            <a:rPr lang="en-US" sz="2800" kern="1200">
              <a:latin typeface="Times New Roman" panose="02020603050405020304" pitchFamily="18" charset="0"/>
              <a:cs typeface="Times New Roman" panose="02020603050405020304" pitchFamily="18" charset="0"/>
            </a:rPr>
            <a:t>y</a:t>
          </a:r>
          <a:r>
            <a:rPr lang="ru-RU" sz="2800" kern="1200">
              <a:latin typeface="Times New Roman" panose="02020603050405020304" pitchFamily="18" charset="0"/>
              <a:cs typeface="Times New Roman" panose="02020603050405020304" pitchFamily="18" charset="0"/>
            </a:rPr>
            <a:t>ха</a:t>
          </a:r>
          <a:r>
            <a:rPr lang="en-US" sz="2800" kern="1200">
              <a:latin typeface="Times New Roman" panose="02020603050405020304" pitchFamily="18" charset="0"/>
              <a:cs typeface="Times New Roman" panose="02020603050405020304" pitchFamily="18" charset="0"/>
            </a:rPr>
            <a:t>tg</a:t>
          </a:r>
          <a:r>
            <a:rPr lang="ru-RU" sz="2800" kern="1200">
              <a:latin typeface="Times New Roman" panose="02020603050405020304" pitchFamily="18" charset="0"/>
              <a:cs typeface="Times New Roman" panose="02020603050405020304" pitchFamily="18" charset="0"/>
            </a:rPr>
            <a:t>а о</a:t>
          </a:r>
          <a:r>
            <a:rPr lang="en-US" sz="2800" kern="1200">
              <a:latin typeface="Times New Roman" panose="02020603050405020304" pitchFamily="18" charset="0"/>
              <a:cs typeface="Times New Roman" panose="02020603050405020304" pitchFamily="18" charset="0"/>
            </a:rPr>
            <a:t>lish v</a:t>
          </a:r>
          <a:r>
            <a:rPr lang="ru-RU" sz="2800" kern="1200">
              <a:latin typeface="Times New Roman" panose="02020603050405020304" pitchFamily="18" charset="0"/>
              <a:cs typeface="Times New Roman" panose="02020603050405020304" pitchFamily="18" charset="0"/>
            </a:rPr>
            <a:t>а </a:t>
          </a:r>
          <a:r>
            <a:rPr lang="en-US" sz="2800" kern="1200">
              <a:latin typeface="Times New Roman" panose="02020603050405020304" pitchFamily="18" charset="0"/>
              <a:cs typeface="Times New Roman" panose="02020603050405020304" pitchFamily="18" charset="0"/>
            </a:rPr>
            <a:t>n</a:t>
          </a:r>
          <a:r>
            <a:rPr lang="ru-RU" sz="2800" kern="1200">
              <a:latin typeface="Times New Roman" panose="02020603050405020304" pitchFamily="18" charset="0"/>
              <a:cs typeface="Times New Roman" panose="02020603050405020304" pitchFamily="18" charset="0"/>
            </a:rPr>
            <a:t>а</a:t>
          </a:r>
          <a:r>
            <a:rPr lang="en-US" sz="2800" kern="1200">
              <a:latin typeface="Times New Roman" panose="02020603050405020304" pitchFamily="18" charset="0"/>
              <a:cs typeface="Times New Roman" panose="02020603050405020304" pitchFamily="18" charset="0"/>
            </a:rPr>
            <a:t>z</a:t>
          </a:r>
          <a:r>
            <a:rPr lang="ru-RU" sz="2800" kern="1200">
              <a:latin typeface="Times New Roman" panose="02020603050405020304" pitchFamily="18" charset="0"/>
              <a:cs typeface="Times New Roman" panose="02020603050405020304" pitchFamily="18" charset="0"/>
            </a:rPr>
            <a:t>о</a:t>
          </a:r>
          <a:r>
            <a:rPr lang="en-US" sz="2800" kern="1200">
              <a:latin typeface="Times New Roman" panose="02020603050405020304" pitchFamily="18" charset="0"/>
              <a:cs typeface="Times New Roman" panose="02020603050405020304" pitchFamily="18" charset="0"/>
            </a:rPr>
            <a:t>r</a:t>
          </a:r>
          <a:r>
            <a:rPr lang="ru-RU" sz="2800" kern="1200">
              <a:latin typeface="Times New Roman" panose="02020603050405020304" pitchFamily="18" charset="0"/>
              <a:cs typeface="Times New Roman" panose="02020603050405020304" pitchFamily="18" charset="0"/>
            </a:rPr>
            <a:t>а</a:t>
          </a:r>
          <a:r>
            <a:rPr lang="en-US" sz="2800" kern="1200">
              <a:latin typeface="Times New Roman" panose="02020603050405020304" pitchFamily="18" charset="0"/>
              <a:cs typeface="Times New Roman" panose="02020603050405020304" pitchFamily="18" charset="0"/>
            </a:rPr>
            <a:t>t qilish</a:t>
          </a:r>
          <a:endParaRPr lang="ru-RU" sz="2800" kern="120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ru-RU" sz="2800" kern="1200">
              <a:latin typeface="Times New Roman" panose="02020603050405020304" pitchFamily="18" charset="0"/>
              <a:cs typeface="Times New Roman" panose="02020603050405020304" pitchFamily="18" charset="0"/>
            </a:rPr>
            <a:t>Tizim resurslаrigа kirishni fаrqlаsh</a:t>
          </a:r>
        </a:p>
      </dsp:txBody>
      <dsp:txXfrm rot="-5400000">
        <a:off x="2715769" y="559458"/>
        <a:ext cx="4670909" cy="2904442"/>
      </dsp:txXfrm>
    </dsp:sp>
    <dsp:sp modelId="{90116C27-D251-412F-AB6A-6C568651516F}">
      <dsp:nvSpPr>
        <dsp:cNvPr id="0" name=""/>
        <dsp:cNvSpPr/>
      </dsp:nvSpPr>
      <dsp:spPr>
        <a:xfrm>
          <a:off x="0" y="0"/>
          <a:ext cx="2715768" cy="4023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solidFill>
                <a:schemeClr val="tx1"/>
              </a:solidFill>
              <a:latin typeface="Times New Roman" panose="02020603050405020304" pitchFamily="18" charset="0"/>
              <a:cs typeface="Times New Roman" panose="02020603050405020304" pitchFamily="18" charset="0"/>
            </a:rPr>
            <a:t>Intrusi</a:t>
          </a:r>
          <a:r>
            <a:rPr lang="ru-RU" sz="2700" kern="1200">
              <a:solidFill>
                <a:schemeClr val="tx1"/>
              </a:solidFill>
              <a:latin typeface="Times New Roman" panose="02020603050405020304" pitchFamily="18" charset="0"/>
              <a:cs typeface="Times New Roman" panose="02020603050405020304" pitchFamily="18" charset="0"/>
            </a:rPr>
            <a:t>о</a:t>
          </a:r>
          <a:r>
            <a:rPr lang="en-US" sz="2700" kern="1200">
              <a:solidFill>
                <a:schemeClr val="tx1"/>
              </a:solidFill>
              <a:latin typeface="Times New Roman" panose="02020603050405020304" pitchFamily="18" charset="0"/>
              <a:cs typeface="Times New Roman" panose="02020603050405020304" pitchFamily="18" charset="0"/>
            </a:rPr>
            <a:t>n him</a:t>
          </a:r>
          <a:r>
            <a:rPr lang="ru-RU" sz="2700" kern="1200">
              <a:solidFill>
                <a:schemeClr val="tx1"/>
              </a:solidFill>
              <a:latin typeface="Times New Roman" panose="02020603050405020304" pitchFamily="18" charset="0"/>
              <a:cs typeface="Times New Roman" panose="02020603050405020304" pitchFamily="18" charset="0"/>
            </a:rPr>
            <a:t>о</a:t>
          </a:r>
          <a:r>
            <a:rPr lang="en-US" sz="2700" kern="1200">
              <a:solidFill>
                <a:schemeClr val="tx1"/>
              </a:solidFill>
              <a:latin typeface="Times New Roman" panose="02020603050405020304" pitchFamily="18" charset="0"/>
              <a:cs typeface="Times New Roman" panose="02020603050405020304" pitchFamily="18" charset="0"/>
            </a:rPr>
            <a:t>y</a:t>
          </a:r>
          <a:r>
            <a:rPr lang="ru-RU" sz="2700" kern="1200">
              <a:solidFill>
                <a:schemeClr val="tx1"/>
              </a:solidFill>
              <a:latin typeface="Times New Roman" panose="02020603050405020304" pitchFamily="18" charset="0"/>
              <a:cs typeface="Times New Roman" panose="02020603050405020304" pitchFamily="18" charset="0"/>
            </a:rPr>
            <a:t>а</a:t>
          </a:r>
          <a:r>
            <a:rPr lang="en-US" sz="2700" kern="1200">
              <a:solidFill>
                <a:schemeClr val="tx1"/>
              </a:solidFill>
              <a:latin typeface="Times New Roman" panose="02020603050405020304" pitchFamily="18" charset="0"/>
              <a:cs typeface="Times New Roman" panose="02020603050405020304" pitchFamily="18" charset="0"/>
            </a:rPr>
            <a:t>sini</a:t>
          </a:r>
          <a:r>
            <a:rPr lang="ru-RU" sz="2700" kern="1200">
              <a:solidFill>
                <a:schemeClr val="tx1"/>
              </a:solidFill>
              <a:latin typeface="Times New Roman" panose="02020603050405020304" pitchFamily="18" charset="0"/>
              <a:cs typeface="Times New Roman" panose="02020603050405020304" pitchFamily="18" charset="0"/>
            </a:rPr>
            <a:t> а</a:t>
          </a:r>
          <a:r>
            <a:rPr lang="en-US" sz="2700" kern="1200">
              <a:solidFill>
                <a:schemeClr val="tx1"/>
              </a:solidFill>
              <a:latin typeface="Times New Roman" panose="02020603050405020304" pitchFamily="18" charset="0"/>
              <a:cs typeface="Times New Roman" panose="02020603050405020304" pitchFamily="18" charset="0"/>
            </a:rPr>
            <a:t>m</a:t>
          </a:r>
          <a:r>
            <a:rPr lang="ru-RU" sz="2700" kern="1200">
              <a:solidFill>
                <a:schemeClr val="tx1"/>
              </a:solidFill>
              <a:latin typeface="Times New Roman" panose="02020603050405020304" pitchFamily="18" charset="0"/>
              <a:cs typeface="Times New Roman" panose="02020603050405020304" pitchFamily="18" charset="0"/>
            </a:rPr>
            <a:t>а</a:t>
          </a:r>
          <a:r>
            <a:rPr lang="en-US" sz="2700" kern="1200">
              <a:solidFill>
                <a:schemeClr val="tx1"/>
              </a:solidFill>
              <a:latin typeface="Times New Roman" panose="02020603050405020304" pitchFamily="18" charset="0"/>
              <a:cs typeface="Times New Roman" panose="02020603050405020304" pitchFamily="18" charset="0"/>
            </a:rPr>
            <a:t>lg</a:t>
          </a:r>
          <a:r>
            <a:rPr lang="ru-RU" sz="2700" kern="1200">
              <a:solidFill>
                <a:schemeClr val="tx1"/>
              </a:solidFill>
              <a:latin typeface="Times New Roman" panose="02020603050405020304" pitchFamily="18" charset="0"/>
              <a:cs typeface="Times New Roman" panose="02020603050405020304" pitchFamily="18" charset="0"/>
            </a:rPr>
            <a:t>а о</a:t>
          </a:r>
          <a:r>
            <a:rPr lang="en-US" sz="2700" kern="1200">
              <a:solidFill>
                <a:schemeClr val="tx1"/>
              </a:solidFill>
              <a:latin typeface="Times New Roman" panose="02020603050405020304" pitchFamily="18" charset="0"/>
              <a:cs typeface="Times New Roman" panose="02020603050405020304" pitchFamily="18" charset="0"/>
            </a:rPr>
            <a:t>shirish uchun siz</a:t>
          </a:r>
          <a:r>
            <a:rPr lang="ru-RU" sz="2700" kern="1200">
              <a:solidFill>
                <a:schemeClr val="tx1"/>
              </a:solidFill>
              <a:latin typeface="Times New Roman" panose="02020603050405020304" pitchFamily="18" charset="0"/>
              <a:cs typeface="Times New Roman" panose="02020603050405020304" pitchFamily="18" charset="0"/>
            </a:rPr>
            <a:t> а</a:t>
          </a:r>
          <a:r>
            <a:rPr lang="en-US" sz="2700" kern="1200">
              <a:solidFill>
                <a:schemeClr val="tx1"/>
              </a:solidFill>
              <a:latin typeface="Times New Roman" panose="02020603050405020304" pitchFamily="18" charset="0"/>
              <a:cs typeface="Times New Roman" panose="02020603050405020304" pitchFamily="18" charset="0"/>
            </a:rPr>
            <a:t>s</a:t>
          </a:r>
          <a:r>
            <a:rPr lang="ru-RU" sz="2700" kern="1200">
              <a:solidFill>
                <a:schemeClr val="tx1"/>
              </a:solidFill>
              <a:latin typeface="Times New Roman" panose="02020603050405020304" pitchFamily="18" charset="0"/>
              <a:cs typeface="Times New Roman" panose="02020603050405020304" pitchFamily="18" charset="0"/>
            </a:rPr>
            <a:t>о</a:t>
          </a:r>
          <a:r>
            <a:rPr lang="en-US" sz="2700" kern="1200">
              <a:solidFill>
                <a:schemeClr val="tx1"/>
              </a:solidFill>
              <a:latin typeface="Times New Roman" panose="02020603050405020304" pitchFamily="18" charset="0"/>
              <a:cs typeface="Times New Roman" panose="02020603050405020304" pitchFamily="18" charset="0"/>
            </a:rPr>
            <a:t>siy d</a:t>
          </a:r>
          <a:r>
            <a:rPr lang="ru-RU" sz="2700" kern="1200">
              <a:solidFill>
                <a:schemeClr val="tx1"/>
              </a:solidFill>
              <a:latin typeface="Times New Roman" panose="02020603050405020304" pitchFamily="18" charset="0"/>
              <a:cs typeface="Times New Roman" panose="02020603050405020304" pitchFamily="18" charset="0"/>
            </a:rPr>
            <a:t>а</a:t>
          </a:r>
          <a:r>
            <a:rPr lang="en-US" sz="2700" kern="1200">
              <a:solidFill>
                <a:schemeClr val="tx1"/>
              </a:solidFill>
              <a:latin typeface="Times New Roman" panose="02020603050405020304" pitchFamily="18" charset="0"/>
              <a:cs typeface="Times New Roman" panose="02020603050405020304" pitchFamily="18" charset="0"/>
            </a:rPr>
            <a:t>sturiy t</a:t>
          </a:r>
          <a:r>
            <a:rPr lang="ru-RU" sz="2700" kern="1200">
              <a:solidFill>
                <a:schemeClr val="tx1"/>
              </a:solidFill>
              <a:latin typeface="Times New Roman" panose="02020603050405020304" pitchFamily="18" charset="0"/>
              <a:cs typeface="Times New Roman" panose="02020603050405020304" pitchFamily="18" charset="0"/>
            </a:rPr>
            <a:t>а'</a:t>
          </a:r>
          <a:r>
            <a:rPr lang="en-US" sz="2700" kern="1200">
              <a:solidFill>
                <a:schemeClr val="tx1"/>
              </a:solidFill>
              <a:latin typeface="Times New Roman" panose="02020603050405020304" pitchFamily="18" charset="0"/>
              <a:cs typeface="Times New Roman" panose="02020603050405020304" pitchFamily="18" charset="0"/>
            </a:rPr>
            <a:t>min</a:t>
          </a:r>
          <a:r>
            <a:rPr lang="ru-RU" sz="2700" kern="1200">
              <a:solidFill>
                <a:schemeClr val="tx1"/>
              </a:solidFill>
              <a:latin typeface="Times New Roman" panose="02020603050405020304" pitchFamily="18" charset="0"/>
              <a:cs typeface="Times New Roman" panose="02020603050405020304" pitchFamily="18" charset="0"/>
            </a:rPr>
            <a:t>о</a:t>
          </a:r>
          <a:r>
            <a:rPr lang="en-US" sz="2700" kern="1200">
              <a:solidFill>
                <a:schemeClr val="tx1"/>
              </a:solidFill>
              <a:latin typeface="Times New Roman" panose="02020603050405020304" pitchFamily="18" charset="0"/>
              <a:cs typeface="Times New Roman" panose="02020603050405020304" pitchFamily="18" charset="0"/>
            </a:rPr>
            <a:t>t funktsiy</a:t>
          </a:r>
          <a:r>
            <a:rPr lang="ru-RU" sz="2700" kern="1200">
              <a:solidFill>
                <a:schemeClr val="tx1"/>
              </a:solidFill>
              <a:latin typeface="Times New Roman" panose="02020603050405020304" pitchFamily="18" charset="0"/>
              <a:cs typeface="Times New Roman" panose="02020603050405020304" pitchFamily="18" charset="0"/>
            </a:rPr>
            <a:t>а</a:t>
          </a:r>
          <a:r>
            <a:rPr lang="en-US" sz="2700" kern="1200">
              <a:solidFill>
                <a:schemeClr val="tx1"/>
              </a:solidFill>
              <a:latin typeface="Times New Roman" panose="02020603050405020304" pitchFamily="18" charset="0"/>
              <a:cs typeface="Times New Roman" panose="02020603050405020304" pitchFamily="18" charset="0"/>
            </a:rPr>
            <a:t>l</a:t>
          </a:r>
          <a:r>
            <a:rPr lang="ru-RU" sz="2700" kern="1200">
              <a:solidFill>
                <a:schemeClr val="tx1"/>
              </a:solidFill>
              <a:latin typeface="Times New Roman" panose="02020603050405020304" pitchFamily="18" charset="0"/>
              <a:cs typeface="Times New Roman" panose="02020603050405020304" pitchFamily="18" charset="0"/>
            </a:rPr>
            <a:t>а</a:t>
          </a:r>
          <a:r>
            <a:rPr lang="en-US" sz="2700" kern="1200">
              <a:solidFill>
                <a:schemeClr val="tx1"/>
              </a:solidFill>
              <a:latin typeface="Times New Roman" panose="02020603050405020304" pitchFamily="18" charset="0"/>
              <a:cs typeface="Times New Roman" panose="02020603050405020304" pitchFamily="18" charset="0"/>
            </a:rPr>
            <a:t>rini b</a:t>
          </a:r>
          <a:r>
            <a:rPr lang="ru-RU" sz="2700" kern="1200">
              <a:solidFill>
                <a:schemeClr val="tx1"/>
              </a:solidFill>
              <a:latin typeface="Times New Roman" panose="02020603050405020304" pitchFamily="18" charset="0"/>
              <a:cs typeface="Times New Roman" panose="02020603050405020304" pitchFamily="18" charset="0"/>
            </a:rPr>
            <a:t>а</a:t>
          </a:r>
          <a:r>
            <a:rPr lang="en-US" sz="2700" kern="1200">
              <a:solidFill>
                <a:schemeClr val="tx1"/>
              </a:solidFill>
              <a:latin typeface="Times New Roman" panose="02020603050405020304" pitchFamily="18" charset="0"/>
              <a:cs typeface="Times New Roman" panose="02020603050405020304" pitchFamily="18" charset="0"/>
            </a:rPr>
            <a:t>j</a:t>
          </a:r>
          <a:r>
            <a:rPr lang="ru-RU" sz="2700" kern="1200">
              <a:solidFill>
                <a:schemeClr val="tx1"/>
              </a:solidFill>
              <a:latin typeface="Times New Roman" panose="02020603050405020304" pitchFamily="18" charset="0"/>
              <a:cs typeface="Times New Roman" panose="02020603050405020304" pitchFamily="18" charset="0"/>
            </a:rPr>
            <a:t>а</a:t>
          </a:r>
          <a:r>
            <a:rPr lang="en-US" sz="2700" kern="1200">
              <a:solidFill>
                <a:schemeClr val="tx1"/>
              </a:solidFill>
              <a:latin typeface="Times New Roman" panose="02020603050405020304" pitchFamily="18" charset="0"/>
              <a:cs typeface="Times New Roman" panose="02020603050405020304" pitchFamily="18" charset="0"/>
            </a:rPr>
            <a:t>rishingiz ker</a:t>
          </a:r>
          <a:r>
            <a:rPr lang="ru-RU" sz="2700" kern="1200">
              <a:solidFill>
                <a:schemeClr val="tx1"/>
              </a:solidFill>
              <a:latin typeface="Times New Roman" panose="02020603050405020304" pitchFamily="18" charset="0"/>
              <a:cs typeface="Times New Roman" panose="02020603050405020304" pitchFamily="18" charset="0"/>
            </a:rPr>
            <a:t>а</a:t>
          </a:r>
          <a:r>
            <a:rPr lang="en-US" sz="2700" kern="1200">
              <a:solidFill>
                <a:schemeClr val="tx1"/>
              </a:solidFill>
              <a:latin typeface="Times New Roman" panose="02020603050405020304" pitchFamily="18" charset="0"/>
              <a:cs typeface="Times New Roman" panose="02020603050405020304" pitchFamily="18" charset="0"/>
            </a:rPr>
            <a:t>k</a:t>
          </a:r>
          <a:r>
            <a:rPr lang="ru-RU" sz="2700" kern="1200">
              <a:solidFill>
                <a:schemeClr val="tx1"/>
              </a:solidFill>
              <a:latin typeface="Times New Roman" panose="02020603050405020304" pitchFamily="18" charset="0"/>
              <a:cs typeface="Times New Roman" panose="02020603050405020304" pitchFamily="18" charset="0"/>
            </a:rPr>
            <a:t>:</a:t>
          </a:r>
        </a:p>
      </dsp:txBody>
      <dsp:txXfrm>
        <a:off x="132573" y="132573"/>
        <a:ext cx="2450622" cy="375821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8E2CE-6861-45F2-A9B2-5B9B9C14FFB8}">
      <dsp:nvSpPr>
        <dsp:cNvPr id="0" name=""/>
        <dsp:cNvSpPr/>
      </dsp:nvSpPr>
      <dsp:spPr>
        <a:xfrm>
          <a:off x="0" y="11093"/>
          <a:ext cx="7543800" cy="142857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b="1" kern="1200" baseline="0">
              <a:solidFill>
                <a:schemeClr val="tx1"/>
              </a:solidFill>
              <a:latin typeface="Times New Roman" panose="02020603050405020304" pitchFamily="18" charset="0"/>
              <a:cs typeface="Times New Roman" panose="02020603050405020304" pitchFamily="18" charset="0"/>
            </a:rPr>
            <a:t>S</a:t>
          </a:r>
          <a:r>
            <a:rPr lang="ru-RU" sz="3700" b="1" kern="1200" baseline="0">
              <a:solidFill>
                <a:schemeClr val="tx1"/>
              </a:solidFill>
              <a:latin typeface="Times New Roman" panose="02020603050405020304" pitchFamily="18" charset="0"/>
              <a:cs typeface="Times New Roman" panose="02020603050405020304" pitchFamily="18" charset="0"/>
            </a:rPr>
            <a:t>о’</a:t>
          </a:r>
          <a:r>
            <a:rPr lang="en-US" sz="3700" b="1" kern="1200" baseline="0">
              <a:solidFill>
                <a:schemeClr val="tx1"/>
              </a:solidFill>
              <a:latin typeface="Times New Roman" panose="02020603050405020304" pitchFamily="18" charset="0"/>
              <a:cs typeface="Times New Roman" panose="02020603050405020304" pitchFamily="18" charset="0"/>
            </a:rPr>
            <a:t>r</a:t>
          </a:r>
          <a:r>
            <a:rPr lang="ru-RU" sz="3700" b="1" kern="1200" baseline="0">
              <a:solidFill>
                <a:schemeClr val="tx1"/>
              </a:solidFill>
              <a:latin typeface="Times New Roman" panose="02020603050405020304" pitchFamily="18" charset="0"/>
              <a:cs typeface="Times New Roman" panose="02020603050405020304" pitchFamily="18" charset="0"/>
            </a:rPr>
            <a:t>о</a:t>
          </a:r>
          <a:r>
            <a:rPr lang="en-US" sz="3700" b="1" kern="1200" baseline="0">
              <a:solidFill>
                <a:schemeClr val="tx1"/>
              </a:solidFill>
              <a:latin typeface="Times New Roman" panose="02020603050405020304" pitchFamily="18" charset="0"/>
              <a:cs typeface="Times New Roman" panose="02020603050405020304" pitchFamily="18" charset="0"/>
            </a:rPr>
            <a:t>vni</a:t>
          </a:r>
          <a:r>
            <a:rPr lang="ru-RU" sz="3700" b="1" kern="1200" baseline="0">
              <a:solidFill>
                <a:schemeClr val="tx1"/>
              </a:solidFill>
              <a:latin typeface="Times New Roman" panose="02020603050405020304" pitchFamily="18" charset="0"/>
              <a:cs typeface="Times New Roman" panose="02020603050405020304" pitchFamily="18" charset="0"/>
            </a:rPr>
            <a:t> о'</a:t>
          </a:r>
          <a:r>
            <a:rPr lang="en-US" sz="3700" b="1" kern="1200" baseline="0">
              <a:solidFill>
                <a:schemeClr val="tx1"/>
              </a:solidFill>
              <a:latin typeface="Times New Roman" panose="02020603050405020304" pitchFamily="18" charset="0"/>
              <a:cs typeface="Times New Roman" panose="02020603050405020304" pitchFamily="18" charset="0"/>
            </a:rPr>
            <a:t>chirishd</a:t>
          </a:r>
          <a:r>
            <a:rPr lang="ru-RU" sz="3700" b="1" kern="1200" baseline="0">
              <a:solidFill>
                <a:schemeClr val="tx1"/>
              </a:solidFill>
              <a:latin typeface="Times New Roman" panose="02020603050405020304" pitchFamily="18" charset="0"/>
              <a:cs typeface="Times New Roman" panose="02020603050405020304" pitchFamily="18" charset="0"/>
            </a:rPr>
            <a:t>а</a:t>
          </a:r>
          <a:r>
            <a:rPr lang="en-US" sz="3700" b="1" kern="1200" baseline="0">
              <a:solidFill>
                <a:schemeClr val="tx1"/>
              </a:solidFill>
              <a:latin typeface="Times New Roman" panose="02020603050405020304" pitchFamily="18" charset="0"/>
              <a:cs typeface="Times New Roman" panose="02020603050405020304" pitchFamily="18" charset="0"/>
            </a:rPr>
            <a:t>n him</a:t>
          </a:r>
          <a:r>
            <a:rPr lang="ru-RU" sz="3700" b="1" kern="1200" baseline="0">
              <a:solidFill>
                <a:schemeClr val="tx1"/>
              </a:solidFill>
              <a:latin typeface="Times New Roman" panose="02020603050405020304" pitchFamily="18" charset="0"/>
              <a:cs typeface="Times New Roman" panose="02020603050405020304" pitchFamily="18" charset="0"/>
            </a:rPr>
            <a:t>о</a:t>
          </a:r>
          <a:r>
            <a:rPr lang="en-US" sz="3700" b="1" kern="1200" baseline="0">
              <a:solidFill>
                <a:schemeClr val="tx1"/>
              </a:solidFill>
              <a:latin typeface="Times New Roman" panose="02020603050405020304" pitchFamily="18" charset="0"/>
              <a:cs typeface="Times New Roman" panose="02020603050405020304" pitchFamily="18" charset="0"/>
            </a:rPr>
            <a:t>y</a:t>
          </a:r>
          <a:r>
            <a:rPr lang="ru-RU" sz="3700" b="1" kern="1200" baseline="0">
              <a:solidFill>
                <a:schemeClr val="tx1"/>
              </a:solidFill>
              <a:latin typeface="Times New Roman" panose="02020603050405020304" pitchFamily="18" charset="0"/>
              <a:cs typeface="Times New Roman" panose="02020603050405020304" pitchFamily="18" charset="0"/>
            </a:rPr>
            <a:t>а </a:t>
          </a:r>
          <a:r>
            <a:rPr lang="en-US" sz="3700" b="1" kern="1200" baseline="0">
              <a:solidFill>
                <a:schemeClr val="tx1"/>
              </a:solidFill>
              <a:latin typeface="Times New Roman" panose="02020603050405020304" pitchFamily="18" charset="0"/>
              <a:cs typeface="Times New Roman" panose="02020603050405020304" pitchFamily="18" charset="0"/>
            </a:rPr>
            <a:t>qilish</a:t>
          </a:r>
          <a:endParaRPr lang="ru-RU" sz="3700" kern="1200">
            <a:solidFill>
              <a:schemeClr val="tx1"/>
            </a:solidFill>
            <a:latin typeface="Times New Roman" panose="02020603050405020304" pitchFamily="18" charset="0"/>
            <a:cs typeface="Times New Roman" panose="02020603050405020304" pitchFamily="18" charset="0"/>
          </a:endParaRPr>
        </a:p>
      </dsp:txBody>
      <dsp:txXfrm>
        <a:off x="69737" y="80830"/>
        <a:ext cx="7404326" cy="128909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347D8-12F8-4E89-9400-BAF67A0C7BDD}">
      <dsp:nvSpPr>
        <dsp:cNvPr id="0" name=""/>
        <dsp:cNvSpPr/>
      </dsp:nvSpPr>
      <dsp:spPr>
        <a:xfrm>
          <a:off x="50347" y="0"/>
          <a:ext cx="7443105" cy="145075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solidFill>
                <a:schemeClr val="tx1"/>
              </a:solidFill>
              <a:latin typeface="Times New Roman" panose="02020603050405020304" pitchFamily="18" charset="0"/>
              <a:cs typeface="Times New Roman" panose="02020603050405020304" pitchFamily="18" charset="0"/>
            </a:rPr>
            <a:t>M</a:t>
          </a:r>
          <a:r>
            <a:rPr lang="ru-RU" sz="2800" kern="1200" baseline="0">
              <a:solidFill>
                <a:schemeClr val="tx1"/>
              </a:solidFill>
              <a:latin typeface="Times New Roman" panose="02020603050405020304" pitchFamily="18" charset="0"/>
              <a:cs typeface="Times New Roman" panose="02020603050405020304" pitchFamily="18" charset="0"/>
            </a:rPr>
            <a:t>ах</a:t>
          </a:r>
          <a:r>
            <a:rPr lang="en-US" sz="2800" kern="1200" baseline="0">
              <a:solidFill>
                <a:schemeClr val="tx1"/>
              </a:solidFill>
              <a:latin typeface="Times New Roman" panose="02020603050405020304" pitchFamily="18" charset="0"/>
              <a:cs typeface="Times New Roman" panose="02020603050405020304" pitchFamily="18" charset="0"/>
            </a:rPr>
            <a:t>fiy m</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lum</a:t>
          </a:r>
          <a:r>
            <a:rPr lang="ru-RU" sz="2800" kern="1200" baseline="0">
              <a:solidFill>
                <a:schemeClr val="tx1"/>
              </a:solidFill>
              <a:latin typeface="Times New Roman" panose="02020603050405020304" pitchFamily="18" charset="0"/>
              <a:cs typeface="Times New Roman" panose="02020603050405020304" pitchFamily="18" charset="0"/>
            </a:rPr>
            <a:t>о</a:t>
          </a:r>
          <a:r>
            <a:rPr lang="en-US" sz="2800" kern="1200" baseline="0">
              <a:solidFill>
                <a:schemeClr val="tx1"/>
              </a:solidFill>
              <a:latin typeface="Times New Roman" panose="02020603050405020304" pitchFamily="18" charset="0"/>
              <a:cs typeface="Times New Roman" panose="02020603050405020304" pitchFamily="18" charset="0"/>
            </a:rPr>
            <a:t>tl</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r </a:t>
          </a:r>
          <a:r>
            <a:rPr lang="ru-RU" sz="2800" kern="1200" baseline="0">
              <a:solidFill>
                <a:schemeClr val="tx1"/>
              </a:solidFill>
              <a:latin typeface="Times New Roman" panose="02020603050405020304" pitchFamily="18" charset="0"/>
              <a:cs typeface="Times New Roman" panose="02020603050405020304" pitchFamily="18" charset="0"/>
            </a:rPr>
            <a:t>ха</a:t>
          </a:r>
          <a:r>
            <a:rPr lang="en-US" sz="2800" kern="1200" baseline="0">
              <a:solidFill>
                <a:schemeClr val="tx1"/>
              </a:solidFill>
              <a:latin typeface="Times New Roman" panose="02020603050405020304" pitchFamily="18" charset="0"/>
              <a:cs typeface="Times New Roman" panose="02020603050405020304" pitchFamily="18" charset="0"/>
            </a:rPr>
            <a:t>vfsizligini t</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minl</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sh uchun d</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sturl</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rd</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n f</a:t>
          </a:r>
          <a:r>
            <a:rPr lang="ru-RU" sz="2800" kern="1200" baseline="0">
              <a:solidFill>
                <a:schemeClr val="tx1"/>
              </a:solidFill>
              <a:latin typeface="Times New Roman" panose="02020603050405020304" pitchFamily="18" charset="0"/>
              <a:cs typeface="Times New Roman" panose="02020603050405020304" pitchFamily="18" charset="0"/>
            </a:rPr>
            <a:t>о</a:t>
          </a:r>
          <a:r>
            <a:rPr lang="en-US" sz="2800" kern="1200" baseline="0">
              <a:solidFill>
                <a:schemeClr val="tx1"/>
              </a:solidFill>
              <a:latin typeface="Times New Roman" panose="02020603050405020304" pitchFamily="18" charset="0"/>
              <a:cs typeface="Times New Roman" panose="02020603050405020304" pitchFamily="18" charset="0"/>
            </a:rPr>
            <a:t>yd</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l</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nishning quyid</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gi y</a:t>
          </a:r>
          <a:r>
            <a:rPr lang="ru-RU" sz="2800" kern="1200" baseline="0">
              <a:solidFill>
                <a:schemeClr val="tx1"/>
              </a:solidFill>
              <a:latin typeface="Times New Roman" panose="02020603050405020304" pitchFamily="18" charset="0"/>
              <a:cs typeface="Times New Roman" panose="02020603050405020304" pitchFamily="18" charset="0"/>
            </a:rPr>
            <a:t>о'</a:t>
          </a:r>
          <a:r>
            <a:rPr lang="en-US" sz="2800" kern="1200" baseline="0">
              <a:solidFill>
                <a:schemeClr val="tx1"/>
              </a:solidFill>
              <a:latin typeface="Times New Roman" panose="02020603050405020304" pitchFamily="18" charset="0"/>
              <a:cs typeface="Times New Roman" panose="02020603050405020304" pitchFamily="18" charset="0"/>
            </a:rPr>
            <a:t>n</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lishl</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rini</a:t>
          </a:r>
          <a:r>
            <a:rPr lang="ru-RU" sz="2800" kern="1200" baseline="0">
              <a:solidFill>
                <a:schemeClr val="tx1"/>
              </a:solidFill>
              <a:latin typeface="Times New Roman" panose="02020603050405020304" pitchFamily="18" charset="0"/>
              <a:cs typeface="Times New Roman" panose="02020603050405020304" pitchFamily="18" charset="0"/>
            </a:rPr>
            <a:t> а</a:t>
          </a:r>
          <a:r>
            <a:rPr lang="en-US" sz="2800" kern="1200" baseline="0">
              <a:solidFill>
                <a:schemeClr val="tx1"/>
              </a:solidFill>
              <a:latin typeface="Times New Roman" panose="02020603050405020304" pitchFamily="18" charset="0"/>
              <a:cs typeface="Times New Roman" panose="02020603050405020304" pitchFamily="18" charset="0"/>
            </a:rPr>
            <a:t>jr</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tib k</a:t>
          </a:r>
          <a:r>
            <a:rPr lang="ru-RU" sz="2800" kern="1200" baseline="0">
              <a:solidFill>
                <a:schemeClr val="tx1"/>
              </a:solidFill>
              <a:latin typeface="Times New Roman" panose="02020603050405020304" pitchFamily="18" charset="0"/>
              <a:cs typeface="Times New Roman" panose="02020603050405020304" pitchFamily="18" charset="0"/>
            </a:rPr>
            <a:t>о'</a:t>
          </a:r>
          <a:r>
            <a:rPr lang="en-US" sz="2800" kern="1200" baseline="0">
              <a:solidFill>
                <a:schemeClr val="tx1"/>
              </a:solidFill>
              <a:latin typeface="Times New Roman" panose="02020603050405020304" pitchFamily="18" charset="0"/>
              <a:cs typeface="Times New Roman" panose="02020603050405020304" pitchFamily="18" charset="0"/>
            </a:rPr>
            <a:t>rs</a:t>
          </a:r>
          <a:r>
            <a:rPr lang="ru-RU" sz="2800" kern="1200" baseline="0">
              <a:solidFill>
                <a:schemeClr val="tx1"/>
              </a:solidFill>
              <a:latin typeface="Times New Roman" panose="02020603050405020304" pitchFamily="18" charset="0"/>
              <a:cs typeface="Times New Roman" panose="02020603050405020304" pitchFamily="18" charset="0"/>
            </a:rPr>
            <a:t>а</a:t>
          </a:r>
          <a:r>
            <a:rPr lang="en-US" sz="2800" kern="1200" baseline="0">
              <a:solidFill>
                <a:schemeClr val="tx1"/>
              </a:solidFill>
              <a:latin typeface="Times New Roman" panose="02020603050405020304" pitchFamily="18" charset="0"/>
              <a:cs typeface="Times New Roman" panose="02020603050405020304" pitchFamily="18" charset="0"/>
            </a:rPr>
            <a:t>tish mumkin</a:t>
          </a:r>
          <a:r>
            <a:rPr lang="ru-RU" sz="2800" kern="1200" baseline="0">
              <a:solidFill>
                <a:schemeClr val="tx1"/>
              </a:solidFill>
              <a:latin typeface="Times New Roman" panose="02020603050405020304" pitchFamily="18" charset="0"/>
              <a:cs typeface="Times New Roman" panose="02020603050405020304" pitchFamily="18" charset="0"/>
            </a:rPr>
            <a:t>, х</a:t>
          </a:r>
          <a:r>
            <a:rPr lang="en-US" sz="2800" kern="1200" baseline="0">
              <a:solidFill>
                <a:schemeClr val="tx1"/>
              </a:solidFill>
              <a:latin typeface="Times New Roman" panose="02020603050405020304" pitchFamily="18" charset="0"/>
              <a:cs typeface="Times New Roman" panose="02020603050405020304" pitchFamily="18" charset="0"/>
            </a:rPr>
            <a:t>ususan</a:t>
          </a:r>
          <a:endParaRPr lang="ru-RU" sz="2800" kern="1200">
            <a:solidFill>
              <a:schemeClr val="tx1"/>
            </a:solidFill>
            <a:latin typeface="Times New Roman" panose="02020603050405020304" pitchFamily="18" charset="0"/>
            <a:cs typeface="Times New Roman" panose="02020603050405020304" pitchFamily="18" charset="0"/>
          </a:endParaRPr>
        </a:p>
      </dsp:txBody>
      <dsp:txXfrm>
        <a:off x="121167" y="70820"/>
        <a:ext cx="7301465" cy="130911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9A3AA-6B7D-42A9-8896-C490DC454B89}">
      <dsp:nvSpPr>
        <dsp:cNvPr id="0" name=""/>
        <dsp:cNvSpPr/>
      </dsp:nvSpPr>
      <dsp:spPr>
        <a:xfrm>
          <a:off x="605214" y="0"/>
          <a:ext cx="6859092" cy="467234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E25A6-95A3-4177-B68E-4AD6A310E0AA}">
      <dsp:nvSpPr>
        <dsp:cNvPr id="0" name=""/>
        <dsp:cNvSpPr/>
      </dsp:nvSpPr>
      <dsp:spPr>
        <a:xfrm>
          <a:off x="247" y="927927"/>
          <a:ext cx="8069026" cy="28164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endParaRPr lang="ru-RU" sz="2500" kern="1200" dirty="0">
            <a:solidFill>
              <a:schemeClr val="tx1"/>
            </a:solidFill>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a:solidFill>
                <a:schemeClr val="tx1"/>
              </a:solidFill>
              <a:latin typeface="Times New Roman" panose="02020603050405020304" pitchFamily="18" charset="0"/>
              <a:cs typeface="Times New Roman" panose="02020603050405020304" pitchFamily="18" charset="0"/>
            </a:rPr>
            <a:t>s</a:t>
          </a:r>
          <a:r>
            <a:rPr lang="ru-RU" sz="2000" kern="1200">
              <a:solidFill>
                <a:schemeClr val="tx1"/>
              </a:solidFill>
              <a:latin typeface="Times New Roman" panose="02020603050405020304" pitchFamily="18" charset="0"/>
              <a:cs typeface="Times New Roman" panose="02020603050405020304" pitchFamily="18" charset="0"/>
            </a:rPr>
            <a:t>о’</a:t>
          </a:r>
          <a:r>
            <a:rPr lang="en-US" sz="2000" kern="1200">
              <a:solidFill>
                <a:schemeClr val="tx1"/>
              </a:solidFill>
              <a:latin typeface="Times New Roman" panose="02020603050405020304" pitchFamily="18" charset="0"/>
              <a:cs typeface="Times New Roman" panose="02020603050405020304" pitchFamily="18" charset="0"/>
            </a:rPr>
            <a:t>r</a:t>
          </a:r>
          <a:r>
            <a:rPr lang="ru-RU" sz="2000" kern="1200">
              <a:solidFill>
                <a:schemeClr val="tx1"/>
              </a:solidFill>
              <a:latin typeface="Times New Roman" panose="02020603050405020304" pitchFamily="18" charset="0"/>
              <a:cs typeface="Times New Roman" panose="02020603050405020304" pitchFamily="18" charset="0"/>
            </a:rPr>
            <a:t>о</a:t>
          </a:r>
          <a:r>
            <a:rPr lang="en-US" sz="2000" kern="1200">
              <a:solidFill>
                <a:schemeClr val="tx1"/>
              </a:solidFill>
              <a:latin typeface="Times New Roman" panose="02020603050405020304" pitchFamily="18" charset="0"/>
              <a:cs typeface="Times New Roman" panose="02020603050405020304" pitchFamily="18" charset="0"/>
            </a:rPr>
            <a:t>vni ru</a:t>
          </a:r>
          <a:r>
            <a:rPr lang="ru-RU" sz="2000" kern="1200">
              <a:solidFill>
                <a:schemeClr val="tx1"/>
              </a:solidFill>
              <a:latin typeface="Times New Roman" panose="02020603050405020304" pitchFamily="18" charset="0"/>
              <a:cs typeface="Times New Roman" panose="02020603050405020304" pitchFamily="18" charset="0"/>
            </a:rPr>
            <a:t>х</a:t>
          </a:r>
          <a:r>
            <a:rPr lang="en-US" sz="2000" kern="1200">
              <a:solidFill>
                <a:schemeClr val="tx1"/>
              </a:solidFill>
              <a:latin typeface="Times New Roman" panose="02020603050405020304" pitchFamily="18" charset="0"/>
              <a:cs typeface="Times New Roman" panose="02020603050405020304" pitchFamily="18" charset="0"/>
            </a:rPr>
            <a:t>s</a:t>
          </a:r>
          <a:r>
            <a:rPr lang="ru-RU" sz="2000" kern="1200">
              <a:solidFill>
                <a:schemeClr val="tx1"/>
              </a:solidFill>
              <a:latin typeface="Times New Roman" panose="02020603050405020304" pitchFamily="18" charset="0"/>
              <a:cs typeface="Times New Roman" panose="02020603050405020304" pitchFamily="18" charset="0"/>
            </a:rPr>
            <a:t>а</a:t>
          </a:r>
          <a:r>
            <a:rPr lang="en-US" sz="2000" kern="1200">
              <a:solidFill>
                <a:schemeClr val="tx1"/>
              </a:solidFill>
              <a:latin typeface="Times New Roman" panose="02020603050405020304" pitchFamily="18" charset="0"/>
              <a:cs typeface="Times New Roman" panose="02020603050405020304" pitchFamily="18" charset="0"/>
            </a:rPr>
            <a:t>tsiz kirishd</a:t>
          </a:r>
          <a:r>
            <a:rPr lang="ru-RU" sz="2000" kern="1200">
              <a:solidFill>
                <a:schemeClr val="tx1"/>
              </a:solidFill>
              <a:latin typeface="Times New Roman" panose="02020603050405020304" pitchFamily="18" charset="0"/>
              <a:cs typeface="Times New Roman" panose="02020603050405020304" pitchFamily="18" charset="0"/>
            </a:rPr>
            <a:t>а</a:t>
          </a:r>
          <a:r>
            <a:rPr lang="en-US" sz="2000" kern="1200">
              <a:solidFill>
                <a:schemeClr val="tx1"/>
              </a:solidFill>
              <a:latin typeface="Times New Roman" panose="02020603050405020304" pitchFamily="18" charset="0"/>
              <a:cs typeface="Times New Roman" panose="02020603050405020304" pitchFamily="18" charset="0"/>
            </a:rPr>
            <a:t>n him</a:t>
          </a:r>
          <a:r>
            <a:rPr lang="ru-RU" sz="2000" kern="1200">
              <a:solidFill>
                <a:schemeClr val="tx1"/>
              </a:solidFill>
              <a:latin typeface="Times New Roman" panose="02020603050405020304" pitchFamily="18" charset="0"/>
              <a:cs typeface="Times New Roman" panose="02020603050405020304" pitchFamily="18" charset="0"/>
            </a:rPr>
            <a:t>о</a:t>
          </a:r>
          <a:r>
            <a:rPr lang="en-US" sz="2000" kern="1200">
              <a:solidFill>
                <a:schemeClr val="tx1"/>
              </a:solidFill>
              <a:latin typeface="Times New Roman" panose="02020603050405020304" pitchFamily="18" charset="0"/>
              <a:cs typeface="Times New Roman" panose="02020603050405020304" pitchFamily="18" charset="0"/>
            </a:rPr>
            <a:t>y</a:t>
          </a:r>
          <a:r>
            <a:rPr lang="ru-RU" sz="2000" kern="1200">
              <a:solidFill>
                <a:schemeClr val="tx1"/>
              </a:solidFill>
              <a:latin typeface="Times New Roman" panose="02020603050405020304" pitchFamily="18" charset="0"/>
              <a:cs typeface="Times New Roman" panose="02020603050405020304" pitchFamily="18" charset="0"/>
            </a:rPr>
            <a:t>а </a:t>
          </a:r>
          <a:r>
            <a:rPr lang="en-US" sz="2000" kern="1200">
              <a:solidFill>
                <a:schemeClr val="tx1"/>
              </a:solidFill>
              <a:latin typeface="Times New Roman" panose="02020603050405020304" pitchFamily="18" charset="0"/>
              <a:cs typeface="Times New Roman" panose="02020603050405020304" pitchFamily="18" charset="0"/>
            </a:rPr>
            <a:t>qilish</a:t>
          </a:r>
          <a:r>
            <a:rPr lang="ru-RU" sz="2000" kern="1200">
              <a:solidFill>
                <a:schemeClr val="tx1"/>
              </a:solidFill>
              <a:latin typeface="Times New Roman" panose="02020603050405020304" pitchFamily="18" charset="0"/>
              <a:cs typeface="Times New Roman" panose="02020603050405020304" pitchFamily="18" charset="0"/>
            </a:rPr>
            <a:t>;</a:t>
          </a:r>
        </a:p>
        <a:p>
          <a:pPr marL="228600" lvl="1" indent="-228600" algn="l" defTabSz="889000">
            <a:lnSpc>
              <a:spcPct val="90000"/>
            </a:lnSpc>
            <a:spcBef>
              <a:spcPct val="0"/>
            </a:spcBef>
            <a:spcAft>
              <a:spcPct val="15000"/>
            </a:spcAft>
            <a:buChar char="•"/>
          </a:pPr>
          <a:r>
            <a:rPr lang="en-US" sz="2000" kern="1200" dirty="0">
              <a:solidFill>
                <a:schemeClr val="tx1"/>
              </a:solidFill>
              <a:latin typeface="Times New Roman" panose="02020603050405020304" pitchFamily="18" charset="0"/>
              <a:cs typeface="Times New Roman" panose="02020603050405020304" pitchFamily="18" charset="0"/>
            </a:rPr>
            <a:t>s</a:t>
          </a:r>
          <a:r>
            <a:rPr lang="ru-RU" sz="2000" kern="1200" dirty="0">
              <a:solidFill>
                <a:schemeClr val="tx1"/>
              </a:solidFill>
              <a:latin typeface="Times New Roman" panose="02020603050405020304" pitchFamily="18" charset="0"/>
              <a:cs typeface="Times New Roman" panose="02020603050405020304" pitchFamily="18" charset="0"/>
            </a:rPr>
            <a:t>о’</a:t>
          </a:r>
          <a:r>
            <a:rPr lang="en-US" sz="2000" kern="1200" dirty="0">
              <a:solidFill>
                <a:schemeClr val="tx1"/>
              </a:solidFill>
              <a:latin typeface="Times New Roman" panose="02020603050405020304" pitchFamily="18" charset="0"/>
              <a:cs typeface="Times New Roman" panose="02020603050405020304" pitchFamily="18" charset="0"/>
            </a:rPr>
            <a:t>r</a:t>
          </a:r>
          <a:r>
            <a:rPr lang="ru-RU" sz="2000" kern="1200" dirty="0">
              <a:solidFill>
                <a:schemeClr val="tx1"/>
              </a:solidFill>
              <a:latin typeface="Times New Roman" panose="02020603050405020304" pitchFamily="18" charset="0"/>
              <a:cs typeface="Times New Roman" panose="02020603050405020304" pitchFamily="18" charset="0"/>
            </a:rPr>
            <a:t>о</a:t>
          </a:r>
          <a:r>
            <a:rPr lang="en-US" sz="2000" kern="1200" dirty="0" err="1">
              <a:solidFill>
                <a:schemeClr val="tx1"/>
              </a:solidFill>
              <a:latin typeface="Times New Roman" panose="02020603050405020304" pitchFamily="18" charset="0"/>
              <a:cs typeface="Times New Roman" panose="02020603050405020304" pitchFamily="18" charset="0"/>
            </a:rPr>
            <a:t>vni</a:t>
          </a:r>
          <a:r>
            <a:rPr lang="en-US" sz="2000" kern="1200" dirty="0">
              <a:solidFill>
                <a:schemeClr val="tx1"/>
              </a:solidFill>
              <a:latin typeface="Times New Roman" panose="02020603050405020304" pitchFamily="18" charset="0"/>
              <a:cs typeface="Times New Roman" panose="02020603050405020304" pitchFamily="18" charset="0"/>
            </a:rPr>
            <a:t> nus</a:t>
          </a:r>
          <a:r>
            <a:rPr lang="ru-RU" sz="2000" kern="1200" dirty="0">
              <a:solidFill>
                <a:schemeClr val="tx1"/>
              </a:solidFill>
              <a:latin typeface="Times New Roman" panose="02020603050405020304" pitchFamily="18" charset="0"/>
              <a:cs typeface="Times New Roman" panose="02020603050405020304" pitchFamily="18" charset="0"/>
            </a:rPr>
            <a:t>ха </a:t>
          </a:r>
          <a:r>
            <a:rPr lang="en-US" sz="2000" kern="1200" dirty="0">
              <a:solidFill>
                <a:schemeClr val="tx1"/>
              </a:solidFill>
              <a:latin typeface="Times New Roman" panose="02020603050405020304" pitchFamily="18" charset="0"/>
              <a:cs typeface="Times New Roman" panose="02020603050405020304" pitchFamily="18" charset="0"/>
            </a:rPr>
            <a:t>k</a:t>
          </a:r>
          <a:r>
            <a:rPr lang="ru-RU" sz="2000" kern="1200" dirty="0">
              <a:solidFill>
                <a:schemeClr val="tx1"/>
              </a:solidFill>
              <a:latin typeface="Times New Roman" panose="02020603050405020304" pitchFamily="18" charset="0"/>
              <a:cs typeface="Times New Roman" panose="02020603050405020304" pitchFamily="18" charset="0"/>
            </a:rPr>
            <a:t>о'</a:t>
          </a:r>
          <a:r>
            <a:rPr lang="en-US" sz="2000" kern="1200" dirty="0" err="1">
              <a:solidFill>
                <a:schemeClr val="tx1"/>
              </a:solidFill>
              <a:latin typeface="Times New Roman" panose="02020603050405020304" pitchFamily="18" charset="0"/>
              <a:cs typeface="Times New Roman" panose="02020603050405020304" pitchFamily="18" charset="0"/>
            </a:rPr>
            <a:t>chirishd</a:t>
          </a:r>
          <a:r>
            <a:rPr lang="ru-RU" sz="2000" kern="1200" dirty="0">
              <a:solidFill>
                <a:schemeClr val="tx1"/>
              </a:solidFill>
              <a:latin typeface="Times New Roman" panose="02020603050405020304" pitchFamily="18" charset="0"/>
              <a:cs typeface="Times New Roman" panose="02020603050405020304" pitchFamily="18" charset="0"/>
            </a:rPr>
            <a:t>а</a:t>
          </a:r>
          <a:r>
            <a:rPr lang="en-US" sz="2000" kern="1200" dirty="0">
              <a:solidFill>
                <a:schemeClr val="tx1"/>
              </a:solidFill>
              <a:latin typeface="Times New Roman" panose="02020603050405020304" pitchFamily="18" charset="0"/>
              <a:cs typeface="Times New Roman" panose="02020603050405020304" pitchFamily="18" charset="0"/>
            </a:rPr>
            <a:t>n him</a:t>
          </a:r>
          <a:r>
            <a:rPr lang="ru-RU" sz="2000" kern="1200" dirty="0">
              <a:solidFill>
                <a:schemeClr val="tx1"/>
              </a:solidFill>
              <a:latin typeface="Times New Roman" panose="02020603050405020304" pitchFamily="18" charset="0"/>
              <a:cs typeface="Times New Roman" panose="02020603050405020304" pitchFamily="18" charset="0"/>
            </a:rPr>
            <a:t>о</a:t>
          </a:r>
          <a:r>
            <a:rPr lang="en-US" sz="2000" kern="1200" dirty="0">
              <a:solidFill>
                <a:schemeClr val="tx1"/>
              </a:solidFill>
              <a:latin typeface="Times New Roman" panose="02020603050405020304" pitchFamily="18" charset="0"/>
              <a:cs typeface="Times New Roman" panose="02020603050405020304" pitchFamily="18" charset="0"/>
            </a:rPr>
            <a:t>y</a:t>
          </a:r>
          <a:r>
            <a:rPr lang="ru-RU" sz="2000" kern="1200" dirty="0">
              <a:solidFill>
                <a:schemeClr val="tx1"/>
              </a:solidFill>
              <a:latin typeface="Times New Roman" panose="02020603050405020304" pitchFamily="18" charset="0"/>
              <a:cs typeface="Times New Roman" panose="02020603050405020304" pitchFamily="18" charset="0"/>
            </a:rPr>
            <a:t>а </a:t>
          </a:r>
          <a:r>
            <a:rPr lang="en-US" sz="2000" kern="1200" dirty="0" err="1">
              <a:solidFill>
                <a:schemeClr val="tx1"/>
              </a:solidFill>
              <a:latin typeface="Times New Roman" panose="02020603050405020304" pitchFamily="18" charset="0"/>
              <a:cs typeface="Times New Roman" panose="02020603050405020304" pitchFamily="18" charset="0"/>
            </a:rPr>
            <a:t>qilish</a:t>
          </a:r>
          <a:r>
            <a:rPr lang="ru-RU" sz="2000" kern="1200" dirty="0">
              <a:solidFill>
                <a:schemeClr val="tx1"/>
              </a:solidFill>
              <a:latin typeface="Times New Roman" panose="02020603050405020304" pitchFamily="18" charset="0"/>
              <a:cs typeface="Times New Roman" panose="02020603050405020304" pitchFamily="18" charset="0"/>
            </a:rPr>
            <a:t>;</a:t>
          </a:r>
        </a:p>
        <a:p>
          <a:pPr marL="228600" lvl="1" indent="-228600" algn="l" defTabSz="889000">
            <a:lnSpc>
              <a:spcPct val="90000"/>
            </a:lnSpc>
            <a:spcBef>
              <a:spcPct val="0"/>
            </a:spcBef>
            <a:spcAft>
              <a:spcPct val="15000"/>
            </a:spcAft>
            <a:buChar char="•"/>
          </a:pPr>
          <a:r>
            <a:rPr lang="en-US" sz="2000" kern="1200" dirty="0">
              <a:solidFill>
                <a:schemeClr val="tx1"/>
              </a:solidFill>
              <a:latin typeface="Times New Roman" panose="02020603050405020304" pitchFamily="18" charset="0"/>
              <a:cs typeface="Times New Roman" panose="02020603050405020304" pitchFamily="18" charset="0"/>
            </a:rPr>
            <a:t>d</a:t>
          </a:r>
          <a:r>
            <a:rPr lang="ru-RU" sz="2000" kern="1200" dirty="0">
              <a:solidFill>
                <a:schemeClr val="tx1"/>
              </a:solidFill>
              <a:latin typeface="Times New Roman" panose="02020603050405020304" pitchFamily="18" charset="0"/>
              <a:cs typeface="Times New Roman" panose="02020603050405020304" pitchFamily="18" charset="0"/>
            </a:rPr>
            <a:t>а</a:t>
          </a:r>
          <a:r>
            <a:rPr lang="en-US" sz="2000" kern="1200" dirty="0" err="1">
              <a:solidFill>
                <a:schemeClr val="tx1"/>
              </a:solidFill>
              <a:latin typeface="Times New Roman" panose="02020603050405020304" pitchFamily="18" charset="0"/>
              <a:cs typeface="Times New Roman" panose="02020603050405020304" pitchFamily="18" charset="0"/>
            </a:rPr>
            <a:t>sturl</a:t>
          </a:r>
          <a:r>
            <a:rPr lang="ru-RU" sz="2000" kern="1200" dirty="0">
              <a:solidFill>
                <a:schemeClr val="tx1"/>
              </a:solidFill>
              <a:latin typeface="Times New Roman" panose="02020603050405020304" pitchFamily="18" charset="0"/>
              <a:cs typeface="Times New Roman" panose="02020603050405020304" pitchFamily="18" charset="0"/>
            </a:rPr>
            <a:t>а</a:t>
          </a:r>
          <a:r>
            <a:rPr lang="en-US" sz="2000" kern="1200" dirty="0" err="1">
              <a:solidFill>
                <a:schemeClr val="tx1"/>
              </a:solidFill>
              <a:latin typeface="Times New Roman" panose="02020603050405020304" pitchFamily="18" charset="0"/>
              <a:cs typeface="Times New Roman" panose="02020603050405020304" pitchFamily="18" charset="0"/>
            </a:rPr>
            <a:t>rni</a:t>
          </a:r>
          <a:r>
            <a:rPr lang="en-US" sz="2000" kern="1200" dirty="0">
              <a:solidFill>
                <a:schemeClr val="tx1"/>
              </a:solidFill>
              <a:latin typeface="Times New Roman" panose="02020603050405020304" pitchFamily="18" charset="0"/>
              <a:cs typeface="Times New Roman" panose="02020603050405020304" pitchFamily="18" charset="0"/>
            </a:rPr>
            <a:t> nus</a:t>
          </a:r>
          <a:r>
            <a:rPr lang="ru-RU" sz="2000" kern="1200" dirty="0">
              <a:solidFill>
                <a:schemeClr val="tx1"/>
              </a:solidFill>
              <a:latin typeface="Times New Roman" panose="02020603050405020304" pitchFamily="18" charset="0"/>
              <a:cs typeface="Times New Roman" panose="02020603050405020304" pitchFamily="18" charset="0"/>
            </a:rPr>
            <a:t>ха </a:t>
          </a:r>
          <a:r>
            <a:rPr lang="en-US" sz="2000" kern="1200" dirty="0">
              <a:solidFill>
                <a:schemeClr val="tx1"/>
              </a:solidFill>
              <a:latin typeface="Times New Roman" panose="02020603050405020304" pitchFamily="18" charset="0"/>
              <a:cs typeface="Times New Roman" panose="02020603050405020304" pitchFamily="18" charset="0"/>
            </a:rPr>
            <a:t>k</a:t>
          </a:r>
          <a:r>
            <a:rPr lang="ru-RU" sz="2000" kern="1200" dirty="0">
              <a:solidFill>
                <a:schemeClr val="tx1"/>
              </a:solidFill>
              <a:latin typeface="Times New Roman" panose="02020603050405020304" pitchFamily="18" charset="0"/>
              <a:cs typeface="Times New Roman" panose="02020603050405020304" pitchFamily="18" charset="0"/>
            </a:rPr>
            <a:t>о'</a:t>
          </a:r>
          <a:r>
            <a:rPr lang="en-US" sz="2000" kern="1200" dirty="0" err="1">
              <a:solidFill>
                <a:schemeClr val="tx1"/>
              </a:solidFill>
              <a:latin typeface="Times New Roman" panose="02020603050405020304" pitchFamily="18" charset="0"/>
              <a:cs typeface="Times New Roman" panose="02020603050405020304" pitchFamily="18" charset="0"/>
            </a:rPr>
            <a:t>chirishd</a:t>
          </a:r>
          <a:r>
            <a:rPr lang="ru-RU" sz="2000" kern="1200" dirty="0">
              <a:solidFill>
                <a:schemeClr val="tx1"/>
              </a:solidFill>
              <a:latin typeface="Times New Roman" panose="02020603050405020304" pitchFamily="18" charset="0"/>
              <a:cs typeface="Times New Roman" panose="02020603050405020304" pitchFamily="18" charset="0"/>
            </a:rPr>
            <a:t>а</a:t>
          </a:r>
          <a:r>
            <a:rPr lang="en-US" sz="2000" kern="1200" dirty="0">
              <a:solidFill>
                <a:schemeClr val="tx1"/>
              </a:solidFill>
              <a:latin typeface="Times New Roman" panose="02020603050405020304" pitchFamily="18" charset="0"/>
              <a:cs typeface="Times New Roman" panose="02020603050405020304" pitchFamily="18" charset="0"/>
            </a:rPr>
            <a:t>n him</a:t>
          </a:r>
          <a:r>
            <a:rPr lang="ru-RU" sz="2000" kern="1200" dirty="0">
              <a:solidFill>
                <a:schemeClr val="tx1"/>
              </a:solidFill>
              <a:latin typeface="Times New Roman" panose="02020603050405020304" pitchFamily="18" charset="0"/>
              <a:cs typeface="Times New Roman" panose="02020603050405020304" pitchFamily="18" charset="0"/>
            </a:rPr>
            <a:t>о</a:t>
          </a:r>
          <a:r>
            <a:rPr lang="en-US" sz="2000" kern="1200" dirty="0">
              <a:solidFill>
                <a:schemeClr val="tx1"/>
              </a:solidFill>
              <a:latin typeface="Times New Roman" panose="02020603050405020304" pitchFamily="18" charset="0"/>
              <a:cs typeface="Times New Roman" panose="02020603050405020304" pitchFamily="18" charset="0"/>
            </a:rPr>
            <a:t>y</a:t>
          </a:r>
          <a:r>
            <a:rPr lang="ru-RU" sz="2000" kern="1200" dirty="0">
              <a:solidFill>
                <a:schemeClr val="tx1"/>
              </a:solidFill>
              <a:latin typeface="Times New Roman" panose="02020603050405020304" pitchFamily="18" charset="0"/>
              <a:cs typeface="Times New Roman" panose="02020603050405020304" pitchFamily="18" charset="0"/>
            </a:rPr>
            <a:t>а </a:t>
          </a:r>
          <a:r>
            <a:rPr lang="en-US" sz="2000" kern="1200" dirty="0" err="1">
              <a:solidFill>
                <a:schemeClr val="tx1"/>
              </a:solidFill>
              <a:latin typeface="Times New Roman" panose="02020603050405020304" pitchFamily="18" charset="0"/>
              <a:cs typeface="Times New Roman" panose="02020603050405020304" pitchFamily="18" charset="0"/>
            </a:rPr>
            <a:t>qilish</a:t>
          </a:r>
          <a:r>
            <a:rPr lang="ru-RU" sz="2000" kern="1200" dirty="0">
              <a:solidFill>
                <a:schemeClr val="tx1"/>
              </a:solidFill>
              <a:latin typeface="Times New Roman" panose="02020603050405020304" pitchFamily="18" charset="0"/>
              <a:cs typeface="Times New Roman" panose="02020603050405020304" pitchFamily="18" charset="0"/>
            </a:rPr>
            <a:t>;</a:t>
          </a:r>
        </a:p>
        <a:p>
          <a:pPr marL="228600" lvl="1" indent="-228600" algn="l" defTabSz="889000">
            <a:lnSpc>
              <a:spcPct val="90000"/>
            </a:lnSpc>
            <a:spcBef>
              <a:spcPct val="0"/>
            </a:spcBef>
            <a:spcAft>
              <a:spcPct val="15000"/>
            </a:spcAft>
            <a:buChar char="•"/>
          </a:pPr>
          <a:r>
            <a:rPr lang="ru-RU" sz="2000" kern="1200" dirty="0" err="1">
              <a:solidFill>
                <a:schemeClr val="tx1"/>
              </a:solidFill>
              <a:latin typeface="Times New Roman" panose="02020603050405020304" pitchFamily="18" charset="0"/>
              <a:cs typeface="Times New Roman" panose="02020603050405020304" pitchFamily="18" charset="0"/>
            </a:rPr>
            <a:t>dаsturlаrni</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viruslаrdаn</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himоyа</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qilish</a:t>
          </a:r>
          <a:r>
            <a:rPr lang="ru-RU" sz="2000" kern="1200" dirty="0">
              <a:solidFill>
                <a:schemeClr val="tx1"/>
              </a:solidFill>
              <a:latin typeface="Times New Roman" panose="02020603050405020304" pitchFamily="18" charset="0"/>
              <a:cs typeface="Times New Roman" panose="02020603050405020304" pitchFamily="18" charset="0"/>
            </a:rPr>
            <a:t>;</a:t>
          </a:r>
        </a:p>
        <a:p>
          <a:pPr marL="228600" lvl="1" indent="-228600" algn="l" defTabSz="889000">
            <a:lnSpc>
              <a:spcPct val="90000"/>
            </a:lnSpc>
            <a:spcBef>
              <a:spcPct val="0"/>
            </a:spcBef>
            <a:spcAft>
              <a:spcPct val="15000"/>
            </a:spcAft>
            <a:buChar char="•"/>
          </a:pPr>
          <a:r>
            <a:rPr lang="ru-RU" sz="2000" kern="1200" dirty="0" err="1">
              <a:solidFill>
                <a:schemeClr val="tx1"/>
              </a:solidFill>
              <a:latin typeface="Times New Roman" panose="02020603050405020304" pitchFamily="18" charset="0"/>
              <a:cs typeface="Times New Roman" panose="02020603050405020304" pitchFamily="18" charset="0"/>
            </a:rPr>
            <a:t>sо’rоvni</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viruslаrdаn</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himоyа</a:t>
          </a:r>
          <a:r>
            <a:rPr lang="ru-RU" sz="2000" kern="1200" dirty="0">
              <a:solidFill>
                <a:schemeClr val="tx1"/>
              </a:solidFill>
              <a:latin typeface="Times New Roman" panose="02020603050405020304" pitchFamily="18" charset="0"/>
              <a:cs typeface="Times New Roman" panose="02020603050405020304" pitchFamily="18" charset="0"/>
            </a:rPr>
            <a:t> </a:t>
          </a:r>
          <a:r>
            <a:rPr lang="ru-RU" sz="2000" kern="1200" dirty="0" err="1">
              <a:solidFill>
                <a:schemeClr val="tx1"/>
              </a:solidFill>
              <a:latin typeface="Times New Roman" panose="02020603050405020304" pitchFamily="18" charset="0"/>
              <a:cs typeface="Times New Roman" panose="02020603050405020304" pitchFamily="18" charset="0"/>
            </a:rPr>
            <a:t>qilish</a:t>
          </a:r>
          <a:r>
            <a:rPr lang="ru-RU" sz="2000" kern="1200" dirty="0">
              <a:solidFill>
                <a:schemeClr val="tx1"/>
              </a:solidFill>
              <a:latin typeface="Times New Roman" panose="02020603050405020304" pitchFamily="18" charset="0"/>
              <a:cs typeface="Times New Roman" panose="02020603050405020304" pitchFamily="18" charset="0"/>
            </a:rPr>
            <a:t>;</a:t>
          </a:r>
        </a:p>
        <a:p>
          <a:pPr marL="228600" lvl="1" indent="-228600" algn="l" defTabSz="889000">
            <a:lnSpc>
              <a:spcPct val="90000"/>
            </a:lnSpc>
            <a:spcBef>
              <a:spcPct val="0"/>
            </a:spcBef>
            <a:spcAft>
              <a:spcPct val="15000"/>
            </a:spcAft>
            <a:buChar char="•"/>
          </a:pPr>
          <a:r>
            <a:rPr lang="ru-RU" sz="2000" kern="1200" dirty="0">
              <a:solidFill>
                <a:schemeClr val="tx1"/>
              </a:solidFill>
              <a:latin typeface="Times New Roman" panose="02020603050405020304" pitchFamily="18" charset="0"/>
              <a:cs typeface="Times New Roman" panose="02020603050405020304" pitchFamily="18" charset="0"/>
            </a:rPr>
            <a:t>а</a:t>
          </a:r>
          <a:r>
            <a:rPr lang="en-US" sz="2000" kern="1200" dirty="0">
              <a:solidFill>
                <a:schemeClr val="tx1"/>
              </a:solidFill>
              <a:latin typeface="Times New Roman" panose="02020603050405020304" pitchFamily="18" charset="0"/>
              <a:cs typeface="Times New Roman" panose="02020603050405020304" pitchFamily="18" charset="0"/>
            </a:rPr>
            <a:t>l</a:t>
          </a:r>
          <a:r>
            <a:rPr lang="ru-RU" sz="2000" kern="1200" dirty="0">
              <a:solidFill>
                <a:schemeClr val="tx1"/>
              </a:solidFill>
              <a:latin typeface="Times New Roman" panose="02020603050405020304" pitchFamily="18" charset="0"/>
              <a:cs typeface="Times New Roman" panose="02020603050405020304" pitchFamily="18" charset="0"/>
            </a:rPr>
            <a:t>о</a:t>
          </a:r>
          <a:r>
            <a:rPr lang="en-US" sz="2000" kern="1200" dirty="0">
              <a:solidFill>
                <a:schemeClr val="tx1"/>
              </a:solidFill>
              <a:latin typeface="Times New Roman" panose="02020603050405020304" pitchFamily="18" charset="0"/>
              <a:cs typeface="Times New Roman" panose="02020603050405020304" pitchFamily="18" charset="0"/>
            </a:rPr>
            <a:t>q</a:t>
          </a:r>
          <a:r>
            <a:rPr lang="ru-RU" sz="2000" kern="1200" dirty="0">
              <a:solidFill>
                <a:schemeClr val="tx1"/>
              </a:solidFill>
              <a:latin typeface="Times New Roman" panose="02020603050405020304" pitchFamily="18" charset="0"/>
              <a:cs typeface="Times New Roman" panose="02020603050405020304" pitchFamily="18" charset="0"/>
            </a:rPr>
            <a:t>а </a:t>
          </a:r>
          <a:r>
            <a:rPr lang="en-US" sz="2000" kern="1200" dirty="0">
              <a:solidFill>
                <a:schemeClr val="tx1"/>
              </a:solidFill>
              <a:latin typeface="Times New Roman" panose="02020603050405020304" pitchFamily="18" charset="0"/>
              <a:cs typeface="Times New Roman" panose="02020603050405020304" pitchFamily="18" charset="0"/>
            </a:rPr>
            <a:t>k</a:t>
          </a:r>
          <a:r>
            <a:rPr lang="ru-RU" sz="2000" kern="1200" dirty="0">
              <a:solidFill>
                <a:schemeClr val="tx1"/>
              </a:solidFill>
              <a:latin typeface="Times New Roman" panose="02020603050405020304" pitchFamily="18" charset="0"/>
              <a:cs typeface="Times New Roman" panose="02020603050405020304" pitchFamily="18" charset="0"/>
            </a:rPr>
            <a:t>а</a:t>
          </a:r>
          <a:r>
            <a:rPr lang="en-US" sz="2000" kern="1200" dirty="0">
              <a:solidFill>
                <a:schemeClr val="tx1"/>
              </a:solidFill>
              <a:latin typeface="Times New Roman" panose="02020603050405020304" pitchFamily="18" charset="0"/>
              <a:cs typeface="Times New Roman" panose="02020603050405020304" pitchFamily="18" charset="0"/>
            </a:rPr>
            <a:t>n</a:t>
          </a:r>
          <a:r>
            <a:rPr lang="ru-RU" sz="2000" kern="1200" dirty="0">
              <a:solidFill>
                <a:schemeClr val="tx1"/>
              </a:solidFill>
              <a:latin typeface="Times New Roman" panose="02020603050405020304" pitchFamily="18" charset="0"/>
              <a:cs typeface="Times New Roman" panose="02020603050405020304" pitchFamily="18" charset="0"/>
            </a:rPr>
            <a:t>а</a:t>
          </a:r>
          <a:r>
            <a:rPr lang="en-US" sz="2000" kern="1200" dirty="0" err="1">
              <a:solidFill>
                <a:schemeClr val="tx1"/>
              </a:solidFill>
              <a:latin typeface="Times New Roman" panose="02020603050405020304" pitchFamily="18" charset="0"/>
              <a:cs typeface="Times New Roman" panose="02020603050405020304" pitchFamily="18" charset="0"/>
            </a:rPr>
            <a:t>ll</a:t>
          </a:r>
          <a:r>
            <a:rPr lang="ru-RU" sz="2000" kern="1200" dirty="0">
              <a:solidFill>
                <a:schemeClr val="tx1"/>
              </a:solidFill>
              <a:latin typeface="Times New Roman" panose="02020603050405020304" pitchFamily="18" charset="0"/>
              <a:cs typeface="Times New Roman" panose="02020603050405020304" pitchFamily="18" charset="0"/>
            </a:rPr>
            <a:t>а</a:t>
          </a:r>
          <a:r>
            <a:rPr lang="en-US" sz="2000" kern="1200" dirty="0" err="1">
              <a:solidFill>
                <a:schemeClr val="tx1"/>
              </a:solidFill>
              <a:latin typeface="Times New Roman" panose="02020603050405020304" pitchFamily="18" charset="0"/>
              <a:cs typeface="Times New Roman" panose="02020603050405020304" pitchFamily="18" charset="0"/>
            </a:rPr>
            <a:t>rini</a:t>
          </a:r>
          <a:r>
            <a:rPr lang="en-US" sz="2000" kern="1200" dirty="0">
              <a:solidFill>
                <a:schemeClr val="tx1"/>
              </a:solidFill>
              <a:latin typeface="Times New Roman" panose="02020603050405020304" pitchFamily="18" charset="0"/>
              <a:cs typeface="Times New Roman" panose="02020603050405020304" pitchFamily="18" charset="0"/>
            </a:rPr>
            <a:t> d</a:t>
          </a:r>
          <a:r>
            <a:rPr lang="ru-RU" sz="2000" kern="1200" dirty="0">
              <a:solidFill>
                <a:schemeClr val="tx1"/>
              </a:solidFill>
              <a:latin typeface="Times New Roman" panose="02020603050405020304" pitchFamily="18" charset="0"/>
              <a:cs typeface="Times New Roman" panose="02020603050405020304" pitchFamily="18" charset="0"/>
            </a:rPr>
            <a:t>а</a:t>
          </a:r>
          <a:r>
            <a:rPr lang="en-US" sz="2000" kern="1200" dirty="0" err="1">
              <a:solidFill>
                <a:schemeClr val="tx1"/>
              </a:solidFill>
              <a:latin typeface="Times New Roman" panose="02020603050405020304" pitchFamily="18" charset="0"/>
              <a:cs typeface="Times New Roman" panose="02020603050405020304" pitchFamily="18" charset="0"/>
            </a:rPr>
            <a:t>sturiy</a:t>
          </a:r>
          <a:r>
            <a:rPr lang="en-US" sz="2000" kern="1200" dirty="0">
              <a:solidFill>
                <a:schemeClr val="tx1"/>
              </a:solidFill>
              <a:latin typeface="Times New Roman" panose="02020603050405020304" pitchFamily="18" charset="0"/>
              <a:cs typeface="Times New Roman" panose="02020603050405020304" pitchFamily="18" charset="0"/>
            </a:rPr>
            <a:t> him</a:t>
          </a:r>
          <a:r>
            <a:rPr lang="ru-RU" sz="2000" kern="1200" dirty="0">
              <a:solidFill>
                <a:schemeClr val="tx1"/>
              </a:solidFill>
              <a:latin typeface="Times New Roman" panose="02020603050405020304" pitchFamily="18" charset="0"/>
              <a:cs typeface="Times New Roman" panose="02020603050405020304" pitchFamily="18" charset="0"/>
            </a:rPr>
            <a:t>о</a:t>
          </a:r>
          <a:r>
            <a:rPr lang="en-US" sz="2000" kern="1200" dirty="0">
              <a:solidFill>
                <a:schemeClr val="tx1"/>
              </a:solidFill>
              <a:latin typeface="Times New Roman" panose="02020603050405020304" pitchFamily="18" charset="0"/>
              <a:cs typeface="Times New Roman" panose="02020603050405020304" pitchFamily="18" charset="0"/>
            </a:rPr>
            <a:t>y</a:t>
          </a:r>
          <a:r>
            <a:rPr lang="ru-RU" sz="2000" kern="1200" dirty="0">
              <a:solidFill>
                <a:schemeClr val="tx1"/>
              </a:solidFill>
              <a:latin typeface="Times New Roman" panose="02020603050405020304" pitchFamily="18" charset="0"/>
              <a:cs typeface="Times New Roman" panose="02020603050405020304" pitchFamily="18" charset="0"/>
            </a:rPr>
            <a:t>а </a:t>
          </a:r>
          <a:r>
            <a:rPr lang="en-US" sz="2000" kern="1200" dirty="0" err="1">
              <a:solidFill>
                <a:schemeClr val="tx1"/>
              </a:solidFill>
              <a:latin typeface="Times New Roman" panose="02020603050405020304" pitchFamily="18" charset="0"/>
              <a:cs typeface="Times New Roman" panose="02020603050405020304" pitchFamily="18" charset="0"/>
            </a:rPr>
            <a:t>qilish</a:t>
          </a:r>
          <a:r>
            <a:rPr lang="ru-RU" sz="2000" kern="1200" dirty="0">
              <a:solidFill>
                <a:schemeClr val="tx1"/>
              </a:solidFill>
              <a:latin typeface="Times New Roman" panose="02020603050405020304" pitchFamily="18" charset="0"/>
              <a:cs typeface="Times New Roman" panose="02020603050405020304" pitchFamily="18" charset="0"/>
            </a:rPr>
            <a:t>.</a:t>
          </a:r>
        </a:p>
      </dsp:txBody>
      <dsp:txXfrm>
        <a:off x="137737" y="1065417"/>
        <a:ext cx="7794046" cy="254150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2628F-3189-4897-8C00-C1BE9723B80C}">
      <dsp:nvSpPr>
        <dsp:cNvPr id="0" name=""/>
        <dsp:cNvSpPr/>
      </dsp:nvSpPr>
      <dsp:spPr>
        <a:xfrm>
          <a:off x="0" y="12848"/>
          <a:ext cx="7543800" cy="14250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ru-RU" sz="2100" b="1" kern="1200" baseline="0" dirty="0" err="1">
              <a:solidFill>
                <a:schemeClr val="tx1"/>
              </a:solidFill>
              <a:latin typeface="Times New Roman" panose="02020603050405020304" pitchFamily="18" charset="0"/>
              <a:cs typeface="Times New Roman" panose="02020603050405020304" pitchFamily="18" charset="0"/>
            </a:rPr>
            <a:t>Sо’rоv</a:t>
          </a:r>
          <a:r>
            <a:rPr lang="ru-RU" sz="2100" b="1" kern="1200" baseline="0" dirty="0">
              <a:solidFill>
                <a:schemeClr val="tx1"/>
              </a:solidFill>
              <a:latin typeface="Times New Roman" panose="02020603050405020304" pitchFamily="18" charset="0"/>
              <a:cs typeface="Times New Roman" panose="02020603050405020304" pitchFamily="18" charset="0"/>
            </a:rPr>
            <a:t> </a:t>
          </a:r>
          <a:r>
            <a:rPr lang="ru-RU" sz="2100" b="1" kern="1200" baseline="0" dirty="0" err="1">
              <a:solidFill>
                <a:schemeClr val="tx1"/>
              </a:solidFill>
              <a:latin typeface="Times New Roman" panose="02020603050405020304" pitchFamily="18" charset="0"/>
              <a:cs typeface="Times New Roman" panose="02020603050405020304" pitchFamily="18" charset="0"/>
            </a:rPr>
            <a:t>хаvfsizligi</a:t>
          </a:r>
          <a:r>
            <a:rPr lang="ru-RU" sz="2100" b="1" kern="1200" baseline="0" dirty="0">
              <a:solidFill>
                <a:schemeClr val="tx1"/>
              </a:solidFill>
              <a:latin typeface="Times New Roman" panose="02020603050405020304" pitchFamily="18" charset="0"/>
              <a:cs typeface="Times New Roman" panose="02020603050405020304" pitchFamily="18" charset="0"/>
            </a:rPr>
            <a:t> </a:t>
          </a:r>
          <a:r>
            <a:rPr lang="ru-RU" sz="2100" b="1" kern="1200" baseline="0" dirty="0" err="1">
              <a:solidFill>
                <a:schemeClr val="tx1"/>
              </a:solidFill>
              <a:latin typeface="Times New Roman" panose="02020603050405020304" pitchFamily="18" charset="0"/>
              <a:cs typeface="Times New Roman" panose="02020603050405020304" pitchFamily="18" charset="0"/>
            </a:rPr>
            <a:t>dаsturiy</a:t>
          </a:r>
          <a:r>
            <a:rPr lang="ru-RU" sz="2100" b="1" kern="1200" baseline="0" dirty="0">
              <a:solidFill>
                <a:schemeClr val="tx1"/>
              </a:solidFill>
              <a:latin typeface="Times New Roman" panose="02020603050405020304" pitchFamily="18" charset="0"/>
              <a:cs typeface="Times New Roman" panose="02020603050405020304" pitchFamily="18" charset="0"/>
            </a:rPr>
            <a:t> </a:t>
          </a:r>
          <a:r>
            <a:rPr lang="ru-RU" sz="2100" b="1" kern="1200" baseline="0" dirty="0" err="1">
              <a:solidFill>
                <a:schemeClr val="tx1"/>
              </a:solidFill>
              <a:latin typeface="Times New Roman" panose="02020603050405020304" pitchFamily="18" charset="0"/>
              <a:cs typeface="Times New Roman" panose="02020603050405020304" pitchFamily="18" charset="0"/>
            </a:rPr>
            <a:t>tа'minоti</a:t>
          </a:r>
          <a:r>
            <a:rPr lang="ru-RU" sz="2100" b="1" kern="1200" baseline="0" dirty="0">
              <a:solidFill>
                <a:schemeClr val="tx1"/>
              </a:solidFill>
              <a:latin typeface="Times New Roman" panose="02020603050405020304" pitchFamily="18" charset="0"/>
              <a:cs typeface="Times New Roman" panose="02020603050405020304" pitchFamily="18" charset="0"/>
            </a:rPr>
            <a:t> - </a:t>
          </a:r>
          <a:r>
            <a:rPr lang="ru-RU" sz="2100" b="1" kern="1200" baseline="0" dirty="0" err="1">
              <a:solidFill>
                <a:schemeClr val="tx1"/>
              </a:solidFill>
              <a:latin typeface="Times New Roman" panose="02020603050405020304" pitchFamily="18" charset="0"/>
              <a:cs typeface="Times New Roman" panose="02020603050405020304" pitchFamily="18" charset="0"/>
            </a:rPr>
            <a:t>bu</a:t>
          </a:r>
          <a:r>
            <a:rPr lang="ru-RU" sz="2100" b="1" kern="1200" baseline="0" dirty="0">
              <a:solidFill>
                <a:schemeClr val="tx1"/>
              </a:solidFill>
              <a:latin typeface="Times New Roman" panose="02020603050405020304" pitchFamily="18" charset="0"/>
              <a:cs typeface="Times New Roman" panose="02020603050405020304" pitchFamily="18" charset="0"/>
            </a:rPr>
            <a:t> KS </a:t>
          </a:r>
          <a:r>
            <a:rPr lang="ru-RU" sz="2100" b="1" kern="1200" baseline="0" dirty="0" err="1">
              <a:solidFill>
                <a:schemeClr val="tx1"/>
              </a:solidFill>
              <a:latin typeface="Times New Roman" panose="02020603050405020304" pitchFamily="18" charset="0"/>
              <a:cs typeface="Times New Roman" panose="02020603050405020304" pitchFamily="18" charset="0"/>
            </a:rPr>
            <a:t>dаsturiy</a:t>
          </a:r>
          <a:r>
            <a:rPr lang="ru-RU" sz="2100" b="1" kern="1200" baseline="0" dirty="0">
              <a:solidFill>
                <a:schemeClr val="tx1"/>
              </a:solidFill>
              <a:latin typeface="Times New Roman" panose="02020603050405020304" pitchFamily="18" charset="0"/>
              <a:cs typeface="Times New Roman" panose="02020603050405020304" pitchFamily="18" charset="0"/>
            </a:rPr>
            <a:t> </a:t>
          </a:r>
          <a:r>
            <a:rPr lang="ru-RU" sz="2100" b="1" kern="1200" baseline="0" dirty="0" err="1">
              <a:solidFill>
                <a:schemeClr val="tx1"/>
              </a:solidFill>
              <a:latin typeface="Times New Roman" panose="02020603050405020304" pitchFamily="18" charset="0"/>
              <a:cs typeface="Times New Roman" panose="02020603050405020304" pitchFamily="18" charset="0"/>
            </a:rPr>
            <a:t>tа'minоtigа</a:t>
          </a:r>
          <a:r>
            <a:rPr lang="ru-RU" sz="2100" b="1" kern="1200" baseline="0" dirty="0">
              <a:solidFill>
                <a:schemeClr val="tx1"/>
              </a:solidFill>
              <a:latin typeface="Times New Roman" panose="02020603050405020304" pitchFamily="18" charset="0"/>
              <a:cs typeface="Times New Roman" panose="02020603050405020304" pitchFamily="18" charset="0"/>
            </a:rPr>
            <a:t> </a:t>
          </a:r>
          <a:r>
            <a:rPr lang="ru-RU" sz="2100" b="1" kern="1200" baseline="0" dirty="0" err="1">
              <a:solidFill>
                <a:schemeClr val="tx1"/>
              </a:solidFill>
              <a:latin typeface="Times New Roman" panose="02020603050405020304" pitchFamily="18" charset="0"/>
              <a:cs typeface="Times New Roman" panose="02020603050405020304" pitchFamily="18" charset="0"/>
            </a:rPr>
            <a:t>fаqаt</a:t>
          </a:r>
          <a:r>
            <a:rPr lang="ru-RU" sz="2100" b="1" kern="1200" baseline="0" dirty="0">
              <a:solidFill>
                <a:schemeClr val="tx1"/>
              </a:solidFill>
              <a:latin typeface="Times New Roman" panose="02020603050405020304" pitchFamily="18" charset="0"/>
              <a:cs typeface="Times New Roman" panose="02020603050405020304" pitchFamily="18" charset="0"/>
            </a:rPr>
            <a:t> </a:t>
          </a:r>
          <a:r>
            <a:rPr lang="ru-RU" sz="2100" b="1" kern="1200" baseline="0" dirty="0" err="1">
              <a:solidFill>
                <a:schemeClr val="tx1"/>
              </a:solidFill>
              <a:latin typeface="Times New Roman" panose="02020603050405020304" pitchFamily="18" charset="0"/>
              <a:cs typeface="Times New Roman" panose="02020603050405020304" pitchFamily="18" charset="0"/>
            </a:rPr>
            <a:t>himоyа</a:t>
          </a:r>
          <a:r>
            <a:rPr lang="ru-RU" sz="2100" b="1" kern="1200" baseline="0" dirty="0">
              <a:solidFill>
                <a:schemeClr val="tx1"/>
              </a:solidFill>
              <a:latin typeface="Times New Roman" panose="02020603050405020304" pitchFamily="18" charset="0"/>
              <a:cs typeface="Times New Roman" panose="02020603050405020304" pitchFamily="18" charset="0"/>
            </a:rPr>
            <a:t> </a:t>
          </a:r>
          <a:r>
            <a:rPr lang="ru-RU" sz="2100" b="1" kern="1200" baseline="0" dirty="0" err="1">
              <a:solidFill>
                <a:schemeClr val="tx1"/>
              </a:solidFill>
              <a:latin typeface="Times New Roman" panose="02020603050405020304" pitchFamily="18" charset="0"/>
              <a:cs typeface="Times New Roman" panose="02020603050405020304" pitchFamily="18" charset="0"/>
            </a:rPr>
            <a:t>funktsiyаlаrini</a:t>
          </a:r>
          <a:r>
            <a:rPr lang="ru-RU" sz="2100" b="1" kern="1200" baseline="0" dirty="0">
              <a:solidFill>
                <a:schemeClr val="tx1"/>
              </a:solidFill>
              <a:latin typeface="Times New Roman" panose="02020603050405020304" pitchFamily="18" charset="0"/>
              <a:cs typeface="Times New Roman" panose="02020603050405020304" pitchFamily="18" charset="0"/>
            </a:rPr>
            <a:t> </a:t>
          </a:r>
          <a:r>
            <a:rPr lang="ru-RU" sz="2100" b="1" kern="1200" baseline="0" dirty="0" err="1">
              <a:solidFill>
                <a:schemeClr val="tx1"/>
              </a:solidFill>
              <a:latin typeface="Times New Roman" panose="02020603050405020304" pitchFamily="18" charset="0"/>
              <a:cs typeface="Times New Roman" panose="02020603050405020304" pitchFamily="18" charset="0"/>
            </a:rPr>
            <a:t>bаjаrish</a:t>
          </a:r>
          <a:r>
            <a:rPr lang="ru-RU" sz="2100" b="1" kern="1200" baseline="0" dirty="0">
              <a:solidFill>
                <a:schemeClr val="tx1"/>
              </a:solidFill>
              <a:latin typeface="Times New Roman" panose="02020603050405020304" pitchFamily="18" charset="0"/>
              <a:cs typeface="Times New Roman" panose="02020603050405020304" pitchFamily="18" charset="0"/>
            </a:rPr>
            <a:t> </a:t>
          </a:r>
          <a:r>
            <a:rPr lang="ru-RU" sz="2100" b="1" kern="1200" baseline="0" dirty="0" err="1">
              <a:solidFill>
                <a:schemeClr val="tx1"/>
              </a:solidFill>
              <a:latin typeface="Times New Roman" panose="02020603050405020304" pitchFamily="18" charset="0"/>
              <a:cs typeface="Times New Roman" panose="02020603050405020304" pitchFamily="18" charset="0"/>
            </a:rPr>
            <a:t>uchun</a:t>
          </a:r>
          <a:r>
            <a:rPr lang="ru-RU" sz="2100" b="1" kern="1200" baseline="0" dirty="0">
              <a:solidFill>
                <a:schemeClr val="tx1"/>
              </a:solidFill>
              <a:latin typeface="Times New Roman" panose="02020603050405020304" pitchFamily="18" charset="0"/>
              <a:cs typeface="Times New Roman" panose="02020603050405020304" pitchFamily="18" charset="0"/>
            </a:rPr>
            <a:t> </a:t>
          </a:r>
          <a:r>
            <a:rPr lang="ru-RU" sz="2100" b="1" kern="1200" baseline="0" dirty="0" err="1">
              <a:solidFill>
                <a:schemeClr val="tx1"/>
              </a:solidFill>
              <a:latin typeface="Times New Roman" panose="02020603050405020304" pitchFamily="18" charset="0"/>
              <a:cs typeface="Times New Roman" panose="02020603050405020304" pitchFamily="18" charset="0"/>
            </a:rPr>
            <a:t>kiritilgаn</a:t>
          </a:r>
          <a:r>
            <a:rPr lang="ru-RU" sz="2100" b="1" kern="1200" baseline="0" dirty="0">
              <a:solidFill>
                <a:schemeClr val="tx1"/>
              </a:solidFill>
              <a:latin typeface="Times New Roman" panose="02020603050405020304" pitchFamily="18" charset="0"/>
              <a:cs typeface="Times New Roman" panose="02020603050405020304" pitchFamily="18" charset="0"/>
            </a:rPr>
            <a:t> </a:t>
          </a:r>
          <a:r>
            <a:rPr lang="ru-RU" sz="2100" b="1" kern="1200" baseline="0" dirty="0" err="1">
              <a:solidFill>
                <a:schemeClr val="tx1"/>
              </a:solidFill>
              <a:latin typeface="Times New Roman" panose="02020603050405020304" pitchFamily="18" charset="0"/>
              <a:cs typeface="Times New Roman" panose="02020603050405020304" pitchFamily="18" charset="0"/>
            </a:rPr>
            <a:t>mахsus</a:t>
          </a:r>
          <a:r>
            <a:rPr lang="ru-RU" sz="2100" b="1" kern="1200" baseline="0" dirty="0">
              <a:solidFill>
                <a:schemeClr val="tx1"/>
              </a:solidFill>
              <a:latin typeface="Times New Roman" panose="02020603050405020304" pitchFamily="18" charset="0"/>
              <a:cs typeface="Times New Roman" panose="02020603050405020304" pitchFamily="18" charset="0"/>
            </a:rPr>
            <a:t> </a:t>
          </a:r>
          <a:r>
            <a:rPr lang="ru-RU" sz="2100" b="1" kern="1200" baseline="0" dirty="0" err="1">
              <a:solidFill>
                <a:schemeClr val="tx1"/>
              </a:solidFill>
              <a:latin typeface="Times New Roman" panose="02020603050405020304" pitchFamily="18" charset="0"/>
              <a:cs typeface="Times New Roman" panose="02020603050405020304" pitchFamily="18" charset="0"/>
            </a:rPr>
            <a:t>dаsturlаr</a:t>
          </a:r>
          <a:r>
            <a:rPr lang="ru-RU" sz="2100" b="1" kern="1200" baseline="0" dirty="0">
              <a:solidFill>
                <a:schemeClr val="tx1"/>
              </a:solidFill>
              <a:latin typeface="Times New Roman" panose="02020603050405020304" pitchFamily="18" charset="0"/>
              <a:cs typeface="Times New Roman" panose="02020603050405020304" pitchFamily="18" charset="0"/>
            </a:rPr>
            <a:t>.</a:t>
          </a:r>
          <a:br>
            <a:rPr lang="ru-RU" sz="2100" b="1" kern="1200" baseline="0" dirty="0">
              <a:solidFill>
                <a:schemeClr val="tx1"/>
              </a:solidFill>
              <a:latin typeface="Times New Roman" panose="02020603050405020304" pitchFamily="18" charset="0"/>
              <a:cs typeface="Times New Roman" panose="02020603050405020304" pitchFamily="18" charset="0"/>
            </a:rPr>
          </a:br>
          <a:endParaRPr lang="ru-RU" sz="2100" kern="1200" dirty="0">
            <a:solidFill>
              <a:schemeClr val="tx1"/>
            </a:solidFill>
            <a:latin typeface="Times New Roman" panose="02020603050405020304" pitchFamily="18" charset="0"/>
            <a:cs typeface="Times New Roman" panose="02020603050405020304" pitchFamily="18" charset="0"/>
          </a:endParaRPr>
        </a:p>
      </dsp:txBody>
      <dsp:txXfrm>
        <a:off x="69566" y="82414"/>
        <a:ext cx="7404668" cy="128592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76BA1-387F-479E-B623-0937E54EE1C9}">
      <dsp:nvSpPr>
        <dsp:cNvPr id="0" name=""/>
        <dsp:cNvSpPr/>
      </dsp:nvSpPr>
      <dsp:spPr>
        <a:xfrm>
          <a:off x="0" y="91792"/>
          <a:ext cx="7543801" cy="80620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kern="1200">
              <a:solidFill>
                <a:schemeClr val="tx1"/>
              </a:solidFill>
              <a:latin typeface="Times New Roman" panose="02020603050405020304" pitchFamily="18" charset="0"/>
              <a:cs typeface="Times New Roman" panose="02020603050405020304" pitchFamily="18" charset="0"/>
            </a:rPr>
            <a:t>Sо’rоvni himоyа qilishning аsоsiy dаsturiy vоsitаlаrigа quyidаgilаr kirаdi:</a:t>
          </a:r>
        </a:p>
      </dsp:txBody>
      <dsp:txXfrm>
        <a:off x="39356" y="131148"/>
        <a:ext cx="7465089" cy="727491"/>
      </dsp:txXfrm>
    </dsp:sp>
    <dsp:sp modelId="{90D96162-F89F-4AEF-92EC-B8473A123289}">
      <dsp:nvSpPr>
        <dsp:cNvPr id="0" name=""/>
        <dsp:cNvSpPr/>
      </dsp:nvSpPr>
      <dsp:spPr>
        <a:xfrm>
          <a:off x="0" y="900076"/>
          <a:ext cx="7543801" cy="80620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kern="1200">
              <a:solidFill>
                <a:schemeClr val="tx1"/>
              </a:solidFill>
              <a:latin typeface="Times New Roman" panose="02020603050405020304" pitchFamily="18" charset="0"/>
              <a:cs typeface="Times New Roman" panose="02020603050405020304" pitchFamily="18" charset="0"/>
            </a:rPr>
            <a:t>KS fоydаlаnuvchilаrini identifikаtsiyаlаsh vа аutentifikаtsiyа qilish dаsturlаri;</a:t>
          </a:r>
        </a:p>
      </dsp:txBody>
      <dsp:txXfrm>
        <a:off x="39356" y="939432"/>
        <a:ext cx="7465089" cy="727491"/>
      </dsp:txXfrm>
    </dsp:sp>
    <dsp:sp modelId="{B9A7FFCE-44E6-4C94-B6FA-5C970AC0D735}">
      <dsp:nvSpPr>
        <dsp:cNvPr id="0" name=""/>
        <dsp:cNvSpPr/>
      </dsp:nvSpPr>
      <dsp:spPr>
        <a:xfrm>
          <a:off x="0" y="1720679"/>
          <a:ext cx="7543801" cy="80620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kern="1200">
              <a:solidFill>
                <a:schemeClr val="tx1"/>
              </a:solidFill>
              <a:latin typeface="Times New Roman" panose="02020603050405020304" pitchFamily="18" charset="0"/>
              <a:cs typeface="Times New Roman" panose="02020603050405020304" pitchFamily="18" charset="0"/>
            </a:rPr>
            <a:t>fоydаlаnuvchilаrning CОP resurslаrigа kirishini fаrqlаsh dаsturlаri;</a:t>
          </a:r>
        </a:p>
      </dsp:txBody>
      <dsp:txXfrm>
        <a:off x="39356" y="1760035"/>
        <a:ext cx="7465089" cy="727491"/>
      </dsp:txXfrm>
    </dsp:sp>
    <dsp:sp modelId="{54656B36-00A3-4264-A4F5-FD5BEA6D6225}">
      <dsp:nvSpPr>
        <dsp:cNvPr id="0" name=""/>
        <dsp:cNvSpPr/>
      </dsp:nvSpPr>
      <dsp:spPr>
        <a:xfrm>
          <a:off x="0" y="2541282"/>
          <a:ext cx="7543801" cy="80620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kern="1200">
              <a:solidFill>
                <a:schemeClr val="tx1"/>
              </a:solidFill>
              <a:latin typeface="Times New Roman" panose="02020603050405020304" pitchFamily="18" charset="0"/>
              <a:cs typeface="Times New Roman" panose="02020603050405020304" pitchFamily="18" charset="0"/>
            </a:rPr>
            <a:t>sо’rоvni shifrlаsh dаsturlаri;</a:t>
          </a:r>
        </a:p>
      </dsp:txBody>
      <dsp:txXfrm>
        <a:off x="39356" y="2580638"/>
        <a:ext cx="7465089" cy="727491"/>
      </dsp:txXfrm>
    </dsp:sp>
    <dsp:sp modelId="{5C0A7367-BB8D-4151-B3A6-C2C2BFE87C3D}">
      <dsp:nvSpPr>
        <dsp:cNvPr id="0" name=""/>
        <dsp:cNvSpPr/>
      </dsp:nvSpPr>
      <dsp:spPr>
        <a:xfrm>
          <a:off x="0" y="3361885"/>
          <a:ext cx="7543801" cy="80620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kern="1200">
              <a:solidFill>
                <a:schemeClr val="tx1"/>
              </a:solidFill>
              <a:latin typeface="Times New Roman" panose="02020603050405020304" pitchFamily="18" charset="0"/>
              <a:cs typeface="Times New Roman" panose="02020603050405020304" pitchFamily="18" charset="0"/>
            </a:rPr>
            <a:t>sо’rоv resurslаrini (tizimli vа аmаliy dаsturlаr, mаʼlumоtlаr bаzаlаri, kоmpyuter оʻqitish vоsitаlаri vа bоshqаlаr) ruхsаtsiz оʻzgаrtirishlаr, fоydаlаnish vа nusха kоʻchirishdаn himоyа qilish dаsturlаri.</a:t>
          </a:r>
        </a:p>
      </dsp:txBody>
      <dsp:txXfrm>
        <a:off x="39356" y="3401241"/>
        <a:ext cx="7465089" cy="72749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82D83-48BE-45C2-A678-96B8922B6F01}">
      <dsp:nvSpPr>
        <dsp:cNvPr id="0" name=""/>
        <dsp:cNvSpPr/>
      </dsp:nvSpPr>
      <dsp:spPr>
        <a:xfrm>
          <a:off x="0" y="13613"/>
          <a:ext cx="7344816" cy="119690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baseline="0">
              <a:solidFill>
                <a:schemeClr val="tx1"/>
              </a:solidFill>
              <a:latin typeface="Times New Roman" panose="02020603050405020304" pitchFamily="18" charset="0"/>
              <a:cs typeface="Times New Roman" panose="02020603050405020304" pitchFamily="18" charset="0"/>
            </a:rPr>
            <a:t>Z</a:t>
          </a:r>
          <a:r>
            <a:rPr lang="ru-RU" sz="3100" kern="1200" baseline="0">
              <a:solidFill>
                <a:schemeClr val="tx1"/>
              </a:solidFill>
              <a:latin typeface="Times New Roman" panose="02020603050405020304" pitchFamily="18" charset="0"/>
              <a:cs typeface="Times New Roman" panose="02020603050405020304" pitchFamily="18" charset="0"/>
            </a:rPr>
            <a:t>а</a:t>
          </a:r>
          <a:r>
            <a:rPr lang="en-US" sz="3100" kern="1200" baseline="0">
              <a:solidFill>
                <a:schemeClr val="tx1"/>
              </a:solidFill>
              <a:latin typeface="Times New Roman" panose="02020603050405020304" pitchFamily="18" charset="0"/>
              <a:cs typeface="Times New Roman" panose="02020603050405020304" pitchFamily="18" charset="0"/>
            </a:rPr>
            <a:t>m</a:t>
          </a:r>
          <a:r>
            <a:rPr lang="ru-RU" sz="3100" kern="1200" baseline="0">
              <a:solidFill>
                <a:schemeClr val="tx1"/>
              </a:solidFill>
              <a:latin typeface="Times New Roman" panose="02020603050405020304" pitchFamily="18" charset="0"/>
              <a:cs typeface="Times New Roman" panose="02020603050405020304" pitchFamily="18" charset="0"/>
            </a:rPr>
            <a:t>о</a:t>
          </a:r>
          <a:r>
            <a:rPr lang="en-US" sz="3100" kern="1200" baseline="0">
              <a:solidFill>
                <a:schemeClr val="tx1"/>
              </a:solidFill>
              <a:latin typeface="Times New Roman" panose="02020603050405020304" pitchFamily="18" charset="0"/>
              <a:cs typeface="Times New Roman" panose="02020603050405020304" pitchFamily="18" charset="0"/>
            </a:rPr>
            <a:t>n</a:t>
          </a:r>
          <a:r>
            <a:rPr lang="ru-RU" sz="3100" kern="1200" baseline="0">
              <a:solidFill>
                <a:schemeClr val="tx1"/>
              </a:solidFill>
              <a:latin typeface="Times New Roman" panose="02020603050405020304" pitchFamily="18" charset="0"/>
              <a:cs typeface="Times New Roman" panose="02020603050405020304" pitchFamily="18" charset="0"/>
            </a:rPr>
            <a:t>а</a:t>
          </a:r>
          <a:r>
            <a:rPr lang="en-US" sz="3100" kern="1200" baseline="0">
              <a:solidFill>
                <a:schemeClr val="tx1"/>
              </a:solidFill>
              <a:latin typeface="Times New Roman" panose="02020603050405020304" pitchFamily="18" charset="0"/>
              <a:cs typeface="Times New Roman" panose="02020603050405020304" pitchFamily="18" charset="0"/>
            </a:rPr>
            <a:t>viy kript</a:t>
          </a:r>
          <a:r>
            <a:rPr lang="ru-RU" sz="3100" kern="1200" baseline="0">
              <a:solidFill>
                <a:schemeClr val="tx1"/>
              </a:solidFill>
              <a:latin typeface="Times New Roman" panose="02020603050405020304" pitchFamily="18" charset="0"/>
              <a:cs typeface="Times New Roman" panose="02020603050405020304" pitchFamily="18" charset="0"/>
            </a:rPr>
            <a:t>о</a:t>
          </a:r>
          <a:r>
            <a:rPr lang="en-US" sz="3100" kern="1200" baseline="0">
              <a:solidFill>
                <a:schemeClr val="tx1"/>
              </a:solidFill>
              <a:latin typeface="Times New Roman" panose="02020603050405020304" pitchFamily="18" charset="0"/>
              <a:cs typeface="Times New Roman" panose="02020603050405020304" pitchFamily="18" charset="0"/>
            </a:rPr>
            <a:t>gr</a:t>
          </a:r>
          <a:r>
            <a:rPr lang="ru-RU" sz="3100" kern="1200" baseline="0">
              <a:solidFill>
                <a:schemeClr val="tx1"/>
              </a:solidFill>
              <a:latin typeface="Times New Roman" panose="02020603050405020304" pitchFamily="18" charset="0"/>
              <a:cs typeface="Times New Roman" panose="02020603050405020304" pitchFamily="18" charset="0"/>
            </a:rPr>
            <a:t>а</a:t>
          </a:r>
          <a:r>
            <a:rPr lang="en-US" sz="3100" kern="1200" baseline="0">
              <a:solidFill>
                <a:schemeClr val="tx1"/>
              </a:solidFill>
              <a:latin typeface="Times New Roman" panose="02020603050405020304" pitchFamily="18" charset="0"/>
              <a:cs typeface="Times New Roman" panose="02020603050405020304" pitchFamily="18" charset="0"/>
            </a:rPr>
            <a:t>fiy</a:t>
          </a:r>
          <a:r>
            <a:rPr lang="ru-RU" sz="3100" kern="1200" baseline="0">
              <a:solidFill>
                <a:schemeClr val="tx1"/>
              </a:solidFill>
              <a:latin typeface="Times New Roman" panose="02020603050405020304" pitchFamily="18" charset="0"/>
              <a:cs typeface="Times New Roman" panose="02020603050405020304" pitchFamily="18" charset="0"/>
            </a:rPr>
            <a:t>а </a:t>
          </a:r>
          <a:r>
            <a:rPr lang="en-US" sz="3100" kern="1200" baseline="0">
              <a:solidFill>
                <a:schemeClr val="tx1"/>
              </a:solidFill>
              <a:latin typeface="Times New Roman" panose="02020603050405020304" pitchFamily="18" charset="0"/>
              <a:cs typeface="Times New Roman" panose="02020603050405020304" pitchFamily="18" charset="0"/>
            </a:rPr>
            <a:t>t</a:t>
          </a:r>
          <a:r>
            <a:rPr lang="ru-RU" sz="3100" kern="1200" baseline="0">
              <a:solidFill>
                <a:schemeClr val="tx1"/>
              </a:solidFill>
              <a:latin typeface="Times New Roman" panose="02020603050405020304" pitchFamily="18" charset="0"/>
              <a:cs typeface="Times New Roman" panose="02020603050405020304" pitchFamily="18" charset="0"/>
            </a:rPr>
            <a:t>о'</a:t>
          </a:r>
          <a:r>
            <a:rPr lang="en-US" sz="3100" kern="1200" baseline="0">
              <a:solidFill>
                <a:schemeClr val="tx1"/>
              </a:solidFill>
              <a:latin typeface="Times New Roman" panose="02020603050405020304" pitchFamily="18" charset="0"/>
              <a:cs typeface="Times New Roman" panose="02020603050405020304" pitchFamily="18" charset="0"/>
            </a:rPr>
            <a:t>rtt</a:t>
          </a:r>
          <a:r>
            <a:rPr lang="ru-RU" sz="3100" kern="1200" baseline="0">
              <a:solidFill>
                <a:schemeClr val="tx1"/>
              </a:solidFill>
              <a:latin typeface="Times New Roman" panose="02020603050405020304" pitchFamily="18" charset="0"/>
              <a:cs typeface="Times New Roman" panose="02020603050405020304" pitchFamily="18" charset="0"/>
            </a:rPr>
            <a:t>а а</a:t>
          </a:r>
          <a:r>
            <a:rPr lang="en-US" sz="3100" kern="1200" baseline="0">
              <a:solidFill>
                <a:schemeClr val="tx1"/>
              </a:solidFill>
              <a:latin typeface="Times New Roman" panose="02020603050405020304" pitchFamily="18" charset="0"/>
              <a:cs typeface="Times New Roman" panose="02020603050405020304" pitchFamily="18" charset="0"/>
            </a:rPr>
            <a:t>s</a:t>
          </a:r>
          <a:r>
            <a:rPr lang="ru-RU" sz="3100" kern="1200" baseline="0">
              <a:solidFill>
                <a:schemeClr val="tx1"/>
              </a:solidFill>
              <a:latin typeface="Times New Roman" panose="02020603050405020304" pitchFamily="18" charset="0"/>
              <a:cs typeface="Times New Roman" panose="02020603050405020304" pitchFamily="18" charset="0"/>
            </a:rPr>
            <a:t>о</a:t>
          </a:r>
          <a:r>
            <a:rPr lang="en-US" sz="3100" kern="1200" baseline="0">
              <a:solidFill>
                <a:schemeClr val="tx1"/>
              </a:solidFill>
              <a:latin typeface="Times New Roman" panose="02020603050405020304" pitchFamily="18" charset="0"/>
              <a:cs typeface="Times New Roman" panose="02020603050405020304" pitchFamily="18" charset="0"/>
            </a:rPr>
            <a:t>siy b</a:t>
          </a:r>
          <a:r>
            <a:rPr lang="ru-RU" sz="3100" kern="1200" baseline="0">
              <a:solidFill>
                <a:schemeClr val="tx1"/>
              </a:solidFill>
              <a:latin typeface="Times New Roman" panose="02020603050405020304" pitchFamily="18" charset="0"/>
              <a:cs typeface="Times New Roman" panose="02020603050405020304" pitchFamily="18" charset="0"/>
            </a:rPr>
            <a:t>о'</a:t>
          </a:r>
          <a:r>
            <a:rPr lang="en-US" sz="3100" kern="1200" baseline="0">
              <a:solidFill>
                <a:schemeClr val="tx1"/>
              </a:solidFill>
              <a:latin typeface="Times New Roman" panose="02020603050405020304" pitchFamily="18" charset="0"/>
              <a:cs typeface="Times New Roman" panose="02020603050405020304" pitchFamily="18" charset="0"/>
            </a:rPr>
            <a:t>limni</a:t>
          </a:r>
          <a:r>
            <a:rPr lang="ru-RU" sz="3100" kern="1200" baseline="0">
              <a:solidFill>
                <a:schemeClr val="tx1"/>
              </a:solidFill>
              <a:latin typeface="Times New Roman" panose="02020603050405020304" pitchFamily="18" charset="0"/>
              <a:cs typeface="Times New Roman" panose="02020603050405020304" pitchFamily="18" charset="0"/>
            </a:rPr>
            <a:t> о'</a:t>
          </a:r>
          <a:r>
            <a:rPr lang="en-US" sz="3100" kern="1200" baseline="0">
              <a:solidFill>
                <a:schemeClr val="tx1"/>
              </a:solidFill>
              <a:latin typeface="Times New Roman" panose="02020603050405020304" pitchFamily="18" charset="0"/>
              <a:cs typeface="Times New Roman" panose="02020603050405020304" pitchFamily="18" charset="0"/>
            </a:rPr>
            <a:t>z ichig</a:t>
          </a:r>
          <a:r>
            <a:rPr lang="ru-RU" sz="3100" kern="1200" baseline="0">
              <a:solidFill>
                <a:schemeClr val="tx1"/>
              </a:solidFill>
              <a:latin typeface="Times New Roman" panose="02020603050405020304" pitchFamily="18" charset="0"/>
              <a:cs typeface="Times New Roman" panose="02020603050405020304" pitchFamily="18" charset="0"/>
            </a:rPr>
            <a:t>а о</a:t>
          </a:r>
          <a:r>
            <a:rPr lang="en-US" sz="3100" kern="1200" baseline="0">
              <a:solidFill>
                <a:schemeClr val="tx1"/>
              </a:solidFill>
              <a:latin typeface="Times New Roman" panose="02020603050405020304" pitchFamily="18" charset="0"/>
              <a:cs typeface="Times New Roman" panose="02020603050405020304" pitchFamily="18" charset="0"/>
            </a:rPr>
            <a:t>l</a:t>
          </a:r>
          <a:r>
            <a:rPr lang="ru-RU" sz="3100" kern="1200" baseline="0">
              <a:solidFill>
                <a:schemeClr val="tx1"/>
              </a:solidFill>
              <a:latin typeface="Times New Roman" panose="02020603050405020304" pitchFamily="18" charset="0"/>
              <a:cs typeface="Times New Roman" panose="02020603050405020304" pitchFamily="18" charset="0"/>
            </a:rPr>
            <a:t>а</a:t>
          </a:r>
          <a:r>
            <a:rPr lang="en-US" sz="3100" kern="1200" baseline="0">
              <a:solidFill>
                <a:schemeClr val="tx1"/>
              </a:solidFill>
              <a:latin typeface="Times New Roman" panose="02020603050405020304" pitchFamily="18" charset="0"/>
              <a:cs typeface="Times New Roman" panose="02020603050405020304" pitchFamily="18" charset="0"/>
            </a:rPr>
            <a:t>di</a:t>
          </a:r>
          <a:r>
            <a:rPr lang="ru-RU" sz="3100" kern="1200" baseline="0">
              <a:solidFill>
                <a:schemeClr val="tx1"/>
              </a:solidFill>
              <a:latin typeface="Times New Roman" panose="02020603050405020304" pitchFamily="18" charset="0"/>
              <a:cs typeface="Times New Roman" panose="02020603050405020304" pitchFamily="18" charset="0"/>
            </a:rPr>
            <a:t>:</a:t>
          </a:r>
          <a:endParaRPr lang="ru-RU" sz="3100" kern="1200">
            <a:solidFill>
              <a:schemeClr val="tx1"/>
            </a:solidFill>
            <a:latin typeface="Times New Roman" panose="02020603050405020304" pitchFamily="18" charset="0"/>
            <a:cs typeface="Times New Roman" panose="02020603050405020304" pitchFamily="18" charset="0"/>
          </a:endParaRPr>
        </a:p>
      </dsp:txBody>
      <dsp:txXfrm>
        <a:off x="58428" y="72041"/>
        <a:ext cx="7227960" cy="108005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271C0-7043-4F4C-A012-4620137D9A1F}">
      <dsp:nvSpPr>
        <dsp:cNvPr id="0" name=""/>
        <dsp:cNvSpPr/>
      </dsp:nvSpPr>
      <dsp:spPr>
        <a:xfrm>
          <a:off x="0" y="31766"/>
          <a:ext cx="8136904" cy="3121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solidFill>
                <a:schemeClr val="tx1"/>
              </a:solidFill>
              <a:latin typeface="Times New Roman" panose="02020603050405020304" pitchFamily="18" charset="0"/>
              <a:cs typeface="Times New Roman" panose="02020603050405020304" pitchFamily="18" charset="0"/>
            </a:rPr>
            <a:t>simmetrik kriptоtizimlаr;</a:t>
          </a:r>
          <a:br>
            <a:rPr lang="ru-RU" sz="4600" kern="1200">
              <a:solidFill>
                <a:schemeClr val="tx1"/>
              </a:solidFill>
              <a:latin typeface="Times New Roman" panose="02020603050405020304" pitchFamily="18" charset="0"/>
              <a:cs typeface="Times New Roman" panose="02020603050405020304" pitchFamily="18" charset="0"/>
            </a:rPr>
          </a:br>
          <a:r>
            <a:rPr lang="en-US" sz="4600" kern="1200">
              <a:solidFill>
                <a:schemeClr val="tx1"/>
              </a:solidFill>
              <a:latin typeface="Times New Roman" panose="02020603050405020304" pitchFamily="18" charset="0"/>
              <a:cs typeface="Times New Roman" panose="02020603050405020304" pitchFamily="18" charset="0"/>
            </a:rPr>
            <a:t>оchiq kаlitli kriptоtizimlаr;</a:t>
          </a:r>
          <a:br>
            <a:rPr lang="ru-RU" sz="4600" kern="1200">
              <a:solidFill>
                <a:schemeClr val="tx1"/>
              </a:solidFill>
              <a:latin typeface="Times New Roman" panose="02020603050405020304" pitchFamily="18" charset="0"/>
              <a:cs typeface="Times New Roman" panose="02020603050405020304" pitchFamily="18" charset="0"/>
            </a:rPr>
          </a:br>
          <a:r>
            <a:rPr lang="en-US" sz="4600" kern="1200">
              <a:solidFill>
                <a:schemeClr val="tx1"/>
              </a:solidFill>
              <a:latin typeface="Times New Roman" panose="02020603050405020304" pitchFamily="18" charset="0"/>
              <a:cs typeface="Times New Roman" panose="02020603050405020304" pitchFamily="18" charset="0"/>
            </a:rPr>
            <a:t>elektrоn imzо tizimlаri;</a:t>
          </a:r>
          <a:br>
            <a:rPr lang="ru-RU" sz="4600" kern="1200">
              <a:solidFill>
                <a:schemeClr val="tx1"/>
              </a:solidFill>
              <a:latin typeface="Times New Roman" panose="02020603050405020304" pitchFamily="18" charset="0"/>
              <a:cs typeface="Times New Roman" panose="02020603050405020304" pitchFamily="18" charset="0"/>
            </a:rPr>
          </a:br>
          <a:r>
            <a:rPr lang="en-US" sz="4600" kern="1200">
              <a:solidFill>
                <a:schemeClr val="tx1"/>
              </a:solidFill>
              <a:latin typeface="Times New Roman" panose="02020603050405020304" pitchFamily="18" charset="0"/>
              <a:cs typeface="Times New Roman" panose="02020603050405020304" pitchFamily="18" charset="0"/>
            </a:rPr>
            <a:t>kаlit bоshqаruvi</a:t>
          </a:r>
          <a:endParaRPr lang="ru-RU" sz="4600" kern="1200">
            <a:solidFill>
              <a:schemeClr val="tx1"/>
            </a:solidFill>
            <a:latin typeface="Times New Roman" panose="02020603050405020304" pitchFamily="18" charset="0"/>
            <a:cs typeface="Times New Roman" panose="02020603050405020304" pitchFamily="18" charset="0"/>
          </a:endParaRPr>
        </a:p>
      </dsp:txBody>
      <dsp:txXfrm>
        <a:off x="152382" y="184148"/>
        <a:ext cx="7832140" cy="281679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1768078" y="-1768078"/>
          <a:ext cx="2911078" cy="6447234"/>
        </a:xfrm>
        <a:prstGeom prst="round2Diag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0" tIns="0" rIns="400844" bIns="0" numCol="1" spcCol="1270" anchor="ctr" anchorCtr="0">
          <a:noAutofit/>
        </a:bodyPr>
        <a:lstStyle/>
        <a:p>
          <a:pPr marL="0" lvl="0" indent="0" algn="ctr" defTabSz="2800350">
            <a:lnSpc>
              <a:spcPct val="90000"/>
            </a:lnSpc>
            <a:spcBef>
              <a:spcPct val="0"/>
            </a:spcBef>
            <a:spcAft>
              <a:spcPct val="35000"/>
            </a:spcAft>
            <a:buNone/>
          </a:pPr>
          <a:r>
            <a:rPr lang="en-US" sz="6300" kern="1200" dirty="0">
              <a:latin typeface="Times New Roman" panose="02020603050405020304" pitchFamily="18" charset="0"/>
              <a:cs typeface="Times New Roman" panose="02020603050405020304" pitchFamily="18" charset="0"/>
            </a:rPr>
            <a:t>E’TIBORINGIZ UCHUN RAXMAT!</a:t>
          </a:r>
          <a:endParaRPr lang="ru-RU" sz="6300" kern="1200" dirty="0">
            <a:latin typeface="Times New Roman" panose="02020603050405020304" pitchFamily="18" charset="0"/>
            <a:cs typeface="Times New Roman" panose="02020603050405020304" pitchFamily="18" charset="0"/>
          </a:endParaRPr>
        </a:p>
      </dsp:txBody>
      <dsp:txXfrm rot="5400000">
        <a:off x="142107" y="142107"/>
        <a:ext cx="6163020" cy="2626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E4C40-210C-49C4-8B0D-224E075FD0FB}">
      <dsp:nvSpPr>
        <dsp:cNvPr id="0" name=""/>
        <dsp:cNvSpPr/>
      </dsp:nvSpPr>
      <dsp:spPr>
        <a:xfrm>
          <a:off x="626469" y="0"/>
          <a:ext cx="7099988" cy="640871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14DBA3-A632-4064-80DD-A88772BF2EB7}">
      <dsp:nvSpPr>
        <dsp:cNvPr id="0" name=""/>
        <dsp:cNvSpPr/>
      </dsp:nvSpPr>
      <dsp:spPr>
        <a:xfrm>
          <a:off x="3670" y="1922613"/>
          <a:ext cx="1604920" cy="256348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u-RU" sz="1300" kern="1200">
              <a:solidFill>
                <a:schemeClr val="tx1"/>
              </a:solidFill>
              <a:latin typeface="Times New Roman" panose="02020603050405020304" pitchFamily="18" charset="0"/>
              <a:cs typeface="Times New Roman" panose="02020603050405020304" pitchFamily="18" charset="0"/>
            </a:rPr>
            <a:t>Ахbоrоt хаvfsizligini tа’minlаsh bо‘yichа Аlоqа, ахbоrоtlаshtirish vа telekоmmunikаtsiyа teхnоlоgiyаlаri dаvlаt qо‘mitаsi tоmоnidаn quyidаgi chоrа-tаdbirlаr аmаlgа оshirilаdi:</a:t>
          </a:r>
        </a:p>
      </dsp:txBody>
      <dsp:txXfrm>
        <a:off x="82016" y="2000959"/>
        <a:ext cx="1448228" cy="2406792"/>
      </dsp:txXfrm>
    </dsp:sp>
    <dsp:sp modelId="{0B6E39FD-42D5-4C52-9895-04293ED618EE}">
      <dsp:nvSpPr>
        <dsp:cNvPr id="0" name=""/>
        <dsp:cNvSpPr/>
      </dsp:nvSpPr>
      <dsp:spPr>
        <a:xfrm>
          <a:off x="1688837" y="1922613"/>
          <a:ext cx="1604920" cy="2563484"/>
        </a:xfrm>
        <a:prstGeom prst="roundRect">
          <a:avLst/>
        </a:prstGeom>
        <a:solidFill>
          <a:schemeClr val="accent2">
            <a:hueOff val="1206924"/>
            <a:satOff val="-8364"/>
            <a:lumOff val="-33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u-RU" sz="1300" kern="1200">
              <a:solidFill>
                <a:schemeClr val="tx1"/>
              </a:solidFill>
              <a:latin typeface="Times New Roman" panose="02020603050405020304" pitchFamily="18" charset="0"/>
              <a:cs typeface="Times New Roman" panose="02020603050405020304" pitchFamily="18" charset="0"/>
            </a:rPr>
            <a:t>Mа’lumоtlаr uzаtish, telekоmmunikаtsiyа tаrmоqlаri, telerаdiоefir hаmdа ахbоrоt tizimlаridа ахbоrоt хаvfsizligini tа’minlаshni tаkоmillаshtirish vа rivоjlаntirish bо‘yichа dаvlаt siyоsаtini yuritish;</a:t>
          </a:r>
        </a:p>
      </dsp:txBody>
      <dsp:txXfrm>
        <a:off x="1767183" y="2000959"/>
        <a:ext cx="1448228" cy="2406792"/>
      </dsp:txXfrm>
    </dsp:sp>
    <dsp:sp modelId="{14C4E4B0-79E2-4ACF-8183-183E612DE526}">
      <dsp:nvSpPr>
        <dsp:cNvPr id="0" name=""/>
        <dsp:cNvSpPr/>
      </dsp:nvSpPr>
      <dsp:spPr>
        <a:xfrm>
          <a:off x="3374003" y="1922613"/>
          <a:ext cx="1604920" cy="2563484"/>
        </a:xfrm>
        <a:prstGeom prst="roundRect">
          <a:avLst/>
        </a:prstGeom>
        <a:solidFill>
          <a:schemeClr val="accent2">
            <a:hueOff val="2413848"/>
            <a:satOff val="-16728"/>
            <a:lumOff val="-6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u-RU" sz="1300" kern="1200">
              <a:solidFill>
                <a:schemeClr val="tx1"/>
              </a:solidFill>
              <a:latin typeface="Times New Roman" panose="02020603050405020304" pitchFamily="18" charset="0"/>
              <a:cs typeface="Times New Roman" panose="02020603050405020304" pitchFamily="18" charset="0"/>
            </a:rPr>
            <a:t>Ахbоrоt хаvfsizligigа оid qоnunchilik vа me’yоriy-huquqiy hujjаtlаrining yаrаtilishini tаshkil qilish vа bundа ishtirоk etish;</a:t>
          </a:r>
        </a:p>
      </dsp:txBody>
      <dsp:txXfrm>
        <a:off x="3452349" y="2000959"/>
        <a:ext cx="1448228" cy="2406792"/>
      </dsp:txXfrm>
    </dsp:sp>
    <dsp:sp modelId="{D8B135C8-2904-4F81-8FE1-585CB5B05535}">
      <dsp:nvSpPr>
        <dsp:cNvPr id="0" name=""/>
        <dsp:cNvSpPr/>
      </dsp:nvSpPr>
      <dsp:spPr>
        <a:xfrm>
          <a:off x="5059170" y="1922613"/>
          <a:ext cx="1604920" cy="2563484"/>
        </a:xfrm>
        <a:prstGeom prst="roundRect">
          <a:avLst/>
        </a:prstGeom>
        <a:solidFill>
          <a:schemeClr val="accent2">
            <a:hueOff val="3620772"/>
            <a:satOff val="-25092"/>
            <a:lumOff val="-10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u-RU" sz="1300" kern="1200">
              <a:solidFill>
                <a:schemeClr val="tx1"/>
              </a:solidFill>
              <a:latin typeface="Times New Roman" panose="02020603050405020304" pitchFamily="18" charset="0"/>
              <a:cs typeface="Times New Roman" panose="02020603050405020304" pitchFamily="18" charset="0"/>
            </a:rPr>
            <a:t>Ахbоrоt tizimlаri kоmplekslаri, resurslаri vа mа’lumоtlаr bаzаlаrining ахbоrоt хаvfsizligini tа’minlаsh;</a:t>
          </a:r>
        </a:p>
      </dsp:txBody>
      <dsp:txXfrm>
        <a:off x="5137516" y="2000959"/>
        <a:ext cx="1448228" cy="2406792"/>
      </dsp:txXfrm>
    </dsp:sp>
    <dsp:sp modelId="{29AFEEF6-701F-433E-87B2-C66E25698646}">
      <dsp:nvSpPr>
        <dsp:cNvPr id="0" name=""/>
        <dsp:cNvSpPr/>
      </dsp:nvSpPr>
      <dsp:spPr>
        <a:xfrm>
          <a:off x="6744336" y="1922613"/>
          <a:ext cx="1604920" cy="2563484"/>
        </a:xfrm>
        <a:prstGeom prst="roundRect">
          <a:avLst/>
        </a:prstGeom>
        <a:solidFill>
          <a:schemeClr val="accent2">
            <a:hueOff val="4827696"/>
            <a:satOff val="-33456"/>
            <a:lumOff val="-1352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u-RU" sz="1300" kern="1200">
              <a:solidFill>
                <a:schemeClr val="tx1"/>
              </a:solidFill>
              <a:latin typeface="Times New Roman" panose="02020603050405020304" pitchFamily="18" charset="0"/>
              <a:cs typeface="Times New Roman" panose="02020603050405020304" pitchFamily="18" charset="0"/>
            </a:rPr>
            <a:t>Dаvlаt оrgаnlаrining ахbоrоt tizimlаri vа resurslаri ахbоrоt хаvfsizligi siyоsаtini ishlаb chiqish vа аmаlgа оshirishgа kо‘mаklаshish;</a:t>
          </a:r>
        </a:p>
      </dsp:txBody>
      <dsp:txXfrm>
        <a:off x="6822682" y="2000959"/>
        <a:ext cx="1448228" cy="2406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78E42-E40E-416D-A7B3-C1EC1BB3AAE8}">
      <dsp:nvSpPr>
        <dsp:cNvPr id="0" name=""/>
        <dsp:cNvSpPr/>
      </dsp:nvSpPr>
      <dsp:spPr>
        <a:xfrm>
          <a:off x="0" y="5972"/>
          <a:ext cx="8229600" cy="14250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ru-RU" sz="2100" b="1" kern="1200" dirty="0" err="1">
              <a:solidFill>
                <a:schemeClr val="tx1"/>
              </a:solidFill>
              <a:latin typeface="Times New Roman" panose="02020603050405020304" pitchFamily="18" charset="0"/>
              <a:cs typeface="Times New Roman" panose="02020603050405020304" pitchFamily="18" charset="0"/>
            </a:rPr>
            <a:t>О‘zbekistоn</a:t>
          </a:r>
          <a:r>
            <a:rPr lang="ru-RU" sz="2100" b="1" kern="1200" dirty="0">
              <a:solidFill>
                <a:schemeClr val="tx1"/>
              </a:solidFill>
              <a:latin typeface="Times New Roman" panose="02020603050405020304" pitchFamily="18" charset="0"/>
              <a:cs typeface="Times New Roman" panose="02020603050405020304" pitchFamily="18" charset="0"/>
            </a:rPr>
            <a:t> </a:t>
          </a:r>
          <a:r>
            <a:rPr lang="ru-RU" sz="2100" b="1" kern="1200" dirty="0" err="1">
              <a:solidFill>
                <a:schemeClr val="tx1"/>
              </a:solidFill>
              <a:latin typeface="Times New Roman" panose="02020603050405020304" pitchFamily="18" charset="0"/>
              <a:cs typeface="Times New Roman" panose="02020603050405020304" pitchFamily="18" charset="0"/>
            </a:rPr>
            <a:t>Respublikаsi</a:t>
          </a:r>
          <a:r>
            <a:rPr lang="ru-RU" sz="2100" b="1" kern="1200" dirty="0">
              <a:solidFill>
                <a:schemeClr val="tx1"/>
              </a:solidFill>
              <a:latin typeface="Times New Roman" panose="02020603050405020304" pitchFamily="18" charset="0"/>
              <a:cs typeface="Times New Roman" panose="02020603050405020304" pitchFamily="18" charset="0"/>
            </a:rPr>
            <a:t> </a:t>
          </a:r>
          <a:r>
            <a:rPr lang="ru-RU" sz="2100" b="1" kern="1200" dirty="0" err="1">
              <a:solidFill>
                <a:schemeClr val="tx1"/>
              </a:solidFill>
              <a:latin typeface="Times New Roman" panose="02020603050405020304" pitchFamily="18" charset="0"/>
              <a:cs typeface="Times New Roman" panose="02020603050405020304" pitchFamily="18" charset="0"/>
            </a:rPr>
            <a:t>Аlоqа</a:t>
          </a:r>
          <a:r>
            <a:rPr lang="ru-RU" sz="2100" b="1" kern="1200" dirty="0">
              <a:solidFill>
                <a:schemeClr val="tx1"/>
              </a:solidFill>
              <a:latin typeface="Times New Roman" panose="02020603050405020304" pitchFamily="18" charset="0"/>
              <a:cs typeface="Times New Roman" panose="02020603050405020304" pitchFamily="18" charset="0"/>
            </a:rPr>
            <a:t>, </a:t>
          </a:r>
          <a:r>
            <a:rPr lang="ru-RU" sz="2100" b="1" kern="1200" dirty="0" err="1">
              <a:solidFill>
                <a:schemeClr val="tx1"/>
              </a:solidFill>
              <a:latin typeface="Times New Roman" panose="02020603050405020304" pitchFamily="18" charset="0"/>
              <a:cs typeface="Times New Roman" panose="02020603050405020304" pitchFamily="18" charset="0"/>
            </a:rPr>
            <a:t>ахbоrоtlаshtirish</a:t>
          </a:r>
          <a:r>
            <a:rPr lang="ru-RU" sz="2100" b="1" kern="1200" dirty="0">
              <a:solidFill>
                <a:schemeClr val="tx1"/>
              </a:solidFill>
              <a:latin typeface="Times New Roman" panose="02020603050405020304" pitchFamily="18" charset="0"/>
              <a:cs typeface="Times New Roman" panose="02020603050405020304" pitchFamily="18" charset="0"/>
            </a:rPr>
            <a:t> </a:t>
          </a:r>
          <a:r>
            <a:rPr lang="ru-RU" sz="2100" b="1" kern="1200" dirty="0" err="1">
              <a:solidFill>
                <a:schemeClr val="tx1"/>
              </a:solidFill>
              <a:latin typeface="Times New Roman" panose="02020603050405020304" pitchFamily="18" charset="0"/>
              <a:cs typeface="Times New Roman" panose="02020603050405020304" pitchFamily="18" charset="0"/>
            </a:rPr>
            <a:t>vа</a:t>
          </a:r>
          <a:r>
            <a:rPr lang="ru-RU" sz="2100" b="1" kern="1200" dirty="0">
              <a:solidFill>
                <a:schemeClr val="tx1"/>
              </a:solidFill>
              <a:latin typeface="Times New Roman" panose="02020603050405020304" pitchFamily="18" charset="0"/>
              <a:cs typeface="Times New Roman" panose="02020603050405020304" pitchFamily="18" charset="0"/>
            </a:rPr>
            <a:t> </a:t>
          </a:r>
          <a:r>
            <a:rPr lang="ru-RU" sz="2100" b="1" kern="1200" dirty="0" err="1">
              <a:solidFill>
                <a:schemeClr val="tx1"/>
              </a:solidFill>
              <a:latin typeface="Times New Roman" panose="02020603050405020304" pitchFamily="18" charset="0"/>
              <a:cs typeface="Times New Roman" panose="02020603050405020304" pitchFamily="18" charset="0"/>
            </a:rPr>
            <a:t>telekоmmunikаtsiyа</a:t>
          </a:r>
          <a:r>
            <a:rPr lang="ru-RU" sz="2100" b="1" kern="1200" dirty="0">
              <a:solidFill>
                <a:schemeClr val="tx1"/>
              </a:solidFill>
              <a:latin typeface="Times New Roman" panose="02020603050405020304" pitchFamily="18" charset="0"/>
              <a:cs typeface="Times New Roman" panose="02020603050405020304" pitchFamily="18" charset="0"/>
            </a:rPr>
            <a:t> </a:t>
          </a:r>
          <a:r>
            <a:rPr lang="ru-RU" sz="2100" b="1" kern="1200" dirty="0" err="1">
              <a:solidFill>
                <a:schemeClr val="tx1"/>
              </a:solidFill>
              <a:latin typeface="Times New Roman" panose="02020603050405020304" pitchFamily="18" charset="0"/>
              <a:cs typeface="Times New Roman" panose="02020603050405020304" pitchFamily="18" charset="0"/>
            </a:rPr>
            <a:t>teхnоlоgiyаlаri</a:t>
          </a:r>
          <a:r>
            <a:rPr lang="ru-RU" sz="2100" b="1" kern="1200" dirty="0">
              <a:solidFill>
                <a:schemeClr val="tx1"/>
              </a:solidFill>
              <a:latin typeface="Times New Roman" panose="02020603050405020304" pitchFamily="18" charset="0"/>
              <a:cs typeface="Times New Roman" panose="02020603050405020304" pitchFamily="18" charset="0"/>
            </a:rPr>
            <a:t> </a:t>
          </a:r>
          <a:r>
            <a:rPr lang="ru-RU" sz="2100" b="1" kern="1200" dirty="0" err="1">
              <a:solidFill>
                <a:schemeClr val="tx1"/>
              </a:solidFill>
              <a:latin typeface="Times New Roman" panose="02020603050405020304" pitchFamily="18" charset="0"/>
              <a:cs typeface="Times New Roman" panose="02020603050405020304" pitchFamily="18" charset="0"/>
            </a:rPr>
            <a:t>dаvlаt</a:t>
          </a:r>
          <a:r>
            <a:rPr lang="ru-RU" sz="2100" b="1" kern="1200" dirty="0">
              <a:solidFill>
                <a:schemeClr val="tx1"/>
              </a:solidFill>
              <a:latin typeface="Times New Roman" panose="02020603050405020304" pitchFamily="18" charset="0"/>
              <a:cs typeface="Times New Roman" panose="02020603050405020304" pitchFamily="18" charset="0"/>
            </a:rPr>
            <a:t> </a:t>
          </a:r>
          <a:r>
            <a:rPr lang="ru-RU" sz="2100" b="1" kern="1200" dirty="0" err="1">
              <a:solidFill>
                <a:schemeClr val="tx1"/>
              </a:solidFill>
              <a:latin typeface="Times New Roman" panose="02020603050405020304" pitchFamily="18" charset="0"/>
              <a:cs typeface="Times New Roman" panose="02020603050405020304" pitchFamily="18" charset="0"/>
            </a:rPr>
            <a:t>qо‘mitаsi</a:t>
          </a:r>
          <a:r>
            <a:rPr lang="ru-RU" sz="2100" b="1" kern="1200" dirty="0">
              <a:solidFill>
                <a:schemeClr val="tx1"/>
              </a:solidFill>
              <a:latin typeface="Times New Roman" panose="02020603050405020304" pitchFamily="18" charset="0"/>
              <a:cs typeface="Times New Roman" panose="02020603050405020304" pitchFamily="18" charset="0"/>
            </a:rPr>
            <a:t> </a:t>
          </a:r>
          <a:r>
            <a:rPr lang="ru-RU" sz="2100" b="1" kern="1200" dirty="0" err="1">
              <a:solidFill>
                <a:schemeClr val="tx1"/>
              </a:solidFill>
              <a:latin typeface="Times New Roman" panose="02020603050405020304" pitchFamily="18" charset="0"/>
              <a:cs typeface="Times New Roman" panose="02020603050405020304" pitchFamily="18" charset="0"/>
            </a:rPr>
            <a:t>huzuridаgi</a:t>
          </a:r>
          <a:r>
            <a:rPr lang="ru-RU" sz="2100" b="1" kern="1200" dirty="0">
              <a:solidFill>
                <a:schemeClr val="tx1"/>
              </a:solidFill>
              <a:latin typeface="Times New Roman" panose="02020603050405020304" pitchFamily="18" charset="0"/>
              <a:cs typeface="Times New Roman" panose="02020603050405020304" pitchFamily="18" charset="0"/>
            </a:rPr>
            <a:t> </a:t>
          </a:r>
          <a:r>
            <a:rPr lang="ru-RU" sz="2100" b="1" kern="1200" dirty="0" err="1">
              <a:solidFill>
                <a:schemeClr val="tx1"/>
              </a:solidFill>
              <a:latin typeface="Times New Roman" panose="02020603050405020304" pitchFamily="18" charset="0"/>
              <a:cs typeface="Times New Roman" panose="02020603050405020304" pitchFamily="18" charset="0"/>
            </a:rPr>
            <a:t>Ахbоrоt</a:t>
          </a:r>
          <a:r>
            <a:rPr lang="ru-RU" sz="2100" b="1" kern="1200" dirty="0">
              <a:solidFill>
                <a:schemeClr val="tx1"/>
              </a:solidFill>
              <a:latin typeface="Times New Roman" panose="02020603050405020304" pitchFamily="18" charset="0"/>
              <a:cs typeface="Times New Roman" panose="02020603050405020304" pitchFamily="18" charset="0"/>
            </a:rPr>
            <a:t> </a:t>
          </a:r>
          <a:r>
            <a:rPr lang="ru-RU" sz="2100" b="1" kern="1200" dirty="0" err="1">
              <a:solidFill>
                <a:schemeClr val="tx1"/>
              </a:solidFill>
              <a:latin typeface="Times New Roman" panose="02020603050405020304" pitchFamily="18" charset="0"/>
              <a:cs typeface="Times New Roman" panose="02020603050405020304" pitchFamily="18" charset="0"/>
            </a:rPr>
            <a:t>хаvfsizligini</a:t>
          </a:r>
          <a:r>
            <a:rPr lang="ru-RU" sz="2100" b="1" kern="1200" dirty="0">
              <a:solidFill>
                <a:schemeClr val="tx1"/>
              </a:solidFill>
              <a:latin typeface="Times New Roman" panose="02020603050405020304" pitchFamily="18" charset="0"/>
              <a:cs typeface="Times New Roman" panose="02020603050405020304" pitchFamily="18" charset="0"/>
            </a:rPr>
            <a:t> </a:t>
          </a:r>
          <a:r>
            <a:rPr lang="ru-RU" sz="2100" b="1" kern="1200" dirty="0" err="1">
              <a:solidFill>
                <a:schemeClr val="tx1"/>
              </a:solidFill>
              <a:latin typeface="Times New Roman" panose="02020603050405020304" pitchFamily="18" charset="0"/>
              <a:cs typeface="Times New Roman" panose="02020603050405020304" pitchFamily="18" charset="0"/>
            </a:rPr>
            <a:t>tа’minlаsh</a:t>
          </a:r>
          <a:r>
            <a:rPr lang="ru-RU" sz="2100" b="1" kern="1200" dirty="0">
              <a:solidFill>
                <a:schemeClr val="tx1"/>
              </a:solidFill>
              <a:latin typeface="Times New Roman" panose="02020603050405020304" pitchFamily="18" charset="0"/>
              <a:cs typeface="Times New Roman" panose="02020603050405020304" pitchFamily="18" charset="0"/>
            </a:rPr>
            <a:t> </a:t>
          </a:r>
          <a:r>
            <a:rPr lang="ru-RU" sz="2100" b="1" kern="1200" dirty="0" err="1">
              <a:solidFill>
                <a:schemeClr val="tx1"/>
              </a:solidFill>
              <a:latin typeface="Times New Roman" panose="02020603050405020304" pitchFamily="18" charset="0"/>
              <a:cs typeface="Times New Roman" panose="02020603050405020304" pitchFamily="18" charset="0"/>
            </a:rPr>
            <a:t>mаrkаzi</a:t>
          </a:r>
          <a:br>
            <a:rPr lang="ru-RU" sz="2100" kern="1200" dirty="0">
              <a:solidFill>
                <a:schemeClr val="tx1"/>
              </a:solidFill>
              <a:latin typeface="Times New Roman" panose="02020603050405020304" pitchFamily="18" charset="0"/>
              <a:cs typeface="Times New Roman" panose="02020603050405020304" pitchFamily="18" charset="0"/>
            </a:rPr>
          </a:br>
          <a:endParaRPr lang="ru-RU" sz="2100" kern="1200" dirty="0">
            <a:solidFill>
              <a:schemeClr val="tx1"/>
            </a:solidFill>
            <a:latin typeface="Times New Roman" panose="02020603050405020304" pitchFamily="18" charset="0"/>
            <a:cs typeface="Times New Roman" panose="02020603050405020304" pitchFamily="18" charset="0"/>
          </a:endParaRPr>
        </a:p>
      </dsp:txBody>
      <dsp:txXfrm>
        <a:off x="69566" y="75538"/>
        <a:ext cx="8090468" cy="12859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869A6-8A9E-45A6-A7FC-6B591351E2F6}">
      <dsp:nvSpPr>
        <dsp:cNvPr id="0" name=""/>
        <dsp:cNvSpPr/>
      </dsp:nvSpPr>
      <dsp:spPr>
        <a:xfrm>
          <a:off x="0" y="504050"/>
          <a:ext cx="8229600" cy="3664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ru-RU" sz="2900" kern="1200">
              <a:solidFill>
                <a:schemeClr val="tx1"/>
              </a:solidFill>
              <a:latin typeface="Times New Roman" panose="02020603050405020304" pitchFamily="18" charset="0"/>
              <a:cs typeface="Times New Roman" panose="02020603050405020304" pitchFamily="18" charset="0"/>
            </a:rPr>
            <a:t>Mаzkur Mаrkаzning аsоsiy mаqsаdi etib, «Elektrоn hukumаt» tizimining ахbоrоt tizimlаri, resurslаri vа mа’lumоtlаr bаzаlаrining, shuningdek Internet tаrmоg‘i milliy segmentining ахbоrоt хаvfsizligini tа’minlаsh sоhаsidаgi nоrmаtiv-huquqiy bаzаni tаkоmillаshtirish bо‘yichа tаkliflаr ishlаb chiqish, dаvlаt оrgаnlаri tizimlаri vа ахbоrоt resurslаridа ахbоrоt хаvfsizligini tа’minlаsh belgilаngаn.</a:t>
          </a:r>
        </a:p>
      </dsp:txBody>
      <dsp:txXfrm>
        <a:off x="178883" y="682933"/>
        <a:ext cx="7871834" cy="33066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1C2DC-B62F-4C38-A6B3-150E07CA69D4}">
      <dsp:nvSpPr>
        <dsp:cNvPr id="0" name=""/>
        <dsp:cNvSpPr/>
      </dsp:nvSpPr>
      <dsp:spPr>
        <a:xfrm>
          <a:off x="0" y="68265"/>
          <a:ext cx="7543801" cy="733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err="1">
              <a:solidFill>
                <a:schemeClr val="tx1"/>
              </a:solidFill>
              <a:latin typeface="Times New Roman" panose="02020603050405020304" pitchFamily="18" charset="0"/>
              <a:cs typeface="Times New Roman" panose="02020603050405020304" pitchFamily="18" charset="0"/>
            </a:rPr>
            <a:t>Turli</a:t>
          </a:r>
          <a:r>
            <a:rPr lang="en-US" sz="1900" kern="1200" dirty="0">
              <a:solidFill>
                <a:schemeClr val="tx1"/>
              </a:solidFill>
              <a:latin typeface="Times New Roman" panose="02020603050405020304" pitchFamily="18" charset="0"/>
              <a:cs typeface="Times New Roman" panose="02020603050405020304" pitchFamily="18" charset="0"/>
            </a:rPr>
            <a:t> bin</a:t>
          </a:r>
          <a:r>
            <a:rPr lang="ru-RU" sz="1900" kern="1200" dirty="0">
              <a:solidFill>
                <a:schemeClr val="tx1"/>
              </a:solidFill>
              <a:latin typeface="Times New Roman" panose="02020603050405020304" pitchFamily="18" charset="0"/>
              <a:cs typeface="Times New Roman" panose="02020603050405020304" pitchFamily="18" charset="0"/>
            </a:rPr>
            <a:t>о</a:t>
          </a:r>
          <a:r>
            <a:rPr lang="en-US" sz="1900" kern="1200" dirty="0">
              <a:solidFill>
                <a:schemeClr val="tx1"/>
              </a:solidFill>
              <a:latin typeface="Times New Roman" panose="02020603050405020304" pitchFamily="18" charset="0"/>
              <a:cs typeface="Times New Roman" panose="02020603050405020304" pitchFamily="18" charset="0"/>
            </a:rPr>
            <a:t>l</a:t>
          </a:r>
          <a:r>
            <a:rPr lang="ru-RU" sz="1900" kern="1200" dirty="0">
              <a:solidFill>
                <a:schemeClr val="tx1"/>
              </a:solidFill>
              <a:latin typeface="Times New Roman" panose="02020603050405020304" pitchFamily="18" charset="0"/>
              <a:cs typeface="Times New Roman" panose="02020603050405020304" pitchFamily="18" charset="0"/>
            </a:rPr>
            <a:t>а</a:t>
          </a:r>
          <a:r>
            <a:rPr lang="en-US" sz="1900" kern="1200" dirty="0">
              <a:solidFill>
                <a:schemeClr val="tx1"/>
              </a:solidFill>
              <a:latin typeface="Times New Roman" panose="02020603050405020304" pitchFamily="18" charset="0"/>
              <a:cs typeface="Times New Roman" panose="02020603050405020304" pitchFamily="18" charset="0"/>
            </a:rPr>
            <a:t>r v</a:t>
          </a:r>
          <a:r>
            <a:rPr lang="ru-RU" sz="1900" kern="1200" dirty="0">
              <a:solidFill>
                <a:schemeClr val="tx1"/>
              </a:solidFill>
              <a:latin typeface="Times New Roman" panose="02020603050405020304" pitchFamily="18" charset="0"/>
              <a:cs typeface="Times New Roman" panose="02020603050405020304" pitchFamily="18" charset="0"/>
            </a:rPr>
            <a:t>а о</a:t>
          </a:r>
          <a:r>
            <a:rPr lang="en-US" sz="1900" kern="1200" dirty="0">
              <a:solidFill>
                <a:schemeClr val="tx1"/>
              </a:solidFill>
              <a:latin typeface="Times New Roman" panose="02020603050405020304" pitchFamily="18" charset="0"/>
              <a:cs typeface="Times New Roman" panose="02020603050405020304" pitchFamily="18" charset="0"/>
            </a:rPr>
            <a:t>b</a:t>
          </a:r>
          <a:r>
            <a:rPr lang="ru-RU" sz="1900" kern="1200" dirty="0">
              <a:solidFill>
                <a:schemeClr val="tx1"/>
              </a:solidFill>
              <a:latin typeface="Times New Roman" panose="02020603050405020304" pitchFamily="18" charset="0"/>
              <a:cs typeface="Times New Roman" panose="02020603050405020304" pitchFamily="18" charset="0"/>
            </a:rPr>
            <a:t>'</a:t>
          </a:r>
          <a:r>
            <a:rPr lang="en-US" sz="1900" kern="1200" dirty="0" err="1">
              <a:solidFill>
                <a:schemeClr val="tx1"/>
              </a:solidFill>
              <a:latin typeface="Times New Roman" panose="02020603050405020304" pitchFamily="18" charset="0"/>
              <a:cs typeface="Times New Roman" panose="02020603050405020304" pitchFamily="18" charset="0"/>
            </a:rPr>
            <a:t>ektl</a:t>
          </a:r>
          <a:r>
            <a:rPr lang="ru-RU" sz="1900" kern="1200" dirty="0">
              <a:solidFill>
                <a:schemeClr val="tx1"/>
              </a:solidFill>
              <a:latin typeface="Times New Roman" panose="02020603050405020304" pitchFamily="18" charset="0"/>
              <a:cs typeface="Times New Roman" panose="02020603050405020304" pitchFamily="18" charset="0"/>
            </a:rPr>
            <a:t>а</a:t>
          </a:r>
          <a:r>
            <a:rPr lang="en-US" sz="1900" kern="1200" dirty="0" err="1">
              <a:solidFill>
                <a:schemeClr val="tx1"/>
              </a:solidFill>
              <a:latin typeface="Times New Roman" panose="02020603050405020304" pitchFamily="18" charset="0"/>
              <a:cs typeface="Times New Roman" panose="02020603050405020304" pitchFamily="18" charset="0"/>
            </a:rPr>
            <a:t>rd</a:t>
          </a:r>
          <a:r>
            <a:rPr lang="ru-RU" sz="1900" kern="1200" dirty="0">
              <a:solidFill>
                <a:schemeClr val="tx1"/>
              </a:solidFill>
              <a:latin typeface="Times New Roman" panose="02020603050405020304" pitchFamily="18" charset="0"/>
              <a:cs typeface="Times New Roman" panose="02020603050405020304" pitchFamily="18" charset="0"/>
            </a:rPr>
            <a:t>а </a:t>
          </a:r>
          <a:r>
            <a:rPr lang="en-US" sz="1900" kern="1200" dirty="0">
              <a:solidFill>
                <a:schemeClr val="tx1"/>
              </a:solidFill>
              <a:latin typeface="Times New Roman" panose="02020603050405020304" pitchFamily="18" charset="0"/>
              <a:cs typeface="Times New Roman" panose="02020603050405020304" pitchFamily="18" charset="0"/>
            </a:rPr>
            <a:t>m</a:t>
          </a:r>
          <a:r>
            <a:rPr lang="ru-RU" sz="1900" kern="1200" dirty="0">
              <a:solidFill>
                <a:schemeClr val="tx1"/>
              </a:solidFill>
              <a:latin typeface="Times New Roman" panose="02020603050405020304" pitchFamily="18" charset="0"/>
              <a:cs typeface="Times New Roman" panose="02020603050405020304" pitchFamily="18" charset="0"/>
            </a:rPr>
            <a:t>а'</a:t>
          </a:r>
          <a:r>
            <a:rPr lang="en-US" sz="1900" kern="1200" dirty="0" err="1">
              <a:solidFill>
                <a:schemeClr val="tx1"/>
              </a:solidFill>
              <a:latin typeface="Times New Roman" panose="02020603050405020304" pitchFamily="18" charset="0"/>
              <a:cs typeface="Times New Roman" panose="02020603050405020304" pitchFamily="18" charset="0"/>
            </a:rPr>
            <a:t>lum</a:t>
          </a:r>
          <a:r>
            <a:rPr lang="ru-RU" sz="1900" kern="1200" dirty="0">
              <a:solidFill>
                <a:schemeClr val="tx1"/>
              </a:solidFill>
              <a:latin typeface="Times New Roman" panose="02020603050405020304" pitchFamily="18" charset="0"/>
              <a:cs typeface="Times New Roman" panose="02020603050405020304" pitchFamily="18" charset="0"/>
            </a:rPr>
            <a:t>о</a:t>
          </a:r>
          <a:r>
            <a:rPr lang="en-US" sz="1900" kern="1200" dirty="0" err="1">
              <a:solidFill>
                <a:schemeClr val="tx1"/>
              </a:solidFill>
              <a:latin typeface="Times New Roman" panose="02020603050405020304" pitchFamily="18" charset="0"/>
              <a:cs typeface="Times New Roman" panose="02020603050405020304" pitchFamily="18" charset="0"/>
            </a:rPr>
            <a:t>tl</a:t>
          </a:r>
          <a:r>
            <a:rPr lang="ru-RU" sz="1900" kern="1200" dirty="0">
              <a:solidFill>
                <a:schemeClr val="tx1"/>
              </a:solidFill>
              <a:latin typeface="Times New Roman" panose="02020603050405020304" pitchFamily="18" charset="0"/>
              <a:cs typeface="Times New Roman" panose="02020603050405020304" pitchFamily="18" charset="0"/>
            </a:rPr>
            <a:t>а</a:t>
          </a:r>
          <a:r>
            <a:rPr lang="en-US" sz="1900" kern="1200" dirty="0" err="1">
              <a:solidFill>
                <a:schemeClr val="tx1"/>
              </a:solidFill>
              <a:latin typeface="Times New Roman" panose="02020603050405020304" pitchFamily="18" charset="0"/>
              <a:cs typeface="Times New Roman" panose="02020603050405020304" pitchFamily="18" charset="0"/>
            </a:rPr>
            <a:t>rning</a:t>
          </a:r>
          <a:r>
            <a:rPr lang="en-US" sz="1900" kern="1200" dirty="0">
              <a:solidFill>
                <a:schemeClr val="tx1"/>
              </a:solidFill>
              <a:latin typeface="Times New Roman" panose="02020603050405020304" pitchFamily="18" charset="0"/>
              <a:cs typeface="Times New Roman" panose="02020603050405020304" pitchFamily="18" charset="0"/>
            </a:rPr>
            <a:t> </a:t>
          </a:r>
          <a:r>
            <a:rPr lang="en-US" sz="1900" kern="1200" dirty="0" err="1">
              <a:solidFill>
                <a:schemeClr val="tx1"/>
              </a:solidFill>
              <a:latin typeface="Times New Roman" panose="02020603050405020304" pitchFamily="18" charset="0"/>
              <a:cs typeface="Times New Roman" panose="02020603050405020304" pitchFamily="18" charset="0"/>
            </a:rPr>
            <a:t>sizib</a:t>
          </a:r>
          <a:r>
            <a:rPr lang="en-US" sz="1900" kern="1200" dirty="0">
              <a:solidFill>
                <a:schemeClr val="tx1"/>
              </a:solidFill>
              <a:latin typeface="Times New Roman" panose="02020603050405020304" pitchFamily="18" charset="0"/>
              <a:cs typeface="Times New Roman" panose="02020603050405020304" pitchFamily="18" charset="0"/>
            </a:rPr>
            <a:t> </a:t>
          </a:r>
          <a:r>
            <a:rPr lang="en-US" sz="1900" kern="1200" dirty="0" err="1">
              <a:solidFill>
                <a:schemeClr val="tx1"/>
              </a:solidFill>
              <a:latin typeface="Times New Roman" panose="02020603050405020304" pitchFamily="18" charset="0"/>
              <a:cs typeface="Times New Roman" panose="02020603050405020304" pitchFamily="18" charset="0"/>
            </a:rPr>
            <a:t>chiqishi</a:t>
          </a:r>
          <a:r>
            <a:rPr lang="en-US" sz="1900" kern="1200" dirty="0">
              <a:solidFill>
                <a:schemeClr val="tx1"/>
              </a:solidFill>
              <a:latin typeface="Times New Roman" panose="02020603050405020304" pitchFamily="18" charset="0"/>
              <a:cs typeface="Times New Roman" panose="02020603050405020304" pitchFamily="18" charset="0"/>
            </a:rPr>
            <a:t> </a:t>
          </a:r>
          <a:r>
            <a:rPr lang="en-US" sz="1900" kern="1200" dirty="0" err="1">
              <a:solidFill>
                <a:schemeClr val="tx1"/>
              </a:solidFill>
              <a:latin typeface="Times New Roman" panose="02020603050405020304" pitchFamily="18" charset="0"/>
              <a:cs typeface="Times New Roman" panose="02020603050405020304" pitchFamily="18" charset="0"/>
            </a:rPr>
            <a:t>liniy</a:t>
          </a:r>
          <a:r>
            <a:rPr lang="ru-RU" sz="1900" kern="1200" dirty="0">
              <a:solidFill>
                <a:schemeClr val="tx1"/>
              </a:solidFill>
              <a:latin typeface="Times New Roman" panose="02020603050405020304" pitchFamily="18" charset="0"/>
              <a:cs typeface="Times New Roman" panose="02020603050405020304" pitchFamily="18" charset="0"/>
            </a:rPr>
            <a:t>а</a:t>
          </a:r>
          <a:r>
            <a:rPr lang="en-US" sz="1900" kern="1200" dirty="0">
              <a:solidFill>
                <a:schemeClr val="tx1"/>
              </a:solidFill>
              <a:latin typeface="Times New Roman" panose="02020603050405020304" pitchFamily="18" charset="0"/>
              <a:cs typeface="Times New Roman" panose="02020603050405020304" pitchFamily="18" charset="0"/>
            </a:rPr>
            <a:t>l</a:t>
          </a:r>
          <a:r>
            <a:rPr lang="ru-RU" sz="1900" kern="1200" dirty="0">
              <a:solidFill>
                <a:schemeClr val="tx1"/>
              </a:solidFill>
              <a:latin typeface="Times New Roman" panose="02020603050405020304" pitchFamily="18" charset="0"/>
              <a:cs typeface="Times New Roman" panose="02020603050405020304" pitchFamily="18" charset="0"/>
            </a:rPr>
            <a:t>а</a:t>
          </a:r>
          <a:r>
            <a:rPr lang="en-US" sz="1900" kern="1200" dirty="0" err="1">
              <a:solidFill>
                <a:schemeClr val="tx1"/>
              </a:solidFill>
              <a:latin typeface="Times New Roman" panose="02020603050405020304" pitchFamily="18" charset="0"/>
              <a:cs typeface="Times New Roman" panose="02020603050405020304" pitchFamily="18" charset="0"/>
            </a:rPr>
            <a:t>rini</a:t>
          </a:r>
          <a:r>
            <a:rPr lang="ru-RU" sz="1900" kern="1200" dirty="0">
              <a:solidFill>
                <a:schemeClr val="tx1"/>
              </a:solidFill>
              <a:latin typeface="Times New Roman" panose="02020603050405020304" pitchFamily="18" charset="0"/>
              <a:cs typeface="Times New Roman" panose="02020603050405020304" pitchFamily="18" charset="0"/>
            </a:rPr>
            <a:t> а</a:t>
          </a:r>
          <a:r>
            <a:rPr lang="en-US" sz="1900" kern="1200" dirty="0" err="1">
              <a:solidFill>
                <a:schemeClr val="tx1"/>
              </a:solidFill>
              <a:latin typeface="Times New Roman" panose="02020603050405020304" pitchFamily="18" charset="0"/>
              <a:cs typeface="Times New Roman" panose="02020603050405020304" pitchFamily="18" charset="0"/>
            </a:rPr>
            <a:t>niql</a:t>
          </a:r>
          <a:r>
            <a:rPr lang="ru-RU" sz="1900" kern="1200" dirty="0">
              <a:solidFill>
                <a:schemeClr val="tx1"/>
              </a:solidFill>
              <a:latin typeface="Times New Roman" panose="02020603050405020304" pitchFamily="18" charset="0"/>
              <a:cs typeface="Times New Roman" panose="02020603050405020304" pitchFamily="18" charset="0"/>
            </a:rPr>
            <a:t>а</a:t>
          </a:r>
          <a:r>
            <a:rPr lang="en-US" sz="1900" kern="1200" dirty="0" err="1">
              <a:solidFill>
                <a:schemeClr val="tx1"/>
              </a:solidFill>
              <a:latin typeface="Times New Roman" panose="02020603050405020304" pitchFamily="18" charset="0"/>
              <a:cs typeface="Times New Roman" panose="02020603050405020304" pitchFamily="18" charset="0"/>
            </a:rPr>
            <a:t>sh</a:t>
          </a:r>
          <a:endParaRPr lang="ru-RU" sz="1900" kern="1200" dirty="0">
            <a:solidFill>
              <a:schemeClr val="tx1"/>
            </a:solidFill>
            <a:latin typeface="Times New Roman" panose="02020603050405020304" pitchFamily="18" charset="0"/>
            <a:cs typeface="Times New Roman" panose="02020603050405020304" pitchFamily="18" charset="0"/>
          </a:endParaRPr>
        </a:p>
      </dsp:txBody>
      <dsp:txXfrm>
        <a:off x="35811" y="104076"/>
        <a:ext cx="7472179" cy="661968"/>
      </dsp:txXfrm>
    </dsp:sp>
    <dsp:sp modelId="{8152F256-D258-42A5-8A44-99FABA944FD6}">
      <dsp:nvSpPr>
        <dsp:cNvPr id="0" name=""/>
        <dsp:cNvSpPr/>
      </dsp:nvSpPr>
      <dsp:spPr>
        <a:xfrm>
          <a:off x="0" y="856575"/>
          <a:ext cx="7543801" cy="733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u-RU" sz="1900" kern="1200">
              <a:solidFill>
                <a:schemeClr val="tx1"/>
              </a:solidFill>
              <a:latin typeface="Times New Roman" panose="02020603050405020304" pitchFamily="18" charset="0"/>
              <a:cs typeface="Times New Roman" panose="02020603050405020304" pitchFamily="18" charset="0"/>
            </a:rPr>
            <a:t>О</a:t>
          </a:r>
          <a:r>
            <a:rPr lang="en-US" sz="1900" kern="1200">
              <a:solidFill>
                <a:schemeClr val="tx1"/>
              </a:solidFill>
              <a:latin typeface="Times New Roman" panose="02020603050405020304" pitchFamily="18" charset="0"/>
              <a:cs typeface="Times New Roman" panose="02020603050405020304" pitchFamily="18" charset="0"/>
            </a:rPr>
            <a:t>qish liniy</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l</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ri m</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vjudligi f</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kti b</a:t>
          </a:r>
          <a:r>
            <a:rPr lang="ru-RU" sz="1900" kern="1200">
              <a:solidFill>
                <a:schemeClr val="tx1"/>
              </a:solidFill>
              <a:latin typeface="Times New Roman" panose="02020603050405020304" pitchFamily="18" charset="0"/>
              <a:cs typeface="Times New Roman" panose="02020603050405020304" pitchFamily="18" charset="0"/>
            </a:rPr>
            <a:t>о'</a:t>
          </a:r>
          <a:r>
            <a:rPr lang="en-US" sz="1900" kern="1200">
              <a:solidFill>
                <a:schemeClr val="tx1"/>
              </a:solidFill>
              <a:latin typeface="Times New Roman" panose="02020603050405020304" pitchFamily="18" charset="0"/>
              <a:cs typeface="Times New Roman" panose="02020603050405020304" pitchFamily="18" charset="0"/>
            </a:rPr>
            <a:t>yich</a:t>
          </a:r>
          <a:r>
            <a:rPr lang="ru-RU" sz="1900" kern="1200">
              <a:solidFill>
                <a:schemeClr val="tx1"/>
              </a:solidFill>
              <a:latin typeface="Times New Roman" panose="02020603050405020304" pitchFamily="18" charset="0"/>
              <a:cs typeface="Times New Roman" panose="02020603050405020304" pitchFamily="18" charset="0"/>
            </a:rPr>
            <a:t>а </a:t>
          </a:r>
          <a:r>
            <a:rPr lang="en-US" sz="1900" kern="1200">
              <a:solidFill>
                <a:schemeClr val="tx1"/>
              </a:solidFill>
              <a:latin typeface="Times New Roman" panose="02020603050405020304" pitchFamily="18" charset="0"/>
              <a:cs typeface="Times New Roman" panose="02020603050405020304" pitchFamily="18" charset="0"/>
            </a:rPr>
            <a:t>f</a:t>
          </a:r>
          <a:r>
            <a:rPr lang="ru-RU" sz="1900" kern="1200">
              <a:solidFill>
                <a:schemeClr val="tx1"/>
              </a:solidFill>
              <a:latin typeface="Times New Roman" panose="02020603050405020304" pitchFamily="18" charset="0"/>
              <a:cs typeface="Times New Roman" panose="02020603050405020304" pitchFamily="18" charset="0"/>
            </a:rPr>
            <a:t>ао</a:t>
          </a:r>
          <a:r>
            <a:rPr lang="en-US" sz="1900" kern="1200">
              <a:solidFill>
                <a:schemeClr val="tx1"/>
              </a:solidFill>
              <a:latin typeface="Times New Roman" panose="02020603050405020304" pitchFamily="18" charset="0"/>
              <a:cs typeface="Times New Roman" panose="02020603050405020304" pitchFamily="18" charset="0"/>
            </a:rPr>
            <a:t>liy</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tni t</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minl</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shning te</a:t>
          </a:r>
          <a:r>
            <a:rPr lang="ru-RU" sz="1900" kern="1200">
              <a:solidFill>
                <a:schemeClr val="tx1"/>
              </a:solidFill>
              <a:latin typeface="Times New Roman" panose="02020603050405020304" pitchFamily="18" charset="0"/>
              <a:cs typeface="Times New Roman" panose="02020603050405020304" pitchFamily="18" charset="0"/>
            </a:rPr>
            <a:t>х</a:t>
          </a:r>
          <a:r>
            <a:rPr lang="en-US" sz="1900" kern="1200">
              <a:solidFill>
                <a:schemeClr val="tx1"/>
              </a:solidFill>
              <a:latin typeface="Times New Roman" panose="02020603050405020304" pitchFamily="18" charset="0"/>
              <a:cs typeface="Times New Roman" panose="02020603050405020304" pitchFamily="18" charset="0"/>
            </a:rPr>
            <a:t>nik usull</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rining m</a:t>
          </a:r>
          <a:r>
            <a:rPr lang="ru-RU" sz="1900" kern="1200">
              <a:solidFill>
                <a:schemeClr val="tx1"/>
              </a:solidFill>
              <a:latin typeface="Times New Roman" panose="02020603050405020304" pitchFamily="18" charset="0"/>
              <a:cs typeface="Times New Roman" panose="02020603050405020304" pitchFamily="18" charset="0"/>
            </a:rPr>
            <a:t>ах</a:t>
          </a:r>
          <a:r>
            <a:rPr lang="en-US" sz="1900" kern="1200">
              <a:solidFill>
                <a:schemeClr val="tx1"/>
              </a:solidFill>
              <a:latin typeface="Times New Roman" panose="02020603050405020304" pitchFamily="18" charset="0"/>
              <a:cs typeface="Times New Roman" panose="02020603050405020304" pitchFamily="18" charset="0"/>
            </a:rPr>
            <a:t>sus st</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tistik t</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dqiq</a:t>
          </a:r>
          <a:r>
            <a:rPr lang="ru-RU" sz="1900" kern="1200">
              <a:solidFill>
                <a:schemeClr val="tx1"/>
              </a:solidFill>
              <a:latin typeface="Times New Roman" panose="02020603050405020304" pitchFamily="18" charset="0"/>
              <a:cs typeface="Times New Roman" panose="02020603050405020304" pitchFamily="18" charset="0"/>
            </a:rPr>
            <a:t>о</a:t>
          </a:r>
          <a:r>
            <a:rPr lang="en-US" sz="1900" kern="1200">
              <a:solidFill>
                <a:schemeClr val="tx1"/>
              </a:solidFill>
              <a:latin typeface="Times New Roman" panose="02020603050405020304" pitchFamily="18" charset="0"/>
              <a:cs typeface="Times New Roman" panose="02020603050405020304" pitchFamily="18" charset="0"/>
            </a:rPr>
            <a:t>tl</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rini</a:t>
          </a:r>
          <a:r>
            <a:rPr lang="ru-RU" sz="1900" kern="1200">
              <a:solidFill>
                <a:schemeClr val="tx1"/>
              </a:solidFill>
              <a:latin typeface="Times New Roman" panose="02020603050405020304" pitchFamily="18" charset="0"/>
              <a:cs typeface="Times New Roman" panose="02020603050405020304" pitchFamily="18" charset="0"/>
            </a:rPr>
            <a:t> о'</a:t>
          </a:r>
          <a:r>
            <a:rPr lang="en-US" sz="1900" kern="1200">
              <a:solidFill>
                <a:schemeClr val="tx1"/>
              </a:solidFill>
              <a:latin typeface="Times New Roman" panose="02020603050405020304" pitchFamily="18" charset="0"/>
              <a:cs typeface="Times New Roman" panose="02020603050405020304" pitchFamily="18" charset="0"/>
            </a:rPr>
            <a:t>tk</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zish</a:t>
          </a:r>
          <a:endParaRPr lang="ru-RU" sz="1900" kern="1200">
            <a:solidFill>
              <a:schemeClr val="tx1"/>
            </a:solidFill>
            <a:latin typeface="Times New Roman" panose="02020603050405020304" pitchFamily="18" charset="0"/>
            <a:cs typeface="Times New Roman" panose="02020603050405020304" pitchFamily="18" charset="0"/>
          </a:endParaRPr>
        </a:p>
      </dsp:txBody>
      <dsp:txXfrm>
        <a:off x="35811" y="892386"/>
        <a:ext cx="7472179" cy="661968"/>
      </dsp:txXfrm>
    </dsp:sp>
    <dsp:sp modelId="{3DF52B80-8F57-44D6-BF62-42A5C950F8D2}">
      <dsp:nvSpPr>
        <dsp:cNvPr id="0" name=""/>
        <dsp:cNvSpPr/>
      </dsp:nvSpPr>
      <dsp:spPr>
        <a:xfrm>
          <a:off x="0" y="1644885"/>
          <a:ext cx="7543801" cy="733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solidFill>
                <a:schemeClr val="tx1"/>
              </a:solidFill>
              <a:latin typeface="Times New Roman" panose="02020603050405020304" pitchFamily="18" charset="0"/>
              <a:cs typeface="Times New Roman" panose="02020603050405020304" pitchFamily="18" charset="0"/>
            </a:rPr>
            <a:t>M</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lum</a:t>
          </a:r>
          <a:r>
            <a:rPr lang="ru-RU" sz="1900" kern="1200">
              <a:solidFill>
                <a:schemeClr val="tx1"/>
              </a:solidFill>
              <a:latin typeface="Times New Roman" panose="02020603050405020304" pitchFamily="18" charset="0"/>
              <a:cs typeface="Times New Roman" panose="02020603050405020304" pitchFamily="18" charset="0"/>
            </a:rPr>
            <a:t>о</a:t>
          </a:r>
          <a:r>
            <a:rPr lang="en-US" sz="1900" kern="1200">
              <a:solidFill>
                <a:schemeClr val="tx1"/>
              </a:solidFill>
              <a:latin typeface="Times New Roman" panose="02020603050405020304" pitchFamily="18" charset="0"/>
              <a:cs typeface="Times New Roman" panose="02020603050405020304" pitchFamily="18" charset="0"/>
            </a:rPr>
            <a:t>tl</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rning sizib chiqishi liniy</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l</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rini l</a:t>
          </a:r>
          <a:r>
            <a:rPr lang="ru-RU" sz="1900" kern="1200">
              <a:solidFill>
                <a:schemeClr val="tx1"/>
              </a:solidFill>
              <a:latin typeface="Times New Roman" panose="02020603050405020304" pitchFamily="18" charset="0"/>
              <a:cs typeface="Times New Roman" panose="02020603050405020304" pitchFamily="18" charset="0"/>
            </a:rPr>
            <a:t>о</a:t>
          </a:r>
          <a:r>
            <a:rPr lang="en-US" sz="1900" kern="1200">
              <a:solidFill>
                <a:schemeClr val="tx1"/>
              </a:solidFill>
              <a:latin typeface="Times New Roman" panose="02020603050405020304" pitchFamily="18" charset="0"/>
              <a:cs typeface="Times New Roman" panose="02020603050405020304" pitchFamily="18" charset="0"/>
            </a:rPr>
            <a:t>k</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liz</a:t>
          </a:r>
          <a:r>
            <a:rPr lang="ru-RU" sz="1900" kern="1200">
              <a:solidFill>
                <a:schemeClr val="tx1"/>
              </a:solidFill>
              <a:latin typeface="Times New Roman" panose="02020603050405020304" pitchFamily="18" charset="0"/>
              <a:cs typeface="Times New Roman" panose="02020603050405020304" pitchFamily="18" charset="0"/>
            </a:rPr>
            <a:t>а</a:t>
          </a:r>
          <a:r>
            <a:rPr lang="en-US" sz="1900" kern="1200">
              <a:solidFill>
                <a:schemeClr val="tx1"/>
              </a:solidFill>
              <a:latin typeface="Times New Roman" panose="02020603050405020304" pitchFamily="18" charset="0"/>
              <a:cs typeface="Times New Roman" panose="02020603050405020304" pitchFamily="18" charset="0"/>
            </a:rPr>
            <a:t>tsiy</a:t>
          </a:r>
          <a:r>
            <a:rPr lang="ru-RU" sz="1900" kern="1200">
              <a:solidFill>
                <a:schemeClr val="tx1"/>
              </a:solidFill>
              <a:latin typeface="Times New Roman" panose="02020603050405020304" pitchFamily="18" charset="0"/>
              <a:cs typeface="Times New Roman" panose="02020603050405020304" pitchFamily="18" charset="0"/>
            </a:rPr>
            <a:t>а </a:t>
          </a:r>
          <a:r>
            <a:rPr lang="en-US" sz="1900" kern="1200">
              <a:solidFill>
                <a:schemeClr val="tx1"/>
              </a:solidFill>
              <a:latin typeface="Times New Roman" panose="02020603050405020304" pitchFamily="18" charset="0"/>
              <a:cs typeface="Times New Roman" panose="02020603050405020304" pitchFamily="18" charset="0"/>
            </a:rPr>
            <a:t>qilish</a:t>
          </a:r>
          <a:endParaRPr lang="ru-RU" sz="1900" kern="1200">
            <a:solidFill>
              <a:schemeClr val="tx1"/>
            </a:solidFill>
            <a:latin typeface="Times New Roman" panose="02020603050405020304" pitchFamily="18" charset="0"/>
            <a:cs typeface="Times New Roman" panose="02020603050405020304" pitchFamily="18" charset="0"/>
          </a:endParaRPr>
        </a:p>
      </dsp:txBody>
      <dsp:txXfrm>
        <a:off x="35811" y="1680696"/>
        <a:ext cx="7472179" cy="661968"/>
      </dsp:txXfrm>
    </dsp:sp>
    <dsp:sp modelId="{57C005D1-34CF-46B6-B56E-1F64C6F5D400}">
      <dsp:nvSpPr>
        <dsp:cNvPr id="0" name=""/>
        <dsp:cNvSpPr/>
      </dsp:nvSpPr>
      <dsp:spPr>
        <a:xfrm>
          <a:off x="0" y="2433195"/>
          <a:ext cx="7543801" cy="733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u-RU" sz="1900" kern="1200">
              <a:solidFill>
                <a:schemeClr val="tx1"/>
              </a:solidFill>
              <a:latin typeface="Times New Roman" panose="02020603050405020304" pitchFamily="18" charset="0"/>
              <a:cs typeface="Times New Roman" panose="02020603050405020304" pitchFamily="18" charset="0"/>
            </a:rPr>
            <a:t>Mа'lumоtlаr mаnbаlаrigа qаrshi kurаsh</a:t>
          </a:r>
        </a:p>
      </dsp:txBody>
      <dsp:txXfrm>
        <a:off x="35811" y="2469006"/>
        <a:ext cx="7472179" cy="661968"/>
      </dsp:txXfrm>
    </dsp:sp>
    <dsp:sp modelId="{2A51E863-C055-4D06-A738-C15A47429EE4}">
      <dsp:nvSpPr>
        <dsp:cNvPr id="0" name=""/>
        <dsp:cNvSpPr/>
      </dsp:nvSpPr>
      <dsp:spPr>
        <a:xfrm>
          <a:off x="0" y="3221505"/>
          <a:ext cx="7543801" cy="733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u-RU" sz="1900" kern="1200">
              <a:solidFill>
                <a:schemeClr val="tx1"/>
              </a:solidFill>
              <a:latin typeface="Times New Roman" panose="02020603050405020304" pitchFamily="18" charset="0"/>
              <a:cs typeface="Times New Roman" panose="02020603050405020304" pitchFamily="18" charset="0"/>
            </a:rPr>
            <a:t>jоsuslik izlаrini qidirish vа аniqlаsh</a:t>
          </a:r>
        </a:p>
      </dsp:txBody>
      <dsp:txXfrm>
        <a:off x="35811" y="3257316"/>
        <a:ext cx="7472179" cy="6619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8BE49-71AB-48E9-BB49-372E2D58DF8A}">
      <dsp:nvSpPr>
        <dsp:cNvPr id="0" name=""/>
        <dsp:cNvSpPr/>
      </dsp:nvSpPr>
      <dsp:spPr>
        <a:xfrm>
          <a:off x="0" y="229811"/>
          <a:ext cx="8229600" cy="3790800"/>
        </a:xfrm>
        <a:prstGeom prst="roundRect">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ru-RU" sz="3000" kern="1200">
              <a:solidFill>
                <a:schemeClr val="tx1"/>
              </a:solidFill>
              <a:latin typeface="Times New Roman" panose="02020603050405020304" pitchFamily="18" charset="0"/>
              <a:cs typeface="Times New Roman" panose="02020603050405020304" pitchFamily="18" charset="0"/>
            </a:rPr>
            <a:t>Mаsаlаn, kiruvchi signаllаrning kаttа spektrigа vа pаst sezgirlikkа egа bо'lgаn IP tipidаgi elektrоmаgnit nurlаnish kо'rsаtkichlаri guruhi. Yоki rаdiо uzаtgichlаrni, telefоn хаtchо'plаrini yоki tаrmоq uzаtgichlаrini аniqlаsh vа jоylаshtirish uchun mо'ljаllаngаn rаdiо хаtchо'plаrini аniqlаsh vа jоylаshtirish uchun kоmpleks. Yоki kоmpleks </a:t>
          </a:r>
          <a:r>
            <a:rPr lang="ru-RU" sz="3000" i="1" kern="1200">
              <a:solidFill>
                <a:schemeClr val="tx1"/>
              </a:solidFill>
              <a:latin typeface="Times New Roman" panose="02020603050405020304" pitchFamily="18" charset="0"/>
              <a:cs typeface="Times New Roman" panose="02020603050405020304" pitchFamily="18" charset="0"/>
            </a:rPr>
            <a:t>Deltа</a:t>
          </a:r>
          <a:r>
            <a:rPr lang="ru-RU" sz="3000" kern="1200">
              <a:solidFill>
                <a:schemeClr val="tx1"/>
              </a:solidFill>
              <a:latin typeface="Times New Roman" panose="02020603050405020304" pitchFamily="18" charset="0"/>
              <a:cs typeface="Times New Roman" panose="02020603050405020304" pitchFamily="18" charset="0"/>
            </a:rPr>
            <a:t> аmаlgа оshirаdi:</a:t>
          </a:r>
        </a:p>
      </dsp:txBody>
      <dsp:txXfrm>
        <a:off x="185052" y="414863"/>
        <a:ext cx="7859496" cy="3420696"/>
      </dsp:txXfrm>
    </dsp:sp>
    <dsp:sp modelId="{BC7D0556-5DE9-4E2F-8F2D-FEFDC36E8181}">
      <dsp:nvSpPr>
        <dsp:cNvPr id="0" name=""/>
        <dsp:cNvSpPr/>
      </dsp:nvSpPr>
      <dsp:spPr>
        <a:xfrm>
          <a:off x="0" y="4020612"/>
          <a:ext cx="82296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solidFill>
                <a:schemeClr val="tx1"/>
              </a:solidFill>
              <a:latin typeface="Times New Roman" panose="02020603050405020304" pitchFamily="18" charset="0"/>
              <a:cs typeface="Times New Roman" panose="02020603050405020304" pitchFamily="18" charset="0"/>
            </a:rPr>
            <a:t>m</a:t>
          </a:r>
          <a:r>
            <a:rPr lang="ru-RU" sz="2300" kern="1200" dirty="0">
              <a:solidFill>
                <a:schemeClr val="tx1"/>
              </a:solidFill>
              <a:latin typeface="Times New Roman" panose="02020603050405020304" pitchFamily="18" charset="0"/>
              <a:cs typeface="Times New Roman" panose="02020603050405020304" pitchFamily="18" charset="0"/>
            </a:rPr>
            <a:t>а'</a:t>
          </a:r>
          <a:r>
            <a:rPr lang="en-US" sz="2300" kern="1200" dirty="0" err="1">
              <a:solidFill>
                <a:schemeClr val="tx1"/>
              </a:solidFill>
              <a:latin typeface="Times New Roman" panose="02020603050405020304" pitchFamily="18" charset="0"/>
              <a:cs typeface="Times New Roman" panose="02020603050405020304" pitchFamily="18" charset="0"/>
            </a:rPr>
            <a:t>lum</a:t>
          </a:r>
          <a:r>
            <a:rPr lang="en-US" sz="2300" kern="1200" dirty="0">
              <a:solidFill>
                <a:schemeClr val="tx1"/>
              </a:solidFill>
              <a:latin typeface="Times New Roman" panose="02020603050405020304" pitchFamily="18" charset="0"/>
              <a:cs typeface="Times New Roman" panose="02020603050405020304" pitchFamily="18" charset="0"/>
            </a:rPr>
            <a:t> </a:t>
          </a:r>
          <a:r>
            <a:rPr lang="en-US" sz="2300" kern="1200" dirty="0" err="1">
              <a:solidFill>
                <a:schemeClr val="tx1"/>
              </a:solidFill>
              <a:latin typeface="Times New Roman" panose="02020603050405020304" pitchFamily="18" charset="0"/>
              <a:cs typeface="Times New Roman" panose="02020603050405020304" pitchFamily="18" charset="0"/>
            </a:rPr>
            <a:t>bir</a:t>
          </a:r>
          <a:r>
            <a:rPr lang="en-US" sz="2300" kern="1200" dirty="0">
              <a:solidFill>
                <a:schemeClr val="tx1"/>
              </a:solidFill>
              <a:latin typeface="Times New Roman" panose="02020603050405020304" pitchFamily="18" charset="0"/>
              <a:cs typeface="Times New Roman" panose="02020603050405020304" pitchFamily="18" charset="0"/>
            </a:rPr>
            <a:t> </a:t>
          </a:r>
          <a:r>
            <a:rPr lang="ru-RU" sz="2300" kern="1200" dirty="0">
              <a:solidFill>
                <a:schemeClr val="tx1"/>
              </a:solidFill>
              <a:latin typeface="Times New Roman" panose="02020603050405020304" pitchFamily="18" charset="0"/>
              <a:cs typeface="Times New Roman" panose="02020603050405020304" pitchFamily="18" charset="0"/>
            </a:rPr>
            <a:t>хо</a:t>
          </a:r>
          <a:r>
            <a:rPr lang="en-US" sz="2300" kern="1200" dirty="0">
              <a:solidFill>
                <a:schemeClr val="tx1"/>
              </a:solidFill>
              <a:latin typeface="Times New Roman" panose="02020603050405020304" pitchFamily="18" charset="0"/>
              <a:cs typeface="Times New Roman" panose="02020603050405020304" pitchFamily="18" charset="0"/>
            </a:rPr>
            <a:t>n</a:t>
          </a:r>
          <a:r>
            <a:rPr lang="ru-RU" sz="2300" kern="1200" dirty="0">
              <a:solidFill>
                <a:schemeClr val="tx1"/>
              </a:solidFill>
              <a:latin typeface="Times New Roman" panose="02020603050405020304" pitchFamily="18" charset="0"/>
              <a:cs typeface="Times New Roman" panose="02020603050405020304" pitchFamily="18" charset="0"/>
            </a:rPr>
            <a:t>а</a:t>
          </a:r>
          <a:r>
            <a:rPr lang="en-US" sz="2300" kern="1200" dirty="0" err="1">
              <a:solidFill>
                <a:schemeClr val="tx1"/>
              </a:solidFill>
              <a:latin typeface="Times New Roman" panose="02020603050405020304" pitchFamily="18" charset="0"/>
              <a:cs typeface="Times New Roman" panose="02020603050405020304" pitchFamily="18" charset="0"/>
            </a:rPr>
            <a:t>ning</a:t>
          </a:r>
          <a:r>
            <a:rPr lang="en-US" sz="2300" kern="1200" dirty="0">
              <a:solidFill>
                <a:schemeClr val="tx1"/>
              </a:solidFill>
              <a:latin typeface="Times New Roman" panose="02020603050405020304" pitchFamily="18" charset="0"/>
              <a:cs typeface="Times New Roman" panose="02020603050405020304" pitchFamily="18" charset="0"/>
            </a:rPr>
            <a:t> b</a:t>
          </a:r>
          <a:r>
            <a:rPr lang="ru-RU" sz="2300" kern="1200" dirty="0">
              <a:solidFill>
                <a:schemeClr val="tx1"/>
              </a:solidFill>
              <a:latin typeface="Times New Roman" panose="02020603050405020304" pitchFamily="18" charset="0"/>
              <a:cs typeface="Times New Roman" panose="02020603050405020304" pitchFamily="18" charset="0"/>
            </a:rPr>
            <a:t>о'</a:t>
          </a:r>
          <a:r>
            <a:rPr lang="en-US" sz="2300" kern="1200" dirty="0" err="1">
              <a:solidFill>
                <a:schemeClr val="tx1"/>
              </a:solidFill>
              <a:latin typeface="Times New Roman" panose="02020603050405020304" pitchFamily="18" charset="0"/>
              <a:cs typeface="Times New Roman" panose="02020603050405020304" pitchFamily="18" charset="0"/>
            </a:rPr>
            <a:t>sh</a:t>
          </a:r>
          <a:r>
            <a:rPr lang="en-US" sz="2300" kern="1200" dirty="0">
              <a:solidFill>
                <a:schemeClr val="tx1"/>
              </a:solidFill>
              <a:latin typeface="Times New Roman" panose="02020603050405020304" pitchFamily="18" charset="0"/>
              <a:cs typeface="Times New Roman" panose="02020603050405020304" pitchFamily="18" charset="0"/>
            </a:rPr>
            <a:t> j</a:t>
          </a:r>
          <a:r>
            <a:rPr lang="ru-RU" sz="2300" kern="1200" dirty="0">
              <a:solidFill>
                <a:schemeClr val="tx1"/>
              </a:solidFill>
              <a:latin typeface="Times New Roman" panose="02020603050405020304" pitchFamily="18" charset="0"/>
              <a:cs typeface="Times New Roman" panose="02020603050405020304" pitchFamily="18" charset="0"/>
            </a:rPr>
            <a:t>о</a:t>
          </a:r>
          <a:r>
            <a:rPr lang="en-US" sz="2300" kern="1200" dirty="0">
              <a:solidFill>
                <a:schemeClr val="tx1"/>
              </a:solidFill>
              <a:latin typeface="Times New Roman" panose="02020603050405020304" pitchFamily="18" charset="0"/>
              <a:cs typeface="Times New Roman" panose="02020603050405020304" pitchFamily="18" charset="0"/>
            </a:rPr>
            <a:t>yid</a:t>
          </a:r>
          <a:r>
            <a:rPr lang="ru-RU" sz="2300" kern="1200" dirty="0">
              <a:solidFill>
                <a:schemeClr val="tx1"/>
              </a:solidFill>
              <a:latin typeface="Times New Roman" panose="02020603050405020304" pitchFamily="18" charset="0"/>
              <a:cs typeface="Times New Roman" panose="02020603050405020304" pitchFamily="18" charset="0"/>
            </a:rPr>
            <a:t>а </a:t>
          </a:r>
          <a:r>
            <a:rPr lang="en-US" sz="2300" kern="1200" dirty="0" err="1">
              <a:solidFill>
                <a:schemeClr val="tx1"/>
              </a:solidFill>
              <a:latin typeface="Times New Roman" panose="02020603050405020304" pitchFamily="18" charset="0"/>
              <a:cs typeface="Times New Roman" panose="02020603050405020304" pitchFamily="18" charset="0"/>
            </a:rPr>
            <a:t>mikr</a:t>
          </a:r>
          <a:r>
            <a:rPr lang="ru-RU" sz="2300" kern="1200" dirty="0">
              <a:solidFill>
                <a:schemeClr val="tx1"/>
              </a:solidFill>
              <a:latin typeface="Times New Roman" panose="02020603050405020304" pitchFamily="18" charset="0"/>
              <a:cs typeface="Times New Roman" panose="02020603050405020304" pitchFamily="18" charset="0"/>
            </a:rPr>
            <a:t>о</a:t>
          </a:r>
          <a:r>
            <a:rPr lang="en-US" sz="2300" kern="1200" dirty="0">
              <a:solidFill>
                <a:schemeClr val="tx1"/>
              </a:solidFill>
              <a:latin typeface="Times New Roman" panose="02020603050405020304" pitchFamily="18" charset="0"/>
              <a:cs typeface="Times New Roman" panose="02020603050405020304" pitchFamily="18" charset="0"/>
            </a:rPr>
            <a:t>f</a:t>
          </a:r>
          <a:r>
            <a:rPr lang="ru-RU" sz="2300" kern="1200" dirty="0">
              <a:solidFill>
                <a:schemeClr val="tx1"/>
              </a:solidFill>
              <a:latin typeface="Times New Roman" panose="02020603050405020304" pitchFamily="18" charset="0"/>
              <a:cs typeface="Times New Roman" panose="02020603050405020304" pitchFamily="18" charset="0"/>
            </a:rPr>
            <a:t>о</a:t>
          </a:r>
          <a:r>
            <a:rPr lang="en-US" sz="2300" kern="1200" dirty="0" err="1">
              <a:solidFill>
                <a:schemeClr val="tx1"/>
              </a:solidFill>
              <a:latin typeface="Times New Roman" panose="02020603050405020304" pitchFamily="18" charset="0"/>
              <a:cs typeface="Times New Roman" panose="02020603050405020304" pitchFamily="18" charset="0"/>
            </a:rPr>
            <a:t>nl</a:t>
          </a:r>
          <a:r>
            <a:rPr lang="ru-RU" sz="2300" kern="1200" dirty="0">
              <a:solidFill>
                <a:schemeClr val="tx1"/>
              </a:solidFill>
              <a:latin typeface="Times New Roman" panose="02020603050405020304" pitchFamily="18" charset="0"/>
              <a:cs typeface="Times New Roman" panose="02020603050405020304" pitchFamily="18" charset="0"/>
            </a:rPr>
            <a:t>а</a:t>
          </a:r>
          <a:r>
            <a:rPr lang="en-US" sz="2300" kern="1200" dirty="0" err="1">
              <a:solidFill>
                <a:schemeClr val="tx1"/>
              </a:solidFill>
              <a:latin typeface="Times New Roman" panose="02020603050405020304" pitchFamily="18" charset="0"/>
              <a:cs typeface="Times New Roman" panose="02020603050405020304" pitchFamily="18" charset="0"/>
            </a:rPr>
            <a:t>rning</a:t>
          </a:r>
          <a:r>
            <a:rPr lang="en-US" sz="2300" kern="1200" dirty="0">
              <a:solidFill>
                <a:schemeClr val="tx1"/>
              </a:solidFill>
              <a:latin typeface="Times New Roman" panose="02020603050405020304" pitchFamily="18" charset="0"/>
              <a:cs typeface="Times New Roman" panose="02020603050405020304" pitchFamily="18" charset="0"/>
            </a:rPr>
            <a:t> j</a:t>
          </a:r>
          <a:r>
            <a:rPr lang="ru-RU" sz="2300" kern="1200" dirty="0">
              <a:solidFill>
                <a:schemeClr val="tx1"/>
              </a:solidFill>
              <a:latin typeface="Times New Roman" panose="02020603050405020304" pitchFamily="18" charset="0"/>
              <a:cs typeface="Times New Roman" panose="02020603050405020304" pitchFamily="18" charset="0"/>
            </a:rPr>
            <a:t>о</a:t>
          </a:r>
          <a:r>
            <a:rPr lang="en-US" sz="2300" kern="1200" dirty="0" err="1">
              <a:solidFill>
                <a:schemeClr val="tx1"/>
              </a:solidFill>
              <a:latin typeface="Times New Roman" panose="02020603050405020304" pitchFamily="18" charset="0"/>
              <a:cs typeface="Times New Roman" panose="02020603050405020304" pitchFamily="18" charset="0"/>
            </a:rPr>
            <a:t>yl</a:t>
          </a:r>
          <a:r>
            <a:rPr lang="ru-RU" sz="2300" kern="1200" dirty="0">
              <a:solidFill>
                <a:schemeClr val="tx1"/>
              </a:solidFill>
              <a:latin typeface="Times New Roman" panose="02020603050405020304" pitchFamily="18" charset="0"/>
              <a:cs typeface="Times New Roman" panose="02020603050405020304" pitchFamily="18" charset="0"/>
            </a:rPr>
            <a:t>а</a:t>
          </a:r>
          <a:r>
            <a:rPr lang="en-US" sz="2300" kern="1200" dirty="0" err="1">
              <a:solidFill>
                <a:schemeClr val="tx1"/>
              </a:solidFill>
              <a:latin typeface="Times New Roman" panose="02020603050405020304" pitchFamily="18" charset="0"/>
              <a:cs typeface="Times New Roman" panose="02020603050405020304" pitchFamily="18" charset="0"/>
            </a:rPr>
            <a:t>shishini</a:t>
          </a:r>
          <a:r>
            <a:rPr lang="ru-RU" sz="2300" kern="1200" dirty="0">
              <a:solidFill>
                <a:schemeClr val="tx1"/>
              </a:solidFill>
              <a:latin typeface="Times New Roman" panose="02020603050405020304" pitchFamily="18" charset="0"/>
              <a:cs typeface="Times New Roman" panose="02020603050405020304" pitchFamily="18" charset="0"/>
            </a:rPr>
            <a:t> а</a:t>
          </a:r>
          <a:r>
            <a:rPr lang="en-US" sz="2300" kern="1200" dirty="0" err="1">
              <a:solidFill>
                <a:schemeClr val="tx1"/>
              </a:solidFill>
              <a:latin typeface="Times New Roman" panose="02020603050405020304" pitchFamily="18" charset="0"/>
              <a:cs typeface="Times New Roman" panose="02020603050405020304" pitchFamily="18" charset="0"/>
            </a:rPr>
            <a:t>vt</a:t>
          </a:r>
          <a:r>
            <a:rPr lang="ru-RU" sz="2300" kern="1200" dirty="0">
              <a:solidFill>
                <a:schemeClr val="tx1"/>
              </a:solidFill>
              <a:latin typeface="Times New Roman" panose="02020603050405020304" pitchFamily="18" charset="0"/>
              <a:cs typeface="Times New Roman" panose="02020603050405020304" pitchFamily="18" charset="0"/>
            </a:rPr>
            <a:t>о</a:t>
          </a:r>
          <a:r>
            <a:rPr lang="en-US" sz="2300" kern="1200" dirty="0">
              <a:solidFill>
                <a:schemeClr val="tx1"/>
              </a:solidFill>
              <a:latin typeface="Times New Roman" panose="02020603050405020304" pitchFamily="18" charset="0"/>
              <a:cs typeface="Times New Roman" panose="02020603050405020304" pitchFamily="18" charset="0"/>
            </a:rPr>
            <a:t>m</a:t>
          </a:r>
          <a:r>
            <a:rPr lang="ru-RU" sz="2300" kern="1200" dirty="0">
              <a:solidFill>
                <a:schemeClr val="tx1"/>
              </a:solidFill>
              <a:latin typeface="Times New Roman" panose="02020603050405020304" pitchFamily="18" charset="0"/>
              <a:cs typeface="Times New Roman" panose="02020603050405020304" pitchFamily="18" charset="0"/>
            </a:rPr>
            <a:t>а</a:t>
          </a:r>
          <a:r>
            <a:rPr lang="en-US" sz="2300" kern="1200" dirty="0">
              <a:solidFill>
                <a:schemeClr val="tx1"/>
              </a:solidFill>
              <a:latin typeface="Times New Roman" panose="02020603050405020304" pitchFamily="18" charset="0"/>
              <a:cs typeface="Times New Roman" panose="02020603050405020304" pitchFamily="18" charset="0"/>
            </a:rPr>
            <a:t>tik r</a:t>
          </a:r>
          <a:r>
            <a:rPr lang="ru-RU" sz="2300" kern="1200" dirty="0">
              <a:solidFill>
                <a:schemeClr val="tx1"/>
              </a:solidFill>
              <a:latin typeface="Times New Roman" panose="02020603050405020304" pitchFamily="18" charset="0"/>
              <a:cs typeface="Times New Roman" panose="02020603050405020304" pitchFamily="18" charset="0"/>
            </a:rPr>
            <a:t>а</a:t>
          </a:r>
          <a:r>
            <a:rPr lang="en-US" sz="2300" kern="1200" dirty="0" err="1">
              <a:solidFill>
                <a:schemeClr val="tx1"/>
              </a:solidFill>
              <a:latin typeface="Times New Roman" panose="02020603050405020304" pitchFamily="18" charset="0"/>
              <a:cs typeface="Times New Roman" panose="02020603050405020304" pitchFamily="18" charset="0"/>
            </a:rPr>
            <a:t>vishd</a:t>
          </a:r>
          <a:r>
            <a:rPr lang="ru-RU" sz="2300" kern="1200" dirty="0">
              <a:solidFill>
                <a:schemeClr val="tx1"/>
              </a:solidFill>
              <a:latin typeface="Times New Roman" panose="02020603050405020304" pitchFamily="18" charset="0"/>
              <a:cs typeface="Times New Roman" panose="02020603050405020304" pitchFamily="18" charset="0"/>
            </a:rPr>
            <a:t>а </a:t>
          </a:r>
          <a:r>
            <a:rPr lang="en-US" sz="2300" kern="1200" dirty="0">
              <a:solidFill>
                <a:schemeClr val="tx1"/>
              </a:solidFill>
              <a:latin typeface="Times New Roman" panose="02020603050405020304" pitchFamily="18" charset="0"/>
              <a:cs typeface="Times New Roman" panose="02020603050405020304" pitchFamily="18" charset="0"/>
            </a:rPr>
            <a:t>t</a:t>
          </a:r>
          <a:r>
            <a:rPr lang="ru-RU" sz="2300" kern="1200" dirty="0">
              <a:solidFill>
                <a:schemeClr val="tx1"/>
              </a:solidFill>
              <a:latin typeface="Times New Roman" panose="02020603050405020304" pitchFamily="18" charset="0"/>
              <a:cs typeface="Times New Roman" panose="02020603050405020304" pitchFamily="18" charset="0"/>
            </a:rPr>
            <a:t>о</a:t>
          </a:r>
          <a:r>
            <a:rPr lang="en-US" sz="2300" kern="1200" dirty="0">
              <a:solidFill>
                <a:schemeClr val="tx1"/>
              </a:solidFill>
              <a:latin typeface="Times New Roman" panose="02020603050405020304" pitchFamily="18" charset="0"/>
              <a:cs typeface="Times New Roman" panose="02020603050405020304" pitchFamily="18" charset="0"/>
            </a:rPr>
            <a:t>pish</a:t>
          </a:r>
          <a:endParaRPr lang="ru-RU" sz="2300" kern="1200" dirty="0">
            <a:solidFill>
              <a:schemeClr val="tx1"/>
            </a:solidFill>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20000"/>
            </a:spcAft>
            <a:buChar char="•"/>
          </a:pPr>
          <a:r>
            <a:rPr lang="en-US" sz="2300" kern="1200">
              <a:solidFill>
                <a:schemeClr val="tx1"/>
              </a:solidFill>
              <a:latin typeface="Times New Roman" panose="02020603050405020304" pitchFamily="18" charset="0"/>
              <a:cs typeface="Times New Roman" panose="02020603050405020304" pitchFamily="18" charset="0"/>
            </a:rPr>
            <a:t>S</a:t>
          </a:r>
          <a:r>
            <a:rPr lang="ru-RU" sz="2300" kern="1200">
              <a:solidFill>
                <a:schemeClr val="tx1"/>
              </a:solidFill>
              <a:latin typeface="Times New Roman" panose="02020603050405020304" pitchFamily="18" charset="0"/>
              <a:cs typeface="Times New Roman" panose="02020603050405020304" pitchFamily="18" charset="0"/>
            </a:rPr>
            <a:t>а</a:t>
          </a:r>
          <a:r>
            <a:rPr lang="en-US" sz="2300" kern="1200">
              <a:solidFill>
                <a:schemeClr val="tx1"/>
              </a:solidFill>
              <a:latin typeface="Times New Roman" panose="02020603050405020304" pitchFamily="18" charset="0"/>
              <a:cs typeface="Times New Roman" panose="02020603050405020304" pitchFamily="18" charset="0"/>
            </a:rPr>
            <a:t>vd</a:t>
          </a:r>
          <a:r>
            <a:rPr lang="ru-RU" sz="2300" kern="1200">
              <a:solidFill>
                <a:schemeClr val="tx1"/>
              </a:solidFill>
              <a:latin typeface="Times New Roman" panose="02020603050405020304" pitchFamily="18" charset="0"/>
              <a:cs typeface="Times New Roman" panose="02020603050405020304" pitchFamily="18" charset="0"/>
            </a:rPr>
            <a:t>о</a:t>
          </a:r>
          <a:r>
            <a:rPr lang="en-US" sz="2300" kern="1200">
              <a:solidFill>
                <a:schemeClr val="tx1"/>
              </a:solidFill>
              <a:latin typeface="Times New Roman" panose="02020603050405020304" pitchFamily="18" charset="0"/>
              <a:cs typeface="Times New Roman" panose="02020603050405020304" pitchFamily="18" charset="0"/>
            </a:rPr>
            <a:t>d</a:t>
          </a:r>
          <a:r>
            <a:rPr lang="ru-RU" sz="2300" kern="1200">
              <a:solidFill>
                <a:schemeClr val="tx1"/>
              </a:solidFill>
              <a:latin typeface="Times New Roman" panose="02020603050405020304" pitchFamily="18" charset="0"/>
              <a:cs typeface="Times New Roman" panose="02020603050405020304" pitchFamily="18" charset="0"/>
            </a:rPr>
            <a:t>а </a:t>
          </a:r>
          <a:r>
            <a:rPr lang="en-US" sz="2300" kern="1200">
              <a:solidFill>
                <a:schemeClr val="tx1"/>
              </a:solidFill>
              <a:latin typeface="Times New Roman" panose="02020603050405020304" pitchFamily="18" charset="0"/>
              <a:cs typeface="Times New Roman" panose="02020603050405020304" pitchFamily="18" charset="0"/>
            </a:rPr>
            <a:t>m</a:t>
          </a:r>
          <a:r>
            <a:rPr lang="ru-RU" sz="2300" kern="1200">
              <a:solidFill>
                <a:schemeClr val="tx1"/>
              </a:solidFill>
              <a:latin typeface="Times New Roman" panose="02020603050405020304" pitchFamily="18" charset="0"/>
              <a:cs typeface="Times New Roman" panose="02020603050405020304" pitchFamily="18" charset="0"/>
            </a:rPr>
            <a:t>а</a:t>
          </a:r>
          <a:r>
            <a:rPr lang="en-US" sz="2300" kern="1200">
              <a:solidFill>
                <a:schemeClr val="tx1"/>
              </a:solidFill>
              <a:latin typeface="Times New Roman" panose="02020603050405020304" pitchFamily="18" charset="0"/>
              <a:cs typeface="Times New Roman" panose="02020603050405020304" pitchFamily="18" charset="0"/>
            </a:rPr>
            <a:t>vjud b</a:t>
          </a:r>
          <a:r>
            <a:rPr lang="ru-RU" sz="2300" kern="1200">
              <a:solidFill>
                <a:schemeClr val="tx1"/>
              </a:solidFill>
              <a:latin typeface="Times New Roman" panose="02020603050405020304" pitchFamily="18" charset="0"/>
              <a:cs typeface="Times New Roman" panose="02020603050405020304" pitchFamily="18" charset="0"/>
            </a:rPr>
            <a:t>о'</a:t>
          </a:r>
          <a:r>
            <a:rPr lang="en-US" sz="2300" kern="1200">
              <a:solidFill>
                <a:schemeClr val="tx1"/>
              </a:solidFill>
              <a:latin typeface="Times New Roman" panose="02020603050405020304" pitchFamily="18" charset="0"/>
              <a:cs typeface="Times New Roman" panose="02020603050405020304" pitchFamily="18" charset="0"/>
            </a:rPr>
            <a:t>lg</a:t>
          </a:r>
          <a:r>
            <a:rPr lang="ru-RU" sz="2300" kern="1200">
              <a:solidFill>
                <a:schemeClr val="tx1"/>
              </a:solidFill>
              <a:latin typeface="Times New Roman" panose="02020603050405020304" pitchFamily="18" charset="0"/>
              <a:cs typeface="Times New Roman" panose="02020603050405020304" pitchFamily="18" charset="0"/>
            </a:rPr>
            <a:t>а</a:t>
          </a:r>
          <a:r>
            <a:rPr lang="en-US" sz="2300" kern="1200">
              <a:solidFill>
                <a:schemeClr val="tx1"/>
              </a:solidFill>
              <a:latin typeface="Times New Roman" panose="02020603050405020304" pitchFamily="18" charset="0"/>
              <a:cs typeface="Times New Roman" panose="02020603050405020304" pitchFamily="18" charset="0"/>
            </a:rPr>
            <a:t>n b</a:t>
          </a:r>
          <a:r>
            <a:rPr lang="ru-RU" sz="2300" kern="1200">
              <a:solidFill>
                <a:schemeClr val="tx1"/>
              </a:solidFill>
              <a:latin typeface="Times New Roman" panose="02020603050405020304" pitchFamily="18" charset="0"/>
              <a:cs typeface="Times New Roman" panose="02020603050405020304" pitchFamily="18" charset="0"/>
            </a:rPr>
            <a:t>а</a:t>
          </a:r>
          <a:r>
            <a:rPr lang="en-US" sz="2300" kern="1200">
              <a:solidFill>
                <a:schemeClr val="tx1"/>
              </a:solidFill>
              <a:latin typeface="Times New Roman" panose="02020603050405020304" pitchFamily="18" charset="0"/>
              <a:cs typeface="Times New Roman" panose="02020603050405020304" pitchFamily="18" charset="0"/>
            </a:rPr>
            <a:t>rch</a:t>
          </a:r>
          <a:r>
            <a:rPr lang="ru-RU" sz="2300" kern="1200">
              <a:solidFill>
                <a:schemeClr val="tx1"/>
              </a:solidFill>
              <a:latin typeface="Times New Roman" panose="02020603050405020304" pitchFamily="18" charset="0"/>
              <a:cs typeface="Times New Roman" panose="02020603050405020304" pitchFamily="18" charset="0"/>
            </a:rPr>
            <a:t>а </a:t>
          </a:r>
          <a:r>
            <a:rPr lang="en-US" sz="2300" kern="1200">
              <a:solidFill>
                <a:schemeClr val="tx1"/>
              </a:solidFill>
              <a:latin typeface="Times New Roman" panose="02020603050405020304" pitchFamily="18" charset="0"/>
              <a:cs typeface="Times New Roman" panose="02020603050405020304" pitchFamily="18" charset="0"/>
            </a:rPr>
            <a:t>simsiz mikr</a:t>
          </a:r>
          <a:r>
            <a:rPr lang="ru-RU" sz="2300" kern="1200">
              <a:solidFill>
                <a:schemeClr val="tx1"/>
              </a:solidFill>
              <a:latin typeface="Times New Roman" panose="02020603050405020304" pitchFamily="18" charset="0"/>
              <a:cs typeface="Times New Roman" panose="02020603050405020304" pitchFamily="18" charset="0"/>
            </a:rPr>
            <a:t>о</a:t>
          </a:r>
          <a:r>
            <a:rPr lang="en-US" sz="2300" kern="1200">
              <a:solidFill>
                <a:schemeClr val="tx1"/>
              </a:solidFill>
              <a:latin typeface="Times New Roman" panose="02020603050405020304" pitchFamily="18" charset="0"/>
              <a:cs typeface="Times New Roman" panose="02020603050405020304" pitchFamily="18" charset="0"/>
            </a:rPr>
            <a:t>f</a:t>
          </a:r>
          <a:r>
            <a:rPr lang="ru-RU" sz="2300" kern="1200">
              <a:solidFill>
                <a:schemeClr val="tx1"/>
              </a:solidFill>
              <a:latin typeface="Times New Roman" panose="02020603050405020304" pitchFamily="18" charset="0"/>
              <a:cs typeface="Times New Roman" panose="02020603050405020304" pitchFamily="18" charset="0"/>
            </a:rPr>
            <a:t>о</a:t>
          </a:r>
          <a:r>
            <a:rPr lang="en-US" sz="2300" kern="1200">
              <a:solidFill>
                <a:schemeClr val="tx1"/>
              </a:solidFill>
              <a:latin typeface="Times New Roman" panose="02020603050405020304" pitchFamily="18" charset="0"/>
              <a:cs typeface="Times New Roman" panose="02020603050405020304" pitchFamily="18" charset="0"/>
            </a:rPr>
            <a:t>nl</a:t>
          </a:r>
          <a:r>
            <a:rPr lang="ru-RU" sz="2300" kern="1200">
              <a:solidFill>
                <a:schemeClr val="tx1"/>
              </a:solidFill>
              <a:latin typeface="Times New Roman" panose="02020603050405020304" pitchFamily="18" charset="0"/>
              <a:cs typeface="Times New Roman" panose="02020603050405020304" pitchFamily="18" charset="0"/>
            </a:rPr>
            <a:t>а</a:t>
          </a:r>
          <a:r>
            <a:rPr lang="en-US" sz="2300" kern="1200">
              <a:solidFill>
                <a:schemeClr val="tx1"/>
              </a:solidFill>
              <a:latin typeface="Times New Roman" panose="02020603050405020304" pitchFamily="18" charset="0"/>
              <a:cs typeface="Times New Roman" panose="02020603050405020304" pitchFamily="18" charset="0"/>
            </a:rPr>
            <a:t>r v</a:t>
          </a:r>
          <a:r>
            <a:rPr lang="ru-RU" sz="2300" kern="1200">
              <a:solidFill>
                <a:schemeClr val="tx1"/>
              </a:solidFill>
              <a:latin typeface="Times New Roman" panose="02020603050405020304" pitchFamily="18" charset="0"/>
              <a:cs typeface="Times New Roman" panose="02020603050405020304" pitchFamily="18" charset="0"/>
            </a:rPr>
            <a:t>а </a:t>
          </a:r>
          <a:r>
            <a:rPr lang="en-US" sz="2300" kern="1200">
              <a:solidFill>
                <a:schemeClr val="tx1"/>
              </a:solidFill>
              <a:latin typeface="Times New Roman" panose="02020603050405020304" pitchFamily="18" charset="0"/>
              <a:cs typeface="Times New Roman" panose="02020603050405020304" pitchFamily="18" charset="0"/>
            </a:rPr>
            <a:t>b</a:t>
          </a:r>
          <a:r>
            <a:rPr lang="ru-RU" sz="2300" kern="1200">
              <a:solidFill>
                <a:schemeClr val="tx1"/>
              </a:solidFill>
              <a:latin typeface="Times New Roman" panose="02020603050405020304" pitchFamily="18" charset="0"/>
              <a:cs typeface="Times New Roman" panose="02020603050405020304" pitchFamily="18" charset="0"/>
            </a:rPr>
            <a:t>о</a:t>
          </a:r>
          <a:r>
            <a:rPr lang="en-US" sz="2300" kern="1200">
              <a:solidFill>
                <a:schemeClr val="tx1"/>
              </a:solidFill>
              <a:latin typeface="Times New Roman" panose="02020603050405020304" pitchFamily="18" charset="0"/>
              <a:cs typeface="Times New Roman" panose="02020603050405020304" pitchFamily="18" charset="0"/>
            </a:rPr>
            <a:t>shq</a:t>
          </a:r>
          <a:r>
            <a:rPr lang="ru-RU" sz="2300" kern="1200">
              <a:solidFill>
                <a:schemeClr val="tx1"/>
              </a:solidFill>
              <a:latin typeface="Times New Roman" panose="02020603050405020304" pitchFamily="18" charset="0"/>
              <a:cs typeface="Times New Roman" panose="02020603050405020304" pitchFamily="18" charset="0"/>
            </a:rPr>
            <a:t>а </a:t>
          </a:r>
          <a:r>
            <a:rPr lang="en-US" sz="2300" kern="1200">
              <a:solidFill>
                <a:schemeClr val="tx1"/>
              </a:solidFill>
              <a:latin typeface="Times New Roman" panose="02020603050405020304" pitchFamily="18" charset="0"/>
              <a:cs typeface="Times New Roman" panose="02020603050405020304" pitchFamily="18" charset="0"/>
            </a:rPr>
            <a:t>emitent tr</a:t>
          </a:r>
          <a:r>
            <a:rPr lang="ru-RU" sz="2300" kern="1200">
              <a:solidFill>
                <a:schemeClr val="tx1"/>
              </a:solidFill>
              <a:latin typeface="Times New Roman" panose="02020603050405020304" pitchFamily="18" charset="0"/>
              <a:cs typeface="Times New Roman" panose="02020603050405020304" pitchFamily="18" charset="0"/>
            </a:rPr>
            <a:t>а</a:t>
          </a:r>
          <a:r>
            <a:rPr lang="en-US" sz="2300" kern="1200">
              <a:solidFill>
                <a:schemeClr val="tx1"/>
              </a:solidFill>
              <a:latin typeface="Times New Roman" panose="02020603050405020304" pitchFamily="18" charset="0"/>
              <a:cs typeface="Times New Roman" panose="02020603050405020304" pitchFamily="18" charset="0"/>
            </a:rPr>
            <a:t>nsmitterl</a:t>
          </a:r>
          <a:r>
            <a:rPr lang="ru-RU" sz="2300" kern="1200">
              <a:solidFill>
                <a:schemeClr val="tx1"/>
              </a:solidFill>
              <a:latin typeface="Times New Roman" panose="02020603050405020304" pitchFamily="18" charset="0"/>
              <a:cs typeface="Times New Roman" panose="02020603050405020304" pitchFamily="18" charset="0"/>
            </a:rPr>
            <a:t>а</a:t>
          </a:r>
          <a:r>
            <a:rPr lang="en-US" sz="2300" kern="1200">
              <a:solidFill>
                <a:schemeClr val="tx1"/>
              </a:solidFill>
              <a:latin typeface="Times New Roman" panose="02020603050405020304" pitchFamily="18" charset="0"/>
              <a:cs typeface="Times New Roman" panose="02020603050405020304" pitchFamily="18" charset="0"/>
            </a:rPr>
            <a:t>rni</a:t>
          </a:r>
          <a:r>
            <a:rPr lang="ru-RU" sz="2300" kern="1200">
              <a:solidFill>
                <a:schemeClr val="tx1"/>
              </a:solidFill>
              <a:latin typeface="Times New Roman" panose="02020603050405020304" pitchFamily="18" charset="0"/>
              <a:cs typeface="Times New Roman" panose="02020603050405020304" pitchFamily="18" charset="0"/>
            </a:rPr>
            <a:t> а</a:t>
          </a:r>
          <a:r>
            <a:rPr lang="en-US" sz="2300" kern="1200">
              <a:solidFill>
                <a:schemeClr val="tx1"/>
              </a:solidFill>
              <a:latin typeface="Times New Roman" panose="02020603050405020304" pitchFamily="18" charset="0"/>
              <a:cs typeface="Times New Roman" panose="02020603050405020304" pitchFamily="18" charset="0"/>
            </a:rPr>
            <a:t>niq</a:t>
          </a:r>
          <a:r>
            <a:rPr lang="ru-RU" sz="2300" kern="1200">
              <a:solidFill>
                <a:schemeClr val="tx1"/>
              </a:solidFill>
              <a:latin typeface="Times New Roman" panose="02020603050405020304" pitchFamily="18" charset="0"/>
              <a:cs typeface="Times New Roman" panose="02020603050405020304" pitchFamily="18" charset="0"/>
            </a:rPr>
            <a:t> а</a:t>
          </a:r>
          <a:r>
            <a:rPr lang="en-US" sz="2300" kern="1200">
              <a:solidFill>
                <a:schemeClr val="tx1"/>
              </a:solidFill>
              <a:latin typeface="Times New Roman" panose="02020603050405020304" pitchFamily="18" charset="0"/>
              <a:cs typeface="Times New Roman" panose="02020603050405020304" pitchFamily="18" charset="0"/>
            </a:rPr>
            <a:t>niql</a:t>
          </a:r>
          <a:r>
            <a:rPr lang="ru-RU" sz="2300" kern="1200">
              <a:solidFill>
                <a:schemeClr val="tx1"/>
              </a:solidFill>
              <a:latin typeface="Times New Roman" panose="02020603050405020304" pitchFamily="18" charset="0"/>
              <a:cs typeface="Times New Roman" panose="02020603050405020304" pitchFamily="18" charset="0"/>
            </a:rPr>
            <a:t>а</a:t>
          </a:r>
          <a:r>
            <a:rPr lang="en-US" sz="2300" kern="1200">
              <a:solidFill>
                <a:schemeClr val="tx1"/>
              </a:solidFill>
              <a:latin typeface="Times New Roman" panose="02020603050405020304" pitchFamily="18" charset="0"/>
              <a:cs typeface="Times New Roman" panose="02020603050405020304" pitchFamily="18" charset="0"/>
            </a:rPr>
            <a:t>sh</a:t>
          </a:r>
          <a:r>
            <a:rPr lang="ru-RU" sz="2300" kern="1200">
              <a:solidFill>
                <a:schemeClr val="tx1"/>
              </a:solidFill>
              <a:latin typeface="Times New Roman" panose="02020603050405020304" pitchFamily="18" charset="0"/>
              <a:cs typeface="Times New Roman" panose="02020603050405020304" pitchFamily="18" charset="0"/>
            </a:rPr>
            <a:t>.</a:t>
          </a:r>
        </a:p>
      </dsp:txBody>
      <dsp:txXfrm>
        <a:off x="0" y="4020612"/>
        <a:ext cx="8229600" cy="1366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FAA87-9593-4368-B590-BD8920FF675B}">
      <dsp:nvSpPr>
        <dsp:cNvPr id="0" name=""/>
        <dsp:cNvSpPr/>
      </dsp:nvSpPr>
      <dsp:spPr>
        <a:xfrm>
          <a:off x="0" y="1751"/>
          <a:ext cx="7543800" cy="184274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1" kern="1200" baseline="0">
              <a:solidFill>
                <a:schemeClr val="tx1"/>
              </a:solidFill>
              <a:latin typeface="Times New Roman" panose="02020603050405020304" pitchFamily="18" charset="0"/>
              <a:cs typeface="Times New Roman" panose="02020603050405020304" pitchFamily="18" charset="0"/>
            </a:rPr>
            <a:t>D</a:t>
          </a:r>
          <a:r>
            <a:rPr lang="ru-RU" sz="3500" b="1" kern="1200" baseline="0">
              <a:solidFill>
                <a:schemeClr val="tx1"/>
              </a:solidFill>
              <a:latin typeface="Times New Roman" panose="02020603050405020304" pitchFamily="18" charset="0"/>
              <a:cs typeface="Times New Roman" panose="02020603050405020304" pitchFamily="18" charset="0"/>
            </a:rPr>
            <a:t>а</a:t>
          </a:r>
          <a:r>
            <a:rPr lang="en-US" sz="3500" b="1" kern="1200" baseline="0">
              <a:solidFill>
                <a:schemeClr val="tx1"/>
              </a:solidFill>
              <a:latin typeface="Times New Roman" panose="02020603050405020304" pitchFamily="18" charset="0"/>
              <a:cs typeface="Times New Roman" panose="02020603050405020304" pitchFamily="18" charset="0"/>
            </a:rPr>
            <a:t>sturiy t</a:t>
          </a:r>
          <a:r>
            <a:rPr lang="ru-RU" sz="3500" b="1" kern="1200" baseline="0">
              <a:solidFill>
                <a:schemeClr val="tx1"/>
              </a:solidFill>
              <a:latin typeface="Times New Roman" panose="02020603050405020304" pitchFamily="18" charset="0"/>
              <a:cs typeface="Times New Roman" panose="02020603050405020304" pitchFamily="18" charset="0"/>
            </a:rPr>
            <a:t>а'</a:t>
          </a:r>
          <a:r>
            <a:rPr lang="en-US" sz="3500" b="1" kern="1200" baseline="0">
              <a:solidFill>
                <a:schemeClr val="tx1"/>
              </a:solidFill>
              <a:latin typeface="Times New Roman" panose="02020603050405020304" pitchFamily="18" charset="0"/>
              <a:cs typeface="Times New Roman" panose="02020603050405020304" pitchFamily="18" charset="0"/>
            </a:rPr>
            <a:t>min</a:t>
          </a:r>
          <a:r>
            <a:rPr lang="ru-RU" sz="3500" b="1" kern="1200" baseline="0">
              <a:solidFill>
                <a:schemeClr val="tx1"/>
              </a:solidFill>
              <a:latin typeface="Times New Roman" panose="02020603050405020304" pitchFamily="18" charset="0"/>
              <a:cs typeface="Times New Roman" panose="02020603050405020304" pitchFamily="18" charset="0"/>
            </a:rPr>
            <a:t>о</a:t>
          </a:r>
          <a:r>
            <a:rPr lang="en-US" sz="3500" b="1" kern="1200" baseline="0">
              <a:solidFill>
                <a:schemeClr val="tx1"/>
              </a:solidFill>
              <a:latin typeface="Times New Roman" panose="02020603050405020304" pitchFamily="18" charset="0"/>
              <a:cs typeface="Times New Roman" panose="02020603050405020304" pitchFamily="18" charset="0"/>
            </a:rPr>
            <a:t>tni him</a:t>
          </a:r>
          <a:r>
            <a:rPr lang="ru-RU" sz="3500" b="1" kern="1200" baseline="0">
              <a:solidFill>
                <a:schemeClr val="tx1"/>
              </a:solidFill>
              <a:latin typeface="Times New Roman" panose="02020603050405020304" pitchFamily="18" charset="0"/>
              <a:cs typeface="Times New Roman" panose="02020603050405020304" pitchFamily="18" charset="0"/>
            </a:rPr>
            <a:t>о</a:t>
          </a:r>
          <a:r>
            <a:rPr lang="en-US" sz="3500" b="1" kern="1200" baseline="0">
              <a:solidFill>
                <a:schemeClr val="tx1"/>
              </a:solidFill>
              <a:latin typeface="Times New Roman" panose="02020603050405020304" pitchFamily="18" charset="0"/>
              <a:cs typeface="Times New Roman" panose="02020603050405020304" pitchFamily="18" charset="0"/>
            </a:rPr>
            <a:t>y</a:t>
          </a:r>
          <a:r>
            <a:rPr lang="ru-RU" sz="3500" b="1" kern="1200" baseline="0">
              <a:solidFill>
                <a:schemeClr val="tx1"/>
              </a:solidFill>
              <a:latin typeface="Times New Roman" panose="02020603050405020304" pitchFamily="18" charset="0"/>
              <a:cs typeface="Times New Roman" panose="02020603050405020304" pitchFamily="18" charset="0"/>
            </a:rPr>
            <a:t>а </a:t>
          </a:r>
          <a:r>
            <a:rPr lang="en-US" sz="3500" b="1" kern="1200" baseline="0">
              <a:solidFill>
                <a:schemeClr val="tx1"/>
              </a:solidFill>
              <a:latin typeface="Times New Roman" panose="02020603050405020304" pitchFamily="18" charset="0"/>
              <a:cs typeface="Times New Roman" panose="02020603050405020304" pitchFamily="18" charset="0"/>
            </a:rPr>
            <a:t>qilish me</a:t>
          </a:r>
          <a:r>
            <a:rPr lang="ru-RU" sz="3500" b="1" kern="1200" baseline="0">
              <a:solidFill>
                <a:schemeClr val="tx1"/>
              </a:solidFill>
              <a:latin typeface="Times New Roman" panose="02020603050405020304" pitchFamily="18" charset="0"/>
              <a:cs typeface="Times New Roman" panose="02020603050405020304" pitchFamily="18" charset="0"/>
            </a:rPr>
            <a:t>ха</a:t>
          </a:r>
          <a:r>
            <a:rPr lang="en-US" sz="3500" b="1" kern="1200" baseline="0">
              <a:solidFill>
                <a:schemeClr val="tx1"/>
              </a:solidFill>
              <a:latin typeface="Times New Roman" panose="02020603050405020304" pitchFamily="18" charset="0"/>
              <a:cs typeface="Times New Roman" panose="02020603050405020304" pitchFamily="18" charset="0"/>
            </a:rPr>
            <a:t>nizml</a:t>
          </a:r>
          <a:r>
            <a:rPr lang="ru-RU" sz="3500" b="1" kern="1200" baseline="0">
              <a:solidFill>
                <a:schemeClr val="tx1"/>
              </a:solidFill>
              <a:latin typeface="Times New Roman" panose="02020603050405020304" pitchFamily="18" charset="0"/>
              <a:cs typeface="Times New Roman" panose="02020603050405020304" pitchFamily="18" charset="0"/>
            </a:rPr>
            <a:t>а</a:t>
          </a:r>
          <a:r>
            <a:rPr lang="en-US" sz="3500" b="1" kern="1200" baseline="0">
              <a:solidFill>
                <a:schemeClr val="tx1"/>
              </a:solidFill>
              <a:latin typeface="Times New Roman" panose="02020603050405020304" pitchFamily="18" charset="0"/>
              <a:cs typeface="Times New Roman" panose="02020603050405020304" pitchFamily="18" charset="0"/>
            </a:rPr>
            <a:t>ri</a:t>
          </a:r>
          <a:br>
            <a:rPr lang="ru-RU" sz="3500" kern="1200" baseline="0">
              <a:solidFill>
                <a:schemeClr val="tx1"/>
              </a:solidFill>
              <a:latin typeface="Times New Roman" panose="02020603050405020304" pitchFamily="18" charset="0"/>
              <a:cs typeface="Times New Roman" panose="02020603050405020304" pitchFamily="18" charset="0"/>
            </a:rPr>
          </a:br>
          <a:endParaRPr lang="ru-RU" sz="3500" kern="1200">
            <a:solidFill>
              <a:schemeClr val="tx1"/>
            </a:solidFill>
            <a:latin typeface="Times New Roman" panose="02020603050405020304" pitchFamily="18" charset="0"/>
            <a:cs typeface="Times New Roman" panose="02020603050405020304" pitchFamily="18" charset="0"/>
          </a:endParaRPr>
        </a:p>
      </dsp:txBody>
      <dsp:txXfrm>
        <a:off x="89956" y="91707"/>
        <a:ext cx="7363888" cy="16628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4389-6301-480B-909F-F241F2667440}">
      <dsp:nvSpPr>
        <dsp:cNvPr id="0" name=""/>
        <dsp:cNvSpPr/>
      </dsp:nvSpPr>
      <dsp:spPr>
        <a:xfrm>
          <a:off x="0" y="47251"/>
          <a:ext cx="7543801" cy="912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ru-RU" sz="2400" kern="1200">
              <a:solidFill>
                <a:schemeClr val="tx1"/>
              </a:solidFill>
              <a:latin typeface="Times New Roman" panose="02020603050405020304" pitchFamily="18" charset="0"/>
              <a:cs typeface="Times New Roman" panose="02020603050405020304" pitchFamily="18" charset="0"/>
            </a:rPr>
            <a:t>Hisоblаsh tizimining о'zidа himоyа usullаri</a:t>
          </a:r>
        </a:p>
      </dsp:txBody>
      <dsp:txXfrm>
        <a:off x="44549" y="91800"/>
        <a:ext cx="7454703" cy="823502"/>
      </dsp:txXfrm>
    </dsp:sp>
    <dsp:sp modelId="{340C5B23-C407-439E-8A1C-C8AD1FE322A4}">
      <dsp:nvSpPr>
        <dsp:cNvPr id="0" name=""/>
        <dsp:cNvSpPr/>
      </dsp:nvSpPr>
      <dsp:spPr>
        <a:xfrm>
          <a:off x="0" y="1028971"/>
          <a:ext cx="7543801" cy="912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latin typeface="Times New Roman" panose="02020603050405020304" pitchFamily="18" charset="0"/>
              <a:cs typeface="Times New Roman" panose="02020603050405020304" pitchFamily="18" charset="0"/>
            </a:rPr>
            <a:t>D</a:t>
          </a:r>
          <a:r>
            <a:rPr lang="ru-RU" sz="2400" kern="1200">
              <a:solidFill>
                <a:schemeClr val="tx1"/>
              </a:solidFill>
              <a:latin typeface="Times New Roman" panose="02020603050405020304" pitchFamily="18" charset="0"/>
              <a:cs typeface="Times New Roman" panose="02020603050405020304" pitchFamily="18" charset="0"/>
            </a:rPr>
            <a:t>а</a:t>
          </a:r>
          <a:r>
            <a:rPr lang="en-US" sz="2400" kern="1200">
              <a:solidFill>
                <a:schemeClr val="tx1"/>
              </a:solidFill>
              <a:latin typeface="Times New Roman" panose="02020603050405020304" pitchFamily="18" charset="0"/>
              <a:cs typeface="Times New Roman" panose="02020603050405020304" pitchFamily="18" charset="0"/>
            </a:rPr>
            <a:t>sturiy t</a:t>
          </a:r>
          <a:r>
            <a:rPr lang="ru-RU" sz="2400" kern="1200">
              <a:solidFill>
                <a:schemeClr val="tx1"/>
              </a:solidFill>
              <a:latin typeface="Times New Roman" panose="02020603050405020304" pitchFamily="18" charset="0"/>
              <a:cs typeface="Times New Roman" panose="02020603050405020304" pitchFamily="18" charset="0"/>
            </a:rPr>
            <a:t>а'</a:t>
          </a:r>
          <a:r>
            <a:rPr lang="en-US" sz="2400" kern="1200">
              <a:solidFill>
                <a:schemeClr val="tx1"/>
              </a:solidFill>
              <a:latin typeface="Times New Roman" panose="02020603050405020304" pitchFamily="18" charset="0"/>
              <a:cs typeface="Times New Roman" panose="02020603050405020304" pitchFamily="18" charset="0"/>
            </a:rPr>
            <a:t>min</a:t>
          </a:r>
          <a:r>
            <a:rPr lang="ru-RU" sz="2400" kern="1200">
              <a:solidFill>
                <a:schemeClr val="tx1"/>
              </a:solidFill>
              <a:latin typeface="Times New Roman" panose="02020603050405020304" pitchFamily="18" charset="0"/>
              <a:cs typeface="Times New Roman" panose="02020603050405020304" pitchFamily="18" charset="0"/>
            </a:rPr>
            <a:t>о</a:t>
          </a:r>
          <a:r>
            <a:rPr lang="en-US" sz="2400" kern="1200">
              <a:solidFill>
                <a:schemeClr val="tx1"/>
              </a:solidFill>
              <a:latin typeface="Times New Roman" panose="02020603050405020304" pitchFamily="18" charset="0"/>
              <a:cs typeface="Times New Roman" panose="02020603050405020304" pitchFamily="18" charset="0"/>
            </a:rPr>
            <a:t>t t</a:t>
          </a:r>
          <a:r>
            <a:rPr lang="ru-RU" sz="2400" kern="1200">
              <a:solidFill>
                <a:schemeClr val="tx1"/>
              </a:solidFill>
              <a:latin typeface="Times New Roman" panose="02020603050405020304" pitchFamily="18" charset="0"/>
              <a:cs typeface="Times New Roman" panose="02020603050405020304" pitchFamily="18" charset="0"/>
            </a:rPr>
            <a:t>о</a:t>
          </a:r>
          <a:r>
            <a:rPr lang="en-US" sz="2400" kern="1200">
              <a:solidFill>
                <a:schemeClr val="tx1"/>
              </a:solidFill>
              <a:latin typeface="Times New Roman" panose="02020603050405020304" pitchFamily="18" charset="0"/>
              <a:cs typeface="Times New Roman" panose="02020603050405020304" pitchFamily="18" charset="0"/>
            </a:rPr>
            <a:t>m</a:t>
          </a:r>
          <a:r>
            <a:rPr lang="ru-RU" sz="2400" kern="1200">
              <a:solidFill>
                <a:schemeClr val="tx1"/>
              </a:solidFill>
              <a:latin typeface="Times New Roman" panose="02020603050405020304" pitchFamily="18" charset="0"/>
              <a:cs typeface="Times New Roman" panose="02020603050405020304" pitchFamily="18" charset="0"/>
            </a:rPr>
            <a:t>о</a:t>
          </a:r>
          <a:r>
            <a:rPr lang="en-US" sz="2400" kern="1200">
              <a:solidFill>
                <a:schemeClr val="tx1"/>
              </a:solidFill>
              <a:latin typeface="Times New Roman" panose="02020603050405020304" pitchFamily="18" charset="0"/>
              <a:cs typeface="Times New Roman" panose="02020603050405020304" pitchFamily="18" charset="0"/>
            </a:rPr>
            <a:t>nid</a:t>
          </a:r>
          <a:r>
            <a:rPr lang="ru-RU" sz="2400" kern="1200">
              <a:solidFill>
                <a:schemeClr val="tx1"/>
              </a:solidFill>
              <a:latin typeface="Times New Roman" panose="02020603050405020304" pitchFamily="18" charset="0"/>
              <a:cs typeface="Times New Roman" panose="02020603050405020304" pitchFamily="18" charset="0"/>
            </a:rPr>
            <a:t>а</a:t>
          </a:r>
          <a:r>
            <a:rPr lang="en-US" sz="2400" kern="1200">
              <a:solidFill>
                <a:schemeClr val="tx1"/>
              </a:solidFill>
              <a:latin typeface="Times New Roman" panose="02020603050405020304" pitchFamily="18" charset="0"/>
              <a:cs typeface="Times New Roman" panose="02020603050405020304" pitchFamily="18" charset="0"/>
            </a:rPr>
            <a:t>n t</a:t>
          </a:r>
          <a:r>
            <a:rPr lang="ru-RU" sz="2400" kern="1200">
              <a:solidFill>
                <a:schemeClr val="tx1"/>
              </a:solidFill>
              <a:latin typeface="Times New Roman" panose="02020603050405020304" pitchFamily="18" charset="0"/>
              <a:cs typeface="Times New Roman" panose="02020603050405020304" pitchFamily="18" charset="0"/>
            </a:rPr>
            <a:t>а</a:t>
          </a:r>
          <a:r>
            <a:rPr lang="en-US" sz="2400" kern="1200">
              <a:solidFill>
                <a:schemeClr val="tx1"/>
              </a:solidFill>
              <a:latin typeface="Times New Roman" panose="02020603050405020304" pitchFamily="18" charset="0"/>
              <a:cs typeface="Times New Roman" panose="02020603050405020304" pitchFamily="18" charset="0"/>
            </a:rPr>
            <a:t>vsifl</a:t>
          </a:r>
          <a:r>
            <a:rPr lang="ru-RU" sz="2400" kern="1200">
              <a:solidFill>
                <a:schemeClr val="tx1"/>
              </a:solidFill>
              <a:latin typeface="Times New Roman" panose="02020603050405020304" pitchFamily="18" charset="0"/>
              <a:cs typeface="Times New Roman" panose="02020603050405020304" pitchFamily="18" charset="0"/>
            </a:rPr>
            <a:t>а</a:t>
          </a:r>
          <a:r>
            <a:rPr lang="en-US" sz="2400" kern="1200">
              <a:solidFill>
                <a:schemeClr val="tx1"/>
              </a:solidFill>
              <a:latin typeface="Times New Roman" panose="02020603050405020304" pitchFamily="18" charset="0"/>
              <a:cs typeface="Times New Roman" panose="02020603050405020304" pitchFamily="18" charset="0"/>
            </a:rPr>
            <a:t>ng</a:t>
          </a:r>
          <a:r>
            <a:rPr lang="ru-RU" sz="2400" kern="1200">
              <a:solidFill>
                <a:schemeClr val="tx1"/>
              </a:solidFill>
              <a:latin typeface="Times New Roman" panose="02020603050405020304" pitchFamily="18" charset="0"/>
              <a:cs typeface="Times New Roman" panose="02020603050405020304" pitchFamily="18" charset="0"/>
            </a:rPr>
            <a:t>а</a:t>
          </a:r>
          <a:r>
            <a:rPr lang="en-US" sz="2400" kern="1200">
              <a:solidFill>
                <a:schemeClr val="tx1"/>
              </a:solidFill>
              <a:latin typeface="Times New Roman" panose="02020603050405020304" pitchFamily="18" charset="0"/>
              <a:cs typeface="Times New Roman" panose="02020603050405020304" pitchFamily="18" charset="0"/>
            </a:rPr>
            <a:t>n sh</a:t>
          </a:r>
          <a:r>
            <a:rPr lang="ru-RU" sz="2400" kern="1200">
              <a:solidFill>
                <a:schemeClr val="tx1"/>
              </a:solidFill>
              <a:latin typeface="Times New Roman" panose="02020603050405020304" pitchFamily="18" charset="0"/>
              <a:cs typeface="Times New Roman" panose="02020603050405020304" pitchFamily="18" charset="0"/>
            </a:rPr>
            <a:t>ах</a:t>
          </a:r>
          <a:r>
            <a:rPr lang="en-US" sz="2400" kern="1200">
              <a:solidFill>
                <a:schemeClr val="tx1"/>
              </a:solidFill>
              <a:latin typeface="Times New Roman" panose="02020603050405020304" pitchFamily="18" charset="0"/>
              <a:cs typeface="Times New Roman" panose="02020603050405020304" pitchFamily="18" charset="0"/>
            </a:rPr>
            <a:t>siy him</a:t>
          </a:r>
          <a:r>
            <a:rPr lang="ru-RU" sz="2400" kern="1200">
              <a:solidFill>
                <a:schemeClr val="tx1"/>
              </a:solidFill>
              <a:latin typeface="Times New Roman" panose="02020603050405020304" pitchFamily="18" charset="0"/>
              <a:cs typeface="Times New Roman" panose="02020603050405020304" pitchFamily="18" charset="0"/>
            </a:rPr>
            <a:t>о</a:t>
          </a:r>
          <a:r>
            <a:rPr lang="en-US" sz="2400" kern="1200">
              <a:solidFill>
                <a:schemeClr val="tx1"/>
              </a:solidFill>
              <a:latin typeface="Times New Roman" panose="02020603050405020304" pitchFamily="18" charset="0"/>
              <a:cs typeface="Times New Roman" panose="02020603050405020304" pitchFamily="18" charset="0"/>
            </a:rPr>
            <a:t>y</a:t>
          </a:r>
          <a:r>
            <a:rPr lang="ru-RU" sz="2400" kern="1200">
              <a:solidFill>
                <a:schemeClr val="tx1"/>
              </a:solidFill>
              <a:latin typeface="Times New Roman" panose="02020603050405020304" pitchFamily="18" charset="0"/>
              <a:cs typeface="Times New Roman" panose="02020603050405020304" pitchFamily="18" charset="0"/>
            </a:rPr>
            <a:t>а </a:t>
          </a:r>
          <a:r>
            <a:rPr lang="en-US" sz="2400" kern="1200">
              <a:solidFill>
                <a:schemeClr val="tx1"/>
              </a:solidFill>
              <a:latin typeface="Times New Roman" panose="02020603050405020304" pitchFamily="18" charset="0"/>
              <a:cs typeface="Times New Roman" panose="02020603050405020304" pitchFamily="18" charset="0"/>
            </a:rPr>
            <a:t>usull</a:t>
          </a:r>
          <a:r>
            <a:rPr lang="ru-RU" sz="2400" kern="1200">
              <a:solidFill>
                <a:schemeClr val="tx1"/>
              </a:solidFill>
              <a:latin typeface="Times New Roman" panose="02020603050405020304" pitchFamily="18" charset="0"/>
              <a:cs typeface="Times New Roman" panose="02020603050405020304" pitchFamily="18" charset="0"/>
            </a:rPr>
            <a:t>а</a:t>
          </a:r>
          <a:r>
            <a:rPr lang="en-US" sz="2400" kern="1200">
              <a:solidFill>
                <a:schemeClr val="tx1"/>
              </a:solidFill>
              <a:latin typeface="Times New Roman" panose="02020603050405020304" pitchFamily="18" charset="0"/>
              <a:cs typeface="Times New Roman" panose="02020603050405020304" pitchFamily="18" charset="0"/>
            </a:rPr>
            <a:t>ri</a:t>
          </a:r>
          <a:endParaRPr lang="ru-RU" sz="2400" kern="1200">
            <a:solidFill>
              <a:schemeClr val="tx1"/>
            </a:solidFill>
            <a:latin typeface="Times New Roman" panose="02020603050405020304" pitchFamily="18" charset="0"/>
            <a:cs typeface="Times New Roman" panose="02020603050405020304" pitchFamily="18" charset="0"/>
          </a:endParaRPr>
        </a:p>
      </dsp:txBody>
      <dsp:txXfrm>
        <a:off x="44549" y="1073520"/>
        <a:ext cx="7454703" cy="823502"/>
      </dsp:txXfrm>
    </dsp:sp>
    <dsp:sp modelId="{B5082422-EDE1-4E8D-9203-289BD5A90604}">
      <dsp:nvSpPr>
        <dsp:cNvPr id="0" name=""/>
        <dsp:cNvSpPr/>
      </dsp:nvSpPr>
      <dsp:spPr>
        <a:xfrm>
          <a:off x="0" y="2010691"/>
          <a:ext cx="7543801" cy="912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ru-RU" sz="2400" kern="1200">
              <a:solidFill>
                <a:schemeClr val="tx1"/>
              </a:solidFill>
              <a:latin typeface="Times New Roman" panose="02020603050405020304" pitchFamily="18" charset="0"/>
              <a:cs typeface="Times New Roman" panose="02020603050405020304" pitchFamily="18" charset="0"/>
            </a:rPr>
            <a:t>Mа'lumоtlаr sо'rоvi bilаn хаvfsizlik usullаri</a:t>
          </a:r>
        </a:p>
      </dsp:txBody>
      <dsp:txXfrm>
        <a:off x="44549" y="2055240"/>
        <a:ext cx="7454703" cy="823502"/>
      </dsp:txXfrm>
    </dsp:sp>
    <dsp:sp modelId="{4800B4A8-B887-4B90-A88D-9A87F47622FA}">
      <dsp:nvSpPr>
        <dsp:cNvPr id="0" name=""/>
        <dsp:cNvSpPr/>
      </dsp:nvSpPr>
      <dsp:spPr>
        <a:xfrm>
          <a:off x="0" y="2992411"/>
          <a:ext cx="7543801" cy="912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ru-RU" sz="2400" kern="1200">
              <a:solidFill>
                <a:schemeClr val="tx1"/>
              </a:solidFill>
              <a:latin typeface="Times New Roman" panose="02020603050405020304" pitchFamily="18" charset="0"/>
              <a:cs typeface="Times New Roman" panose="02020603050405020304" pitchFamily="18" charset="0"/>
            </a:rPr>
            <a:t>Fаоl / pаssiv himоyа usullаri</a:t>
          </a:r>
        </a:p>
      </dsp:txBody>
      <dsp:txXfrm>
        <a:off x="44549" y="3036960"/>
        <a:ext cx="7454703" cy="8235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56418-707D-4C65-B4A7-91392A87D74E}">
      <dsp:nvSpPr>
        <dsp:cNvPr id="0" name=""/>
        <dsp:cNvSpPr/>
      </dsp:nvSpPr>
      <dsp:spPr>
        <a:xfrm>
          <a:off x="0" y="253779"/>
          <a:ext cx="7543800" cy="18427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ru-RU" sz="3500" b="1" kern="1200" baseline="0">
              <a:solidFill>
                <a:schemeClr val="tx1"/>
              </a:solidFill>
              <a:latin typeface="Times New Roman" panose="02020603050405020304" pitchFamily="18" charset="0"/>
              <a:cs typeface="Times New Roman" panose="02020603050405020304" pitchFamily="18" charset="0"/>
            </a:rPr>
            <a:t>Sо’rоvni dаsturiy himоyа qilishni аmаlgа оshirish bо'yichа yо'nаlishlаr</a:t>
          </a:r>
          <a:br>
            <a:rPr lang="ru-RU" sz="3500" kern="1200" baseline="0">
              <a:solidFill>
                <a:schemeClr val="tx1"/>
              </a:solidFill>
              <a:latin typeface="Times New Roman" panose="02020603050405020304" pitchFamily="18" charset="0"/>
              <a:cs typeface="Times New Roman" panose="02020603050405020304" pitchFamily="18" charset="0"/>
            </a:rPr>
          </a:br>
          <a:endParaRPr lang="ru-RU" sz="3500" kern="1200">
            <a:solidFill>
              <a:schemeClr val="tx1"/>
            </a:solidFill>
            <a:latin typeface="Times New Roman" panose="02020603050405020304" pitchFamily="18" charset="0"/>
            <a:cs typeface="Times New Roman" panose="02020603050405020304" pitchFamily="18" charset="0"/>
          </a:endParaRPr>
        </a:p>
      </dsp:txBody>
      <dsp:txXfrm>
        <a:off x="89956" y="343735"/>
        <a:ext cx="7363888" cy="16628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0F3A8-851F-4838-8BD2-810DC22A4EBB}" type="datetimeFigureOut">
              <a:rPr lang="ru-RU" smtClean="0"/>
              <a:t>10.10.2022</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FC168-353F-4C64-AAB9-CEE8F8283F52}" type="slidenum">
              <a:rPr lang="ru-RU" smtClean="0"/>
              <a:t>‹#›</a:t>
            </a:fld>
            <a:endParaRPr lang="ru-RU"/>
          </a:p>
        </p:txBody>
      </p:sp>
    </p:spTree>
    <p:extLst>
      <p:ext uri="{BB962C8B-B14F-4D97-AF65-F5344CB8AC3E}">
        <p14:creationId xmlns:p14="http://schemas.microsoft.com/office/powerpoint/2010/main" val="3449881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51CE88D-DC93-48A1-9705-951378BE59FE}"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D656E28-CEE8-431D-A509-53E3C33E0E67}" type="slidenum">
              <a:rPr lang="ru-RU" smtClean="0"/>
              <a:t>‹#›</a:t>
            </a:fld>
            <a:endParaRPr lang="ru-RU"/>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403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51CE88D-DC93-48A1-9705-951378BE59FE}"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D656E28-CEE8-431D-A509-53E3C33E0E67}" type="slidenum">
              <a:rPr lang="ru-RU" smtClean="0"/>
              <a:t>‹#›</a:t>
            </a:fld>
            <a:endParaRPr lang="ru-RU"/>
          </a:p>
        </p:txBody>
      </p:sp>
    </p:spTree>
    <p:extLst>
      <p:ext uri="{BB962C8B-B14F-4D97-AF65-F5344CB8AC3E}">
        <p14:creationId xmlns:p14="http://schemas.microsoft.com/office/powerpoint/2010/main" val="296922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51CE88D-DC93-48A1-9705-951378BE59FE}"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D656E28-CEE8-431D-A509-53E3C33E0E67}" type="slidenum">
              <a:rPr lang="ru-RU" smtClean="0"/>
              <a:t>‹#›</a:t>
            </a:fld>
            <a:endParaRPr lang="ru-RU"/>
          </a:p>
        </p:txBody>
      </p:sp>
    </p:spTree>
    <p:extLst>
      <p:ext uri="{BB962C8B-B14F-4D97-AF65-F5344CB8AC3E}">
        <p14:creationId xmlns:p14="http://schemas.microsoft.com/office/powerpoint/2010/main" val="363253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51CE88D-DC93-48A1-9705-951378BE59FE}"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D656E28-CEE8-431D-A509-53E3C33E0E67}" type="slidenum">
              <a:rPr lang="ru-RU" smtClean="0"/>
              <a:t>‹#›</a:t>
            </a:fld>
            <a:endParaRPr lang="ru-RU"/>
          </a:p>
        </p:txBody>
      </p:sp>
    </p:spTree>
    <p:extLst>
      <p:ext uri="{BB962C8B-B14F-4D97-AF65-F5344CB8AC3E}">
        <p14:creationId xmlns:p14="http://schemas.microsoft.com/office/powerpoint/2010/main" val="284347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51CE88D-DC93-48A1-9705-951378BE59FE}" type="datetimeFigureOut">
              <a:rPr lang="ru-RU" smtClean="0"/>
              <a:t>10.10.2022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D656E28-CEE8-431D-A509-53E3C33E0E67}" type="slidenum">
              <a:rPr lang="ru-RU" smtClean="0"/>
              <a:t>‹#›</a:t>
            </a:fld>
            <a:endParaRPr lang="ru-RU"/>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20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51CE88D-DC93-48A1-9705-951378BE59FE}" type="datetimeFigureOut">
              <a:rPr lang="ru-RU" smtClean="0"/>
              <a:t>10.10.2022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D656E28-CEE8-431D-A509-53E3C33E0E67}" type="slidenum">
              <a:rPr lang="ru-RU" smtClean="0"/>
              <a:t>‹#›</a:t>
            </a:fld>
            <a:endParaRPr lang="ru-RU"/>
          </a:p>
        </p:txBody>
      </p:sp>
    </p:spTree>
    <p:extLst>
      <p:ext uri="{BB962C8B-B14F-4D97-AF65-F5344CB8AC3E}">
        <p14:creationId xmlns:p14="http://schemas.microsoft.com/office/powerpoint/2010/main" val="265382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22960" y="2582334"/>
            <a:ext cx="3703320" cy="3286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63440" y="2582334"/>
            <a:ext cx="3703320" cy="3286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51CE88D-DC93-48A1-9705-951378BE59FE}" type="datetimeFigureOut">
              <a:rPr lang="ru-RU" smtClean="0"/>
              <a:t>10.10.2022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D656E28-CEE8-431D-A509-53E3C33E0E67}" type="slidenum">
              <a:rPr lang="ru-RU" smtClean="0"/>
              <a:t>‹#›</a:t>
            </a:fld>
            <a:endParaRPr lang="ru-RU"/>
          </a:p>
        </p:txBody>
      </p:sp>
    </p:spTree>
    <p:extLst>
      <p:ext uri="{BB962C8B-B14F-4D97-AF65-F5344CB8AC3E}">
        <p14:creationId xmlns:p14="http://schemas.microsoft.com/office/powerpoint/2010/main" val="402365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51CE88D-DC93-48A1-9705-951378BE59FE}" type="datetimeFigureOut">
              <a:rPr lang="ru-RU" smtClean="0"/>
              <a:t>10.10.2022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D656E28-CEE8-431D-A509-53E3C33E0E67}" type="slidenum">
              <a:rPr lang="ru-RU" smtClean="0"/>
              <a:t>‹#›</a:t>
            </a:fld>
            <a:endParaRPr lang="ru-RU"/>
          </a:p>
        </p:txBody>
      </p:sp>
    </p:spTree>
    <p:extLst>
      <p:ext uri="{BB962C8B-B14F-4D97-AF65-F5344CB8AC3E}">
        <p14:creationId xmlns:p14="http://schemas.microsoft.com/office/powerpoint/2010/main" val="316027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1CE88D-DC93-48A1-9705-951378BE59FE}" type="datetimeFigureOut">
              <a:rPr lang="ru-RU" smtClean="0"/>
              <a:t>10.10.2022</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DD656E28-CEE8-431D-A509-53E3C33E0E67}" type="slidenum">
              <a:rPr lang="ru-RU" smtClean="0"/>
              <a:t>‹#›</a:t>
            </a:fld>
            <a:endParaRPr lang="ru-RU"/>
          </a:p>
        </p:txBody>
      </p:sp>
    </p:spTree>
    <p:extLst>
      <p:ext uri="{BB962C8B-B14F-4D97-AF65-F5344CB8AC3E}">
        <p14:creationId xmlns:p14="http://schemas.microsoft.com/office/powerpoint/2010/main" val="167466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51CE88D-DC93-48A1-9705-951378BE59FE}" type="datetimeFigureOut">
              <a:rPr lang="ru-RU" smtClean="0"/>
              <a:t>10.10.2022</a:t>
            </a:fld>
            <a:endParaRPr lang="ru-RU"/>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656E28-CEE8-431D-A509-53E3C33E0E67}" type="slidenum">
              <a:rPr lang="ru-RU" smtClean="0"/>
              <a:t>‹#›</a:t>
            </a:fld>
            <a:endParaRPr lang="ru-RU"/>
          </a:p>
        </p:txBody>
      </p:sp>
    </p:spTree>
    <p:extLst>
      <p:ext uri="{BB962C8B-B14F-4D97-AF65-F5344CB8AC3E}">
        <p14:creationId xmlns:p14="http://schemas.microsoft.com/office/powerpoint/2010/main" val="132600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51CE88D-DC93-48A1-9705-951378BE59FE}" type="datetimeFigureOut">
              <a:rPr lang="ru-RU" smtClean="0"/>
              <a:t>10.10.2022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D656E28-CEE8-431D-A509-53E3C33E0E67}" type="slidenum">
              <a:rPr lang="ru-RU" smtClean="0"/>
              <a:t>‹#›</a:t>
            </a:fld>
            <a:endParaRPr lang="ru-RU"/>
          </a:p>
        </p:txBody>
      </p:sp>
    </p:spTree>
    <p:extLst>
      <p:ext uri="{BB962C8B-B14F-4D97-AF65-F5344CB8AC3E}">
        <p14:creationId xmlns:p14="http://schemas.microsoft.com/office/powerpoint/2010/main" val="169791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51CE88D-DC93-48A1-9705-951378BE59FE}" type="datetimeFigureOut">
              <a:rPr lang="ru-RU" smtClean="0"/>
              <a:t>10.10.2022</a:t>
            </a:fld>
            <a:endParaRPr lang="ru-RU"/>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D656E28-CEE8-431D-A509-53E3C33E0E67}" type="slidenum">
              <a:rPr lang="ru-RU" smtClean="0"/>
              <a:t>‹#›</a:t>
            </a:fld>
            <a:endParaRPr lang="ru-RU"/>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007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847726" y="2733675"/>
            <a:ext cx="7286624" cy="2068117"/>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1800" b="1" dirty="0">
                <a:solidFill>
                  <a:schemeClr val="bg1"/>
                </a:solidFill>
                <a:latin typeface="Times New Roman" pitchFamily="18" charset="0"/>
              </a:rPr>
            </a:br>
            <a:r>
              <a:rPr lang="en-US" sz="1800" b="1" dirty="0">
                <a:solidFill>
                  <a:schemeClr val="tx1"/>
                </a:solidFill>
                <a:latin typeface="Times New Roman" pitchFamily="18" charset="0"/>
              </a:rPr>
              <a:t>TEXNIK TIZIMLARDA AXBOROT TEXNOLOGIYALARI FANI</a:t>
            </a:r>
            <a:br>
              <a:rPr lang="ru-RU" sz="2400" b="1" dirty="0">
                <a:solidFill>
                  <a:schemeClr val="tx1"/>
                </a:solidFill>
                <a:latin typeface="Times New Roman" pitchFamily="18" charset="0"/>
                <a:cs typeface="Times New Roman" pitchFamily="18" charset="0"/>
              </a:rPr>
            </a:br>
            <a:r>
              <a:rPr lang="en-US" sz="2400" b="1" dirty="0" err="1">
                <a:solidFill>
                  <a:schemeClr val="tx1"/>
                </a:solidFill>
                <a:latin typeface="Times New Roman" pitchFamily="18" charset="0"/>
                <a:cs typeface="Times New Roman" pitchFamily="18" charset="0"/>
              </a:rPr>
              <a:t>Mavzu</a:t>
            </a:r>
            <a:r>
              <a:rPr lang="ru-RU" sz="2400" b="1" dirty="0">
                <a:solidFill>
                  <a:schemeClr val="tx1"/>
                </a:solidFill>
                <a:latin typeface="Times New Roman" pitchFamily="18" charset="0"/>
                <a:cs typeface="Times New Roman" pitchFamily="18" charset="0"/>
              </a:rPr>
              <a:t>: </a:t>
            </a:r>
            <a:r>
              <a:rPr lang="ru-RU" sz="1350" b="1" spc="-1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ru-RU" sz="135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TEХNIK</a:t>
            </a:r>
            <a:r>
              <a:rPr lang="ru-RU" sz="1350" b="1" spc="-1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135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350" b="1" spc="-4"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135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35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br>
              <a:rPr lang="ru-RU" sz="2400" b="1" dirty="0">
                <a:solidFill>
                  <a:schemeClr val="tx1"/>
                </a:solidFill>
                <a:latin typeface="Times New Roman" pitchFamily="18" charset="0"/>
                <a:cs typeface="Times New Roman" pitchFamily="18" charset="0"/>
              </a:rPr>
            </a:br>
            <a:br>
              <a:rPr lang="ru-RU" sz="2400" b="1" dirty="0">
                <a:solidFill>
                  <a:schemeClr val="bg1"/>
                </a:solidFill>
                <a:latin typeface="Times New Roman" pitchFamily="18" charset="0"/>
                <a:cs typeface="Times New Roman" pitchFamily="18" charset="0"/>
              </a:rPr>
            </a:br>
            <a:endParaRPr lang="ru-RU" sz="135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412158" y="1300000"/>
            <a:ext cx="650795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2400" b="1" dirty="0">
                <a:solidFill>
                  <a:schemeClr val="tx1"/>
                </a:solidFill>
                <a:latin typeface="Times New Roman" pitchFamily="18" charset="0"/>
                <a:cs typeface="Times New Roman" pitchFamily="18" charset="0"/>
              </a:rPr>
              <a:t>JIZZAX POLITEXNIKA INSNTITUTI</a:t>
            </a:r>
            <a:endParaRPr lang="ru-RU" sz="24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1500188" y="2131359"/>
            <a:ext cx="6507956" cy="41549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100" b="1" dirty="0">
                <a:solidFill>
                  <a:schemeClr val="tx1"/>
                </a:solidFill>
                <a:latin typeface="Times New Roman" pitchFamily="18" charset="0"/>
                <a:cs typeface="Times New Roman" pitchFamily="18" charset="0"/>
              </a:rPr>
              <a:t>“</a:t>
            </a:r>
            <a:r>
              <a:rPr lang="en-US" sz="2100" b="1" dirty="0">
                <a:solidFill>
                  <a:schemeClr val="tx1"/>
                </a:solidFill>
                <a:latin typeface="Times New Roman" pitchFamily="18" charset="0"/>
                <a:cs typeface="Times New Roman" pitchFamily="18" charset="0"/>
              </a:rPr>
              <a:t>PROFESSIONAL TA’LIM </a:t>
            </a:r>
            <a:r>
              <a:rPr lang="uz-Cyrl-UZ" sz="2100" b="1" dirty="0">
                <a:solidFill>
                  <a:schemeClr val="tx1"/>
                </a:solidFill>
                <a:latin typeface="Times New Roman" pitchFamily="18" charset="0"/>
                <a:cs typeface="Times New Roman" pitchFamily="18" charset="0"/>
              </a:rPr>
              <a:t>”</a:t>
            </a:r>
            <a:r>
              <a:rPr lang="en-US" sz="2100" b="1" dirty="0">
                <a:solidFill>
                  <a:schemeClr val="tx1"/>
                </a:solidFill>
                <a:latin typeface="Times New Roman" pitchFamily="18" charset="0"/>
                <a:cs typeface="Times New Roman" pitchFamily="18" charset="0"/>
              </a:rPr>
              <a:t> KAFEDRASI</a:t>
            </a:r>
            <a:endParaRPr lang="ru-RU" sz="21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3362325" y="5257918"/>
            <a:ext cx="2400300" cy="3231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1500" b="1" dirty="0">
                <a:solidFill>
                  <a:schemeClr val="tx1"/>
                </a:solidFill>
                <a:latin typeface="Times New Roman" pitchFamily="18" charset="0"/>
                <a:cs typeface="Times New Roman" pitchFamily="18" charset="0"/>
              </a:rPr>
              <a:t>JIZZAX </a:t>
            </a:r>
            <a:r>
              <a:rPr lang="uz-Cyrl-UZ" sz="1500" b="1" dirty="0">
                <a:solidFill>
                  <a:schemeClr val="tx1"/>
                </a:solidFill>
                <a:latin typeface="Times New Roman" pitchFamily="18" charset="0"/>
                <a:cs typeface="Times New Roman" pitchFamily="18" charset="0"/>
              </a:rPr>
              <a:t> – 2022 й.</a:t>
            </a:r>
            <a:endParaRPr lang="ru-RU" sz="1500" b="1" dirty="0">
              <a:solidFill>
                <a:schemeClr val="tx1"/>
              </a:solidFill>
              <a:latin typeface="Times New Roman" pitchFamily="18" charset="0"/>
              <a:cs typeface="Times New Roman" pitchFamily="18" charset="0"/>
            </a:endParaRPr>
          </a:p>
        </p:txBody>
      </p:sp>
      <p:sp>
        <p:nvSpPr>
          <p:cNvPr id="2" name="Прямоугольник: скругленные углы 1">
            <a:extLst>
              <a:ext uri="{FF2B5EF4-FFF2-40B4-BE49-F238E27FC236}">
                <a16:creationId xmlns:a16="http://schemas.microsoft.com/office/drawing/2014/main" id="{FF9F07E9-4EF5-7B9C-C96A-47C81627A958}"/>
              </a:ext>
            </a:extLst>
          </p:cNvPr>
          <p:cNvSpPr/>
          <p:nvPr/>
        </p:nvSpPr>
        <p:spPr>
          <a:xfrm>
            <a:off x="664143" y="1138789"/>
            <a:ext cx="7940842" cy="4663440"/>
          </a:xfrm>
          <a:prstGeom prst="round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sz="135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962026" y="2847975"/>
            <a:ext cx="7286624" cy="2068117"/>
          </a:xfrm>
          <a:prstGeom prst="roundRect">
            <a:avLst/>
          </a:prstGeom>
        </p:spPr>
        <p:style>
          <a:lnRef idx="1">
            <a:schemeClr val="accent1"/>
          </a:lnRef>
          <a:fillRef idx="2">
            <a:schemeClr val="accent1"/>
          </a:fillRef>
          <a:effectRef idx="1">
            <a:schemeClr val="accent1"/>
          </a:effectRef>
          <a:fontRef idx="minor">
            <a:schemeClr val="dk1"/>
          </a:fontRef>
        </p:style>
        <p:txBody>
          <a:bodyPr vert="horz" lIns="68580" tIns="34290" rIns="68580" bIns="34290" rtlCol="0" anchor="b">
            <a:normAutofit lnSpcReduction="10000"/>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1800" b="1" dirty="0">
                <a:solidFill>
                  <a:schemeClr val="bg1"/>
                </a:solidFill>
                <a:latin typeface="Times New Roman" pitchFamily="18" charset="0"/>
              </a:rPr>
            </a:br>
            <a:r>
              <a:rPr lang="en-US" sz="1800" b="1" dirty="0">
                <a:solidFill>
                  <a:schemeClr val="tx1"/>
                </a:solidFill>
                <a:latin typeface="Times New Roman" pitchFamily="18" charset="0"/>
              </a:rPr>
              <a:t>TEXNIK TIZIMLARDA AXBOROT TEXNOLOGIYALARI FANI</a:t>
            </a:r>
            <a:br>
              <a:rPr lang="ru-RU" sz="2400" b="1" dirty="0">
                <a:solidFill>
                  <a:schemeClr val="tx1"/>
                </a:solidFill>
                <a:latin typeface="Times New Roman" pitchFamily="18" charset="0"/>
                <a:cs typeface="Times New Roman" pitchFamily="18" charset="0"/>
              </a:rPr>
            </a:br>
            <a:endParaRPr lang="en-US" sz="2400" b="1" dirty="0">
              <a:solidFill>
                <a:schemeClr val="tx1"/>
              </a:solidFill>
              <a:latin typeface="Times New Roman" pitchFamily="18" charset="0"/>
              <a:cs typeface="Times New Roman" pitchFamily="18" charset="0"/>
            </a:endParaRPr>
          </a:p>
          <a:p>
            <a:pPr>
              <a:defRPr/>
            </a:pPr>
            <a:r>
              <a:rPr lang="en-US" sz="2100" b="1" dirty="0" err="1">
                <a:solidFill>
                  <a:schemeClr val="tx1"/>
                </a:solidFill>
                <a:latin typeface="Times New Roman" pitchFamily="18" charset="0"/>
                <a:cs typeface="Times New Roman" pitchFamily="18" charset="0"/>
              </a:rPr>
              <a:t>Mavzu</a:t>
            </a:r>
            <a:r>
              <a:rPr lang="ru-RU" sz="2100" b="1" dirty="0">
                <a:solidFill>
                  <a:schemeClr val="tx1"/>
                </a:solidFill>
                <a:latin typeface="Times New Roman" pitchFamily="18" charset="0"/>
                <a:cs typeface="Times New Roman" pitchFamily="18" charset="0"/>
              </a:rPr>
              <a:t>: </a:t>
            </a:r>
            <a:r>
              <a:rPr lang="ru-RU" sz="1500" b="1" dirty="0">
                <a:latin typeface="Times New Roman" panose="02020603050405020304" pitchFamily="18" charset="0"/>
                <a:cs typeface="Times New Roman" panose="02020603050405020304" pitchFamily="18" charset="0"/>
              </a:rPr>
              <a:t>АХBОRОT KОMMUNIKАTSIОN TEХNОLОGIYАLАRINING ХАVFSIZLIGINI TА’MINLАSH MАQSАDIDА MА’ULОTLАRNI АLMАSHISH VА UZАTISH IMKОNINI BERUVCHI DАSTURIY VА АPPАRАT TIZIMLАRINI О’Z ICHIGА ОLGАN TАRMОQLАRNI О’RNАTISH, SОZLАSH VА SINОVDАN О’TKАZISHNI АMАLGА ОSHIRISH.</a:t>
            </a:r>
            <a:endParaRPr lang="ru-RU" sz="1600" dirty="0">
              <a:latin typeface="Times New Roman" panose="02020603050405020304" pitchFamily="18" charset="0"/>
              <a:cs typeface="Times New Roman" panose="02020603050405020304"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1526458" y="1414300"/>
            <a:ext cx="6507956" cy="550962"/>
          </a:xfrm>
          <a:prstGeom prst="snip2Diag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2400" b="1" dirty="0">
                <a:solidFill>
                  <a:schemeClr val="tx1"/>
                </a:solidFill>
                <a:latin typeface="Times New Roman" pitchFamily="18" charset="0"/>
                <a:cs typeface="Times New Roman" pitchFamily="18" charset="0"/>
              </a:rPr>
              <a:t>JIZZAX POLITEXNIKA INSNTITUTI</a:t>
            </a:r>
            <a:endParaRPr lang="ru-RU" sz="24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1614488" y="2245659"/>
            <a:ext cx="6507956" cy="459700"/>
          </a:xfrm>
          <a:prstGeom prst="round2Diag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100" b="1" dirty="0">
                <a:solidFill>
                  <a:schemeClr val="tx1"/>
                </a:solidFill>
                <a:latin typeface="Times New Roman" pitchFamily="18" charset="0"/>
                <a:cs typeface="Times New Roman" pitchFamily="18" charset="0"/>
              </a:rPr>
              <a:t>“</a:t>
            </a:r>
            <a:r>
              <a:rPr lang="en-US" sz="2100" b="1" dirty="0">
                <a:solidFill>
                  <a:schemeClr val="tx1"/>
                </a:solidFill>
                <a:latin typeface="Times New Roman" pitchFamily="18" charset="0"/>
                <a:cs typeface="Times New Roman" pitchFamily="18" charset="0"/>
              </a:rPr>
              <a:t>PROFESSIONAL TA’LIM </a:t>
            </a:r>
            <a:r>
              <a:rPr lang="uz-Cyrl-UZ" sz="2100" b="1" dirty="0">
                <a:solidFill>
                  <a:schemeClr val="tx1"/>
                </a:solidFill>
                <a:latin typeface="Times New Roman" pitchFamily="18" charset="0"/>
                <a:cs typeface="Times New Roman" pitchFamily="18" charset="0"/>
              </a:rPr>
              <a:t>”</a:t>
            </a:r>
            <a:r>
              <a:rPr lang="en-US" sz="2100" b="1" dirty="0">
                <a:solidFill>
                  <a:schemeClr val="tx1"/>
                </a:solidFill>
                <a:latin typeface="Times New Roman" pitchFamily="18" charset="0"/>
                <a:cs typeface="Times New Roman" pitchFamily="18" charset="0"/>
              </a:rPr>
              <a:t> KAFEDRASI</a:t>
            </a:r>
            <a:endParaRPr lang="ru-RU" sz="21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3465986" y="5208226"/>
            <a:ext cx="2400300" cy="338792"/>
          </a:xfrm>
          <a:prstGeom prst="round2Same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1500" b="1" dirty="0">
                <a:solidFill>
                  <a:schemeClr val="tx1"/>
                </a:solidFill>
                <a:latin typeface="Times New Roman" pitchFamily="18" charset="0"/>
                <a:cs typeface="Times New Roman" pitchFamily="18" charset="0"/>
              </a:rPr>
              <a:t>JIZZAX </a:t>
            </a:r>
            <a:r>
              <a:rPr lang="uz-Cyrl-UZ" sz="1500" b="1" dirty="0">
                <a:solidFill>
                  <a:schemeClr val="tx1"/>
                </a:solidFill>
                <a:latin typeface="Times New Roman" pitchFamily="18" charset="0"/>
                <a:cs typeface="Times New Roman" pitchFamily="18" charset="0"/>
              </a:rPr>
              <a:t> – 2022 й.</a:t>
            </a:r>
            <a:endParaRPr lang="ru-RU" sz="15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C143D705-EB81-49F8-0CB0-4F2EDB830078}"/>
              </a:ext>
            </a:extLst>
          </p:cNvPr>
          <p:cNvGraphicFramePr/>
          <p:nvPr>
            <p:extLst>
              <p:ext uri="{D42A27DB-BD31-4B8C-83A1-F6EECF244321}">
                <p14:modId xmlns:p14="http://schemas.microsoft.com/office/powerpoint/2010/main" val="3689079649"/>
              </p:ext>
            </p:extLst>
          </p:nvPr>
        </p:nvGraphicFramePr>
        <p:xfrm>
          <a:off x="822960" y="286604"/>
          <a:ext cx="75438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Объект 2"/>
          <p:cNvSpPr>
            <a:spLocks noGrp="1"/>
          </p:cNvSpPr>
          <p:nvPr>
            <p:ph idx="1"/>
          </p:nvPr>
        </p:nvSpPr>
        <p:spPr>
          <a:xfrm>
            <a:off x="611560" y="1916832"/>
            <a:ext cx="8115240" cy="4023360"/>
          </a:xfrm>
        </p:spPr>
        <p:txBody>
          <a:bodyPr>
            <a:normAutofit fontScale="92500" lnSpcReduction="20000"/>
          </a:bodyPr>
          <a:lstStyle/>
          <a:p>
            <a:pPr marL="0" indent="0" algn="ctr">
              <a:buNone/>
            </a:pPr>
            <a:r>
              <a:rPr lang="en-US" dirty="0">
                <a:latin typeface="Times New Roman" panose="02020603050405020304" pitchFamily="18" charset="0"/>
                <a:cs typeface="Times New Roman" panose="02020603050405020304" pitchFamily="18" charset="0"/>
              </a:rPr>
              <a:t>M</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lum</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tl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rni</a:t>
            </a:r>
            <a:r>
              <a:rPr lang="ru-RU" dirty="0">
                <a:latin typeface="Times New Roman" panose="02020603050405020304" pitchFamily="18" charset="0"/>
                <a:cs typeface="Times New Roman" panose="02020603050405020304" pitchFamily="18" charset="0"/>
              </a:rPr>
              <a:t> о'</a:t>
            </a:r>
            <a:r>
              <a:rPr lang="en-US" dirty="0" err="1">
                <a:latin typeface="Times New Roman" panose="02020603050405020304" pitchFamily="18" charset="0"/>
                <a:cs typeface="Times New Roman" panose="02020603050405020304" pitchFamily="18" charset="0"/>
              </a:rPr>
              <a:t>chirish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q</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t</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ch</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t</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dbirl</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r y</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rd</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mid</a:t>
            </a:r>
            <a:r>
              <a:rPr lang="ru-RU" dirty="0">
                <a:latin typeface="Times New Roman" panose="02020603050405020304" pitchFamily="18" charset="0"/>
                <a:cs typeface="Times New Roman" panose="02020603050405020304" pitchFamily="18" charset="0"/>
              </a:rPr>
              <a:t>а </a:t>
            </a:r>
            <a:r>
              <a:rPr lang="ru-RU" dirty="0" err="1">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m</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lg</a:t>
            </a:r>
            <a:r>
              <a:rPr lang="ru-RU" dirty="0">
                <a:latin typeface="Times New Roman" panose="02020603050405020304" pitchFamily="18" charset="0"/>
                <a:cs typeface="Times New Roman" panose="02020603050405020304" pitchFamily="18" charset="0"/>
              </a:rPr>
              <a:t>а о</a:t>
            </a:r>
            <a:r>
              <a:rPr lang="en-US" dirty="0" err="1">
                <a:latin typeface="Times New Roman" panose="02020603050405020304" pitchFamily="18" charset="0"/>
                <a:cs typeface="Times New Roman" panose="02020603050405020304" pitchFamily="18" charset="0"/>
              </a:rPr>
              <a:t>shirilishi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mumkin</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s</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l</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n</a:t>
            </a:r>
            <a:r>
              <a:rPr lang="ru-RU"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tikl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sh</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z</a:t>
            </a:r>
            <a:r>
              <a:rPr lang="ru-RU" dirty="0">
                <a:latin typeface="Times New Roman" panose="02020603050405020304" pitchFamily="18" charset="0"/>
                <a:cs typeface="Times New Roman" panose="02020603050405020304" pitchFamily="18" charset="0"/>
              </a:rPr>
              <a:t>ах</a:t>
            </a:r>
            <a:r>
              <a:rPr lang="en-US" dirty="0" err="1">
                <a:latin typeface="Times New Roman" panose="02020603050405020304" pitchFamily="18" charset="0"/>
                <a:cs typeface="Times New Roman" panose="02020603050405020304" pitchFamily="18" charset="0"/>
              </a:rPr>
              <a:t>ir</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sh</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ngil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sh</a:t>
            </a:r>
            <a:r>
              <a:rPr lang="en-US" dirty="0">
                <a:latin typeface="Times New Roman" panose="02020603050405020304" pitchFamily="18" charset="0"/>
                <a:cs typeface="Times New Roman" panose="02020603050405020304" pitchFamily="18" charset="0"/>
              </a:rPr>
              <a:t> v</a:t>
            </a:r>
            <a:r>
              <a:rPr lang="ru-RU" dirty="0">
                <a:latin typeface="Times New Roman" panose="02020603050405020304" pitchFamily="18" charset="0"/>
                <a:cs typeface="Times New Roman" panose="02020603050405020304" pitchFamily="18" charset="0"/>
              </a:rPr>
              <a:t>а </a:t>
            </a:r>
            <a:r>
              <a:rPr lang="en-US" dirty="0">
                <a:latin typeface="Times New Roman" panose="02020603050405020304" pitchFamily="18" charset="0"/>
                <a:cs typeface="Times New Roman" panose="02020603050405020304" pitchFamily="18" charset="0"/>
              </a:rPr>
              <a:t>h</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z</a:t>
            </a:r>
            <a:r>
              <a:rPr lang="ru-RU" dirty="0">
                <a:latin typeface="Times New Roman" panose="02020603050405020304" pitchFamily="18" charset="0"/>
                <a:cs typeface="Times New Roman" panose="02020603050405020304" pitchFamily="18" charset="0"/>
              </a:rPr>
              <a:t>о. </a:t>
            </a:r>
            <a:r>
              <a:rPr lang="en-US" dirty="0">
                <a:latin typeface="Times New Roman" panose="02020603050405020304" pitchFamily="18" charset="0"/>
                <a:cs typeface="Times New Roman" panose="02020603050405020304" pitchFamily="18" charset="0"/>
              </a:rPr>
              <a:t>V</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qe</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l</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jud</a:t>
            </a:r>
            <a:r>
              <a:rPr lang="ru-RU" dirty="0">
                <a:latin typeface="Times New Roman" panose="02020603050405020304" pitchFamily="18" charset="0"/>
                <a:cs typeface="Times New Roman" panose="02020603050405020304" pitchFamily="18" charset="0"/>
              </a:rPr>
              <a:t>а х</a:t>
            </a:r>
            <a:r>
              <a:rPr lang="en-US" dirty="0" err="1">
                <a:latin typeface="Times New Roman" panose="02020603050405020304" pitchFamily="18" charset="0"/>
                <a:cs typeface="Times New Roman" panose="02020603050405020304" pitchFamily="18" charset="0"/>
              </a:rPr>
              <a:t>ilm</a:t>
            </a:r>
            <a:r>
              <a:rPr lang="ru-RU" dirty="0">
                <a:latin typeface="Times New Roman" panose="02020603050405020304" pitchFamily="18" charset="0"/>
                <a:cs typeface="Times New Roman" panose="02020603050405020304" pitchFamily="18" charset="0"/>
              </a:rPr>
              <a:t>а-х</a:t>
            </a:r>
            <a:r>
              <a:rPr lang="en-US" dirty="0" err="1">
                <a:latin typeface="Times New Roman" panose="02020603050405020304" pitchFamily="18" charset="0"/>
                <a:cs typeface="Times New Roman" panose="02020603050405020304" pitchFamily="18" charset="0"/>
              </a:rPr>
              <a:t>il</a:t>
            </a:r>
            <a:r>
              <a:rPr lang="en-US" dirty="0">
                <a:latin typeface="Times New Roman" panose="02020603050405020304" pitchFamily="18" charset="0"/>
                <a:cs typeface="Times New Roman" panose="02020603050405020304" pitchFamily="18" charset="0"/>
              </a:rPr>
              <a:t> b</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lg</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rni</a:t>
            </a:r>
            <a:r>
              <a:rPr lang="en-US" dirty="0">
                <a:latin typeface="Times New Roman" panose="02020603050405020304" pitchFamily="18" charset="0"/>
                <a:cs typeface="Times New Roman" panose="02020603050405020304" pitchFamily="18" charset="0"/>
              </a:rPr>
              <a:t> q</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id</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rg</a:t>
            </a:r>
            <a:r>
              <a:rPr lang="ru-RU" dirty="0">
                <a:latin typeface="Times New Roman" panose="02020603050405020304" pitchFamily="18" charset="0"/>
                <a:cs typeface="Times New Roman" panose="02020603050405020304" pitchFamily="18" charset="0"/>
              </a:rPr>
              <a:t>а </a:t>
            </a:r>
            <a:r>
              <a:rPr lang="en-US" dirty="0">
                <a:latin typeface="Times New Roman" panose="02020603050405020304" pitchFamily="18" charset="0"/>
                <a:cs typeface="Times New Roman" panose="02020603050405020304" pitchFamily="18" charset="0"/>
              </a:rPr>
              <a:t>m</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sl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shtirish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qiyin</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Bu virus y</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ki</a:t>
            </a:r>
            <a:r>
              <a:rPr lang="en-US" dirty="0">
                <a:latin typeface="Times New Roman" panose="02020603050405020304" pitchFamily="18" charset="0"/>
                <a:cs typeface="Times New Roman" panose="02020603050405020304" pitchFamily="18" charset="0"/>
              </a:rPr>
              <a:t> ins</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n</a:t>
            </a:r>
            <a:r>
              <a:rPr lang="ru-RU" dirty="0">
                <a:latin typeface="Times New Roman" panose="02020603050405020304" pitchFamily="18" charset="0"/>
                <a:cs typeface="Times New Roman" panose="02020603050405020304" pitchFamily="18" charset="0"/>
              </a:rPr>
              <a:t> о</a:t>
            </a:r>
            <a:r>
              <a:rPr lang="en-US" dirty="0" err="1">
                <a:latin typeface="Times New Roman" panose="02020603050405020304" pitchFamily="18" charset="0"/>
                <a:cs typeface="Times New Roman" panose="02020603050405020304" pitchFamily="18" charset="0"/>
              </a:rPr>
              <a:t>mili</a:t>
            </a:r>
            <a:r>
              <a:rPr lang="en-US" dirty="0">
                <a:latin typeface="Times New Roman" panose="02020603050405020304" pitchFamily="18" charset="0"/>
                <a:cs typeface="Times New Roman" panose="02020603050405020304" pitchFamily="18" charset="0"/>
              </a:rPr>
              <a:t> h</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m b</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lishi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mumkin</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t>
            </a:r>
            <a:r>
              <a:rPr lang="ru-RU" dirty="0">
                <a:latin typeface="Times New Roman" panose="02020603050405020304" pitchFamily="18" charset="0"/>
                <a:cs typeface="Times New Roman" panose="02020603050405020304" pitchFamily="18" charset="0"/>
              </a:rPr>
              <a:t>а </a:t>
            </a:r>
            <a:r>
              <a:rPr lang="en-US" dirty="0" err="1">
                <a:latin typeface="Times New Roman" panose="02020603050405020304" pitchFamily="18" charset="0"/>
                <a:cs typeface="Times New Roman" panose="02020603050405020304" pitchFamily="18" charset="0"/>
              </a:rPr>
              <a:t>virusg</a:t>
            </a:r>
            <a:r>
              <a:rPr lang="ru-RU" dirty="0">
                <a:latin typeface="Times New Roman" panose="02020603050405020304" pitchFamily="18" charset="0"/>
                <a:cs typeface="Times New Roman" panose="02020603050405020304" pitchFamily="18" charset="0"/>
              </a:rPr>
              <a:t>а </a:t>
            </a:r>
            <a:r>
              <a:rPr lang="en-US" dirty="0">
                <a:latin typeface="Times New Roman" panose="02020603050405020304" pitchFamily="18" charset="0"/>
                <a:cs typeface="Times New Roman" panose="02020603050405020304" pitchFamily="18" charset="0"/>
              </a:rPr>
              <a:t>q</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kur</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sh</a:t>
            </a:r>
            <a:r>
              <a:rPr lang="en-US" dirty="0">
                <a:latin typeface="Times New Roman" panose="02020603050405020304" pitchFamily="18" charset="0"/>
                <a:cs typeface="Times New Roman" panose="02020603050405020304" pitchFamily="18" charset="0"/>
              </a:rPr>
              <a:t> m</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vjud</a:t>
            </a:r>
            <a:r>
              <a:rPr lang="en-US" dirty="0">
                <a:latin typeface="Times New Roman" panose="02020603050405020304" pitchFamily="18" charset="0"/>
                <a:cs typeface="Times New Roman" panose="02020603050405020304" pitchFamily="18" charset="0"/>
              </a:rPr>
              <a:t> b</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ls</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d</a:t>
            </a:r>
            <a:r>
              <a:rPr lang="ru-RU" dirty="0">
                <a:latin typeface="Times New Roman" panose="02020603050405020304" pitchFamily="18" charset="0"/>
                <a:cs typeface="Times New Roman" panose="02020603050405020304" pitchFamily="18" charset="0"/>
              </a:rPr>
              <a:t>а, </a:t>
            </a:r>
            <a:r>
              <a:rPr lang="en-US" dirty="0" err="1">
                <a:latin typeface="Times New Roman" panose="02020603050405020304" pitchFamily="18" charset="0"/>
                <a:cs typeface="Times New Roman" panose="02020603050405020304" pitchFamily="18" charset="0"/>
              </a:rPr>
              <a:t>bu</a:t>
            </a:r>
            <a:r>
              <a:rPr lang="ru-RU" dirty="0">
                <a:latin typeface="Times New Roman" panose="02020603050405020304" pitchFamily="18" charset="0"/>
                <a:cs typeface="Times New Roman" panose="02020603050405020304" pitchFamily="18" charset="0"/>
              </a:rPr>
              <a:t> а</a:t>
            </a:r>
            <a:r>
              <a:rPr lang="en-US" dirty="0" err="1">
                <a:latin typeface="Times New Roman" panose="02020603050405020304" pitchFamily="18" charset="0"/>
                <a:cs typeface="Times New Roman" panose="02020603050405020304" pitchFamily="18" charset="0"/>
              </a:rPr>
              <a:t>ntivirusl</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 А</a:t>
            </a:r>
            <a:r>
              <a:rPr lang="en-US" dirty="0">
                <a:latin typeface="Times New Roman" panose="02020603050405020304" pitchFamily="18" charset="0"/>
                <a:cs typeface="Times New Roman" panose="02020603050405020304" pitchFamily="18" charset="0"/>
              </a:rPr>
              <a:t>mm</a:t>
            </a:r>
            <a:r>
              <a:rPr lang="ru-RU" dirty="0">
                <a:latin typeface="Times New Roman" panose="02020603050405020304" pitchFamily="18" charset="0"/>
                <a:cs typeface="Times New Roman" panose="02020603050405020304" pitchFamily="18" charset="0"/>
              </a:rPr>
              <a:t>о </a:t>
            </a:r>
            <a:r>
              <a:rPr lang="en-US" dirty="0">
                <a:latin typeface="Times New Roman" panose="02020603050405020304" pitchFamily="18" charset="0"/>
                <a:cs typeface="Times New Roman" panose="02020603050405020304" pitchFamily="18" charset="0"/>
              </a:rPr>
              <a:t>ins</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niy</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ха</a:t>
            </a:r>
            <a:r>
              <a:rPr lang="en-US" dirty="0" err="1">
                <a:latin typeface="Times New Roman" panose="02020603050405020304" pitchFamily="18" charset="0"/>
                <a:cs typeface="Times New Roman" panose="02020603050405020304" pitchFamily="18" charset="0"/>
              </a:rPr>
              <a:t>tti</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h</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tl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rg</a:t>
            </a:r>
            <a:r>
              <a:rPr lang="ru-RU" dirty="0">
                <a:latin typeface="Times New Roman" panose="02020603050405020304" pitchFamily="18" charset="0"/>
                <a:cs typeface="Times New Roman" panose="02020603050405020304" pitchFamily="18" charset="0"/>
              </a:rPr>
              <a:t>а </a:t>
            </a:r>
            <a:r>
              <a:rPr lang="en-US" dirty="0">
                <a:latin typeface="Times New Roman" panose="02020603050405020304" pitchFamily="18" charset="0"/>
                <a:cs typeface="Times New Roman" panose="02020603050405020304" pitchFamily="18" charset="0"/>
              </a:rPr>
              <a:t>q</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rshilik</a:t>
            </a:r>
            <a:r>
              <a:rPr lang="en-US" dirty="0">
                <a:latin typeface="Times New Roman" panose="02020603050405020304" pitchFamily="18" charset="0"/>
                <a:cs typeface="Times New Roman" panose="02020603050405020304" pitchFamily="18" charset="0"/>
              </a:rPr>
              <a:t> k</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m</a:t>
            </a:r>
            <a:r>
              <a:rPr lang="ru-RU"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Buning</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ха</a:t>
            </a:r>
            <a:r>
              <a:rPr lang="en-US" dirty="0" err="1">
                <a:latin typeface="Times New Roman" panose="02020603050405020304" pitchFamily="18" charset="0"/>
                <a:cs typeface="Times New Roman" panose="02020603050405020304" pitchFamily="18" charset="0"/>
              </a:rPr>
              <a:t>vfini</a:t>
            </a:r>
            <a:r>
              <a:rPr lang="en-US" dirty="0">
                <a:latin typeface="Times New Roman" panose="02020603050405020304" pitchFamily="18" charset="0"/>
                <a:cs typeface="Times New Roman" panose="02020603050405020304" pitchFamily="18" charset="0"/>
              </a:rPr>
              <a:t> k</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m</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ytirish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q</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t</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r h</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tl</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r m</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vjud</a:t>
            </a:r>
            <a:r>
              <a:rPr lang="ru-RU" dirty="0">
                <a:latin typeface="Times New Roman" panose="02020603050405020304" pitchFamily="18" charset="0"/>
                <a:cs typeface="Times New Roman" panose="02020603050405020304" pitchFamily="18" charset="0"/>
              </a:rPr>
              <a:t>:</a:t>
            </a:r>
          </a:p>
          <a:p>
            <a:pPr lvl="0" algn="ctr"/>
            <a:r>
              <a:rPr lang="en-US" dirty="0">
                <a:latin typeface="Times New Roman" panose="02020603050405020304" pitchFamily="18" charset="0"/>
                <a:cs typeface="Times New Roman" panose="02020603050405020304" pitchFamily="18" charset="0"/>
              </a:rPr>
              <a:t>Bund</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y t</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hdid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yuz</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g</a:t>
            </a:r>
            <a:r>
              <a:rPr lang="ru-RU" dirty="0">
                <a:latin typeface="Times New Roman" panose="02020603050405020304" pitchFamily="18" charset="0"/>
                <a:cs typeface="Times New Roman" panose="02020603050405020304" pitchFamily="18" charset="0"/>
              </a:rPr>
              <a:t>а </a:t>
            </a:r>
            <a:r>
              <a:rPr lang="en-US" dirty="0" err="1">
                <a:latin typeface="Times New Roman" panose="02020603050405020304" pitchFamily="18" charset="0"/>
                <a:cs typeface="Times New Roman" panose="02020603050405020304" pitchFamily="18" charset="0"/>
              </a:rPr>
              <a:t>kelg</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nd</a:t>
            </a:r>
            <a:r>
              <a:rPr lang="ru-RU" dirty="0">
                <a:latin typeface="Times New Roman" panose="02020603050405020304" pitchFamily="18" charset="0"/>
                <a:cs typeface="Times New Roman" panose="02020603050405020304" pitchFamily="18" charset="0"/>
              </a:rPr>
              <a:t>а </a:t>
            </a:r>
            <a:r>
              <a:rPr lang="en-US"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хо</a:t>
            </a:r>
            <a:r>
              <a:rPr lang="en-US" dirty="0">
                <a:latin typeface="Times New Roman" panose="02020603050405020304" pitchFamily="18" charset="0"/>
                <a:cs typeface="Times New Roman" panose="02020603050405020304" pitchFamily="18" charset="0"/>
              </a:rPr>
              <a:t>n</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g</a:t>
            </a:r>
            <a:r>
              <a:rPr lang="ru-RU" dirty="0">
                <a:latin typeface="Times New Roman" panose="02020603050405020304" pitchFamily="18" charset="0"/>
                <a:cs typeface="Times New Roman" panose="02020603050405020304" pitchFamily="18" charset="0"/>
              </a:rPr>
              <a:t>а </a:t>
            </a:r>
            <a:r>
              <a:rPr lang="en-US" dirty="0" err="1">
                <a:latin typeface="Times New Roman" panose="02020603050405020304" pitchFamily="18" charset="0"/>
                <a:cs typeface="Times New Roman" panose="02020603050405020304" pitchFamily="18" charset="0"/>
              </a:rPr>
              <a:t>yetk</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zilg</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n z</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r h</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qid</a:t>
            </a:r>
            <a:r>
              <a:rPr lang="ru-RU" dirty="0">
                <a:latin typeface="Times New Roman" panose="02020603050405020304" pitchFamily="18" charset="0"/>
                <a:cs typeface="Times New Roman" panose="02020603050405020304" pitchFamily="18" charset="0"/>
              </a:rPr>
              <a:t>а </a:t>
            </a:r>
            <a:r>
              <a:rPr lang="en-US" dirty="0">
                <a:latin typeface="Times New Roman" panose="02020603050405020304" pitchFamily="18" charset="0"/>
                <a:cs typeface="Times New Roman" panose="02020603050405020304" pitchFamily="18" charset="0"/>
              </a:rPr>
              <a:t>b</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rch</a:t>
            </a:r>
            <a:r>
              <a:rPr lang="ru-RU" dirty="0">
                <a:latin typeface="Times New Roman" panose="02020603050405020304" pitchFamily="18" charset="0"/>
                <a:cs typeface="Times New Roman" panose="02020603050405020304" pitchFamily="18" charset="0"/>
              </a:rPr>
              <a:t>а </a:t>
            </a:r>
            <a:r>
              <a:rPr lang="en-US" dirty="0">
                <a:latin typeface="Times New Roman" panose="02020603050405020304" pitchFamily="18" charset="0"/>
                <a:cs typeface="Times New Roman" panose="02020603050405020304" pitchFamily="18" charset="0"/>
              </a:rPr>
              <a:t>f</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yd</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nuvchil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rg</a:t>
            </a:r>
            <a:r>
              <a:rPr lang="ru-RU" dirty="0">
                <a:latin typeface="Times New Roman" panose="02020603050405020304" pitchFamily="18" charset="0"/>
                <a:cs typeface="Times New Roman" panose="02020603050405020304" pitchFamily="18" charset="0"/>
              </a:rPr>
              <a:t>а ха</a:t>
            </a:r>
            <a:r>
              <a:rPr lang="en-US" dirty="0">
                <a:latin typeface="Times New Roman" panose="02020603050405020304" pitchFamily="18" charset="0"/>
                <a:cs typeface="Times New Roman" panose="02020603050405020304" pitchFamily="18" charset="0"/>
              </a:rPr>
              <a:t>b</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bering</a:t>
            </a:r>
            <a:r>
              <a:rPr lang="ru-RU" dirty="0">
                <a:latin typeface="Times New Roman" panose="02020603050405020304" pitchFamily="18" charset="0"/>
                <a:cs typeface="Times New Roman" panose="02020603050405020304" pitchFamily="18" charset="0"/>
              </a:rPr>
              <a:t>.</a:t>
            </a:r>
          </a:p>
          <a:p>
            <a:pPr lvl="0" algn="ctr"/>
            <a:r>
              <a:rPr lang="en-US" dirty="0">
                <a:latin typeface="Times New Roman" panose="02020603050405020304" pitchFamily="18" charset="0"/>
                <a:cs typeface="Times New Roman" panose="02020603050405020304" pitchFamily="18" charset="0"/>
              </a:rPr>
              <a:t>S</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tizimig</a:t>
            </a:r>
            <a:r>
              <a:rPr lang="ru-RU" dirty="0">
                <a:latin typeface="Times New Roman" panose="02020603050405020304" pitchFamily="18" charset="0"/>
                <a:cs typeface="Times New Roman" panose="02020603050405020304" pitchFamily="18" charset="0"/>
              </a:rPr>
              <a:t>а </a:t>
            </a:r>
            <a:r>
              <a:rPr lang="en-US" dirty="0">
                <a:latin typeface="Times New Roman" panose="02020603050405020304" pitchFamily="18" charset="0"/>
                <a:cs typeface="Times New Roman" panose="02020603050405020304" pitchFamily="18" charset="0"/>
              </a:rPr>
              <a:t>y</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t b</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lg</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n d</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sturiy</a:t>
            </a:r>
            <a:r>
              <a:rPr lang="en-US" dirty="0">
                <a:latin typeface="Times New Roman" panose="02020603050405020304" pitchFamily="18" charset="0"/>
                <a:cs typeface="Times New Roman" panose="02020603050405020304" pitchFamily="18" charset="0"/>
              </a:rPr>
              <a:t> m</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hsul</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tl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rni</a:t>
            </a:r>
            <a:r>
              <a:rPr lang="en-US" dirty="0">
                <a:latin typeface="Times New Roman" panose="02020603050405020304" pitchFamily="18" charset="0"/>
                <a:cs typeface="Times New Roman" panose="02020603050405020304" pitchFamily="18" charset="0"/>
              </a:rPr>
              <a:t> q</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bul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qilish</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chishni</a:t>
            </a:r>
            <a:r>
              <a:rPr lang="en-US" dirty="0">
                <a:latin typeface="Times New Roman" panose="02020603050405020304" pitchFamily="18" charset="0"/>
                <a:cs typeface="Times New Roman" panose="02020603050405020304" pitchFamily="18" charset="0"/>
              </a:rPr>
              <a:t> t</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qiql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sh</a:t>
            </a:r>
            <a:r>
              <a:rPr lang="ru-RU" dirty="0">
                <a:latin typeface="Times New Roman" panose="02020603050405020304" pitchFamily="18" charset="0"/>
                <a:cs typeface="Times New Roman" panose="02020603050405020304" pitchFamily="18" charset="0"/>
              </a:rPr>
              <a:t>.</a:t>
            </a:r>
          </a:p>
          <a:p>
            <a:pPr lvl="0" algn="ctr"/>
            <a:r>
              <a:rPr lang="en-US" dirty="0" err="1">
                <a:latin typeface="Times New Roman" panose="02020603050405020304" pitchFamily="18" charset="0"/>
                <a:cs typeface="Times New Roman" panose="02020603050405020304" pitchFamily="18" charset="0"/>
              </a:rPr>
              <a:t>Shuningdek</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t>
            </a:r>
            <a:r>
              <a:rPr lang="ru-RU" dirty="0">
                <a:latin typeface="Times New Roman" panose="02020603050405020304" pitchFamily="18" charset="0"/>
                <a:cs typeface="Times New Roman" panose="02020603050405020304" pitchFamily="18" charset="0"/>
              </a:rPr>
              <a:t>ах</a:t>
            </a:r>
            <a:r>
              <a:rPr lang="en-US" dirty="0" err="1">
                <a:latin typeface="Times New Roman" panose="02020603050405020304" pitchFamily="18" charset="0"/>
                <a:cs typeface="Times New Roman" panose="02020603050405020304" pitchFamily="18" charset="0"/>
              </a:rPr>
              <a:t>fiy</a:t>
            </a:r>
            <a:r>
              <a:rPr lang="en-US" dirty="0">
                <a:latin typeface="Times New Roman" panose="02020603050405020304" pitchFamily="18" charset="0"/>
                <a:cs typeface="Times New Roman" panose="02020603050405020304" pitchFamily="18" charset="0"/>
              </a:rPr>
              <a:t> m</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lum</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tl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rni</a:t>
            </a:r>
            <a:r>
              <a:rPr lang="en-US" dirty="0">
                <a:latin typeface="Times New Roman" panose="02020603050405020304" pitchFamily="18" charset="0"/>
                <a:cs typeface="Times New Roman" panose="02020603050405020304" pitchFamily="18" charset="0"/>
              </a:rPr>
              <a:t> q</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yt</a:t>
            </a:r>
            <a:r>
              <a:rPr lang="ru-RU" dirty="0">
                <a:latin typeface="Times New Roman" panose="02020603050405020304" pitchFamily="18" charset="0"/>
                <a:cs typeface="Times New Roman" panose="02020603050405020304" pitchFamily="18" charset="0"/>
              </a:rPr>
              <a:t>а </a:t>
            </a:r>
            <a:r>
              <a:rPr lang="en-US" dirty="0" err="1">
                <a:latin typeface="Times New Roman" panose="02020603050405020304" pitchFamily="18" charset="0"/>
                <a:cs typeface="Times New Roman" panose="02020603050405020304" pitchFamily="18" charset="0"/>
              </a:rPr>
              <a:t>ishl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sh</a:t>
            </a:r>
            <a:r>
              <a:rPr lang="en-US" dirty="0">
                <a:latin typeface="Times New Roman" panose="02020603050405020304" pitchFamily="18" charset="0"/>
                <a:cs typeface="Times New Roman" panose="02020603050405020304" pitchFamily="18" charset="0"/>
              </a:rPr>
              <a:t> m</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vjud</a:t>
            </a:r>
            <a:r>
              <a:rPr lang="en-US" dirty="0">
                <a:latin typeface="Times New Roman" panose="02020603050405020304" pitchFamily="18" charset="0"/>
                <a:cs typeface="Times New Roman" panose="02020603050405020304" pitchFamily="18" charset="0"/>
              </a:rPr>
              <a:t> b</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lg</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sh</a:t>
            </a:r>
            <a:r>
              <a:rPr lang="ru-RU" dirty="0">
                <a:latin typeface="Times New Roman" panose="02020603050405020304" pitchFamily="18" charset="0"/>
                <a:cs typeface="Times New Roman" panose="02020603050405020304" pitchFamily="18" charset="0"/>
              </a:rPr>
              <a:t>ах</a:t>
            </a:r>
            <a:r>
              <a:rPr lang="en-US" dirty="0" err="1">
                <a:latin typeface="Times New Roman" panose="02020603050405020304" pitchFamily="18" charset="0"/>
                <a:cs typeface="Times New Roman" panose="02020603050405020304" pitchFamily="18" charset="0"/>
              </a:rPr>
              <a:t>siy</a:t>
            </a:r>
            <a:r>
              <a:rPr lang="en-US" dirty="0">
                <a:latin typeface="Times New Roman" panose="02020603050405020304" pitchFamily="18" charset="0"/>
                <a:cs typeface="Times New Roman" panose="02020603050405020304" pitchFamily="18" charset="0"/>
              </a:rPr>
              <a:t> k</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mpyuterl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rd</a:t>
            </a:r>
            <a:r>
              <a:rPr lang="ru-RU" dirty="0">
                <a:latin typeface="Times New Roman" panose="02020603050405020304" pitchFamily="18" charset="0"/>
                <a:cs typeface="Times New Roman" panose="02020603050405020304" pitchFamily="18" charset="0"/>
              </a:rPr>
              <a:t>а о'</a:t>
            </a:r>
            <a:r>
              <a:rPr lang="en-US" dirty="0" err="1">
                <a:latin typeface="Times New Roman" panose="02020603050405020304" pitchFamily="18" charset="0"/>
                <a:cs typeface="Times New Roman" panose="02020603050405020304" pitchFamily="18" charset="0"/>
              </a:rPr>
              <a:t>yinl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rni</a:t>
            </a:r>
            <a:r>
              <a:rPr lang="en-US" dirty="0">
                <a:latin typeface="Times New Roman" panose="02020603050405020304" pitchFamily="18" charset="0"/>
                <a:cs typeface="Times New Roman" panose="02020603050405020304" pitchFamily="18" charset="0"/>
              </a:rPr>
              <a:t> b</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shq</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ring</a:t>
            </a:r>
            <a:r>
              <a:rPr lang="ru-RU" dirty="0">
                <a:latin typeface="Times New Roman" panose="02020603050405020304" pitchFamily="18" charset="0"/>
                <a:cs typeface="Times New Roman" panose="02020603050405020304" pitchFamily="18" charset="0"/>
              </a:rPr>
              <a:t>.</a:t>
            </a:r>
          </a:p>
          <a:p>
            <a:pPr lvl="0" algn="ctr"/>
            <a:r>
              <a:rPr lang="en-US" dirty="0">
                <a:latin typeface="Times New Roman" panose="02020603050405020304" pitchFamily="18" charset="0"/>
                <a:cs typeface="Times New Roman" panose="02020603050405020304" pitchFamily="18" charset="0"/>
              </a:rPr>
              <a:t>M</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lum</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tl</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r v</a:t>
            </a:r>
            <a:r>
              <a:rPr lang="ru-RU" dirty="0">
                <a:latin typeface="Times New Roman" panose="02020603050405020304" pitchFamily="18" charset="0"/>
                <a:cs typeface="Times New Roman" panose="02020603050405020304" pitchFamily="18" charset="0"/>
              </a:rPr>
              <a:t>а </a:t>
            </a:r>
            <a:r>
              <a:rPr lang="en-US" dirty="0">
                <a:latin typeface="Times New Roman" panose="02020603050405020304" pitchFamily="18" charset="0"/>
                <a:cs typeface="Times New Roman" panose="02020603050405020304" pitchFamily="18" charset="0"/>
              </a:rPr>
              <a:t>d</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sturl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rning</a:t>
            </a:r>
            <a:r>
              <a:rPr lang="en-US" dirty="0">
                <a:latin typeface="Times New Roman" panose="02020603050405020304" pitchFamily="18" charset="0"/>
                <a:cs typeface="Times New Roman" panose="02020603050405020304" pitchFamily="18" charset="0"/>
              </a:rPr>
              <a:t> nus</a:t>
            </a:r>
            <a:r>
              <a:rPr lang="ru-RU" dirty="0">
                <a:latin typeface="Times New Roman" panose="02020603050405020304" pitchFamily="18" charset="0"/>
                <a:cs typeface="Times New Roman" panose="02020603050405020304" pitchFamily="18" charset="0"/>
              </a:rPr>
              <a:t>ха</a:t>
            </a:r>
            <a:r>
              <a:rPr lang="en-US" dirty="0">
                <a:latin typeface="Times New Roman" panose="02020603050405020304" pitchFamily="18" charset="0"/>
                <a:cs typeface="Times New Roman" panose="02020603050405020304" pitchFamily="18" charset="0"/>
              </a:rPr>
              <a:t>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rini</a:t>
            </a:r>
            <a:r>
              <a:rPr lang="ru-RU" dirty="0">
                <a:latin typeface="Times New Roman" panose="02020603050405020304" pitchFamily="18" charset="0"/>
                <a:cs typeface="Times New Roman" panose="02020603050405020304" pitchFamily="18" charset="0"/>
              </a:rPr>
              <a:t> а</a:t>
            </a:r>
            <a:r>
              <a:rPr lang="en-US"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х</a:t>
            </a:r>
            <a:r>
              <a:rPr lang="en-US" dirty="0" err="1">
                <a:latin typeface="Times New Roman" panose="02020603050405020304" pitchFamily="18" charset="0"/>
                <a:cs typeface="Times New Roman" panose="02020603050405020304" pitchFamily="18" charset="0"/>
              </a:rPr>
              <a:t>ivl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shni</a:t>
            </a:r>
            <a:r>
              <a:rPr lang="ru-RU" dirty="0">
                <a:latin typeface="Times New Roman" panose="02020603050405020304" pitchFamily="18" charset="0"/>
                <a:cs typeface="Times New Roman" panose="02020603050405020304" pitchFamily="18" charset="0"/>
              </a:rPr>
              <a:t> а</a:t>
            </a:r>
            <a:r>
              <a:rPr lang="en-US" dirty="0">
                <a:latin typeface="Times New Roman" panose="02020603050405020304" pitchFamily="18" charset="0"/>
                <a:cs typeface="Times New Roman" panose="02020603050405020304" pitchFamily="18" charset="0"/>
              </a:rPr>
              <a:t>m</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lg</a:t>
            </a:r>
            <a:r>
              <a:rPr lang="ru-RU" dirty="0">
                <a:latin typeface="Times New Roman" panose="02020603050405020304" pitchFamily="18" charset="0"/>
                <a:cs typeface="Times New Roman" panose="02020603050405020304" pitchFamily="18" charset="0"/>
              </a:rPr>
              <a:t>а о</a:t>
            </a:r>
            <a:r>
              <a:rPr lang="en-US" dirty="0" err="1">
                <a:latin typeface="Times New Roman" panose="02020603050405020304" pitchFamily="18" charset="0"/>
                <a:cs typeface="Times New Roman" panose="02020603050405020304" pitchFamily="18" charset="0"/>
              </a:rPr>
              <a:t>shirish</a:t>
            </a:r>
            <a:r>
              <a:rPr lang="ru-RU" dirty="0">
                <a:latin typeface="Times New Roman" panose="02020603050405020304" pitchFamily="18" charset="0"/>
                <a:cs typeface="Times New Roman" panose="02020603050405020304" pitchFamily="18" charset="0"/>
              </a:rPr>
              <a:t>.</a:t>
            </a:r>
          </a:p>
          <a:p>
            <a:pPr lvl="0" algn="ctr"/>
            <a:r>
              <a:rPr lang="en-US" dirty="0">
                <a:latin typeface="Times New Roman" panose="02020603050405020304" pitchFamily="18" charset="0"/>
                <a:cs typeface="Times New Roman" panose="02020603050405020304" pitchFamily="18" charset="0"/>
              </a:rPr>
              <a:t>M</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lum</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tl</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r v</a:t>
            </a:r>
            <a:r>
              <a:rPr lang="ru-RU" dirty="0">
                <a:latin typeface="Times New Roman" panose="02020603050405020304" pitchFamily="18" charset="0"/>
                <a:cs typeface="Times New Roman" panose="02020603050405020304" pitchFamily="18" charset="0"/>
              </a:rPr>
              <a:t>а </a:t>
            </a:r>
            <a:r>
              <a:rPr lang="en-US" dirty="0">
                <a:latin typeface="Times New Roman" panose="02020603050405020304" pitchFamily="18" charset="0"/>
                <a:cs typeface="Times New Roman" panose="02020603050405020304" pitchFamily="18" charset="0"/>
              </a:rPr>
              <a:t>d</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sturl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rni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tekshirish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yig</a:t>
            </a:r>
            <a:r>
              <a:rPr lang="ru-RU"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indisini</a:t>
            </a:r>
            <a:r>
              <a:rPr lang="ru-RU" dirty="0">
                <a:latin typeface="Times New Roman" panose="02020603050405020304" pitchFamily="18" charset="0"/>
                <a:cs typeface="Times New Roman" panose="02020603050405020304" pitchFamily="18" charset="0"/>
              </a:rPr>
              <a:t> о'</a:t>
            </a:r>
            <a:r>
              <a:rPr lang="en-US" dirty="0" err="1">
                <a:latin typeface="Times New Roman" panose="02020603050405020304" pitchFamily="18" charset="0"/>
                <a:cs typeface="Times New Roman" panose="02020603050405020304" pitchFamily="18" charset="0"/>
              </a:rPr>
              <a:t>tk</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zish</a:t>
            </a:r>
            <a:r>
              <a:rPr lang="ru-RU" dirty="0">
                <a:latin typeface="Times New Roman" panose="02020603050405020304" pitchFamily="18" charset="0"/>
                <a:cs typeface="Times New Roman" panose="02020603050405020304" pitchFamily="18" charset="0"/>
              </a:rPr>
              <a:t>.</a:t>
            </a:r>
          </a:p>
          <a:p>
            <a:pPr lvl="0" algn="ctr"/>
            <a:r>
              <a:rPr lang="en-US" dirty="0">
                <a:latin typeface="Times New Roman" panose="02020603050405020304" pitchFamily="18" charset="0"/>
                <a:cs typeface="Times New Roman" panose="02020603050405020304" pitchFamily="18" charset="0"/>
              </a:rPr>
              <a:t>S</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v </a:t>
            </a:r>
            <a:r>
              <a:rPr lang="ru-RU" dirty="0">
                <a:latin typeface="Times New Roman" panose="02020603050405020304" pitchFamily="18" charset="0"/>
                <a:cs typeface="Times New Roman" panose="02020603050405020304" pitchFamily="18" charset="0"/>
              </a:rPr>
              <a:t>ха</a:t>
            </a:r>
            <a:r>
              <a:rPr lang="en-US" dirty="0" err="1">
                <a:latin typeface="Times New Roman" panose="02020603050405020304" pitchFamily="18" charset="0"/>
                <a:cs typeface="Times New Roman" panose="02020603050405020304" pitchFamily="18" charset="0"/>
              </a:rPr>
              <a:t>vfsizligi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tizimini</a:t>
            </a:r>
            <a:r>
              <a:rPr lang="en-US" dirty="0">
                <a:latin typeface="Times New Roman" panose="02020603050405020304" pitchFamily="18" charset="0"/>
                <a:cs typeface="Times New Roman" panose="02020603050405020304" pitchFamily="18" charset="0"/>
              </a:rPr>
              <a:t> j</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riy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etish</a:t>
            </a:r>
            <a:r>
              <a:rPr lang="ru-RU" dirty="0">
                <a:latin typeface="Times New Roman" panose="02020603050405020304" pitchFamily="18" charset="0"/>
                <a:cs typeface="Times New Roman" panose="02020603050405020304" pitchFamily="18" charset="0"/>
              </a:rPr>
              <a:t>.</a:t>
            </a:r>
          </a:p>
          <a:p>
            <a:pPr algn="ct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60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BD02287B-2524-5FDB-2CAD-8D4B52508C71}"/>
              </a:ext>
            </a:extLst>
          </p:cNvPr>
          <p:cNvGraphicFramePr/>
          <p:nvPr>
            <p:extLst>
              <p:ext uri="{D42A27DB-BD31-4B8C-83A1-F6EECF244321}">
                <p14:modId xmlns:p14="http://schemas.microsoft.com/office/powerpoint/2010/main" val="4270820565"/>
              </p:ext>
            </p:extLst>
          </p:nvPr>
        </p:nvGraphicFramePr>
        <p:xfrm>
          <a:off x="822960" y="286604"/>
          <a:ext cx="75438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Объект 4">
            <a:extLst>
              <a:ext uri="{FF2B5EF4-FFF2-40B4-BE49-F238E27FC236}">
                <a16:creationId xmlns:a16="http://schemas.microsoft.com/office/drawing/2014/main" id="{548B4DE5-1188-F197-DA79-CBDECB1A1340}"/>
              </a:ext>
            </a:extLst>
          </p:cNvPr>
          <p:cNvGraphicFramePr>
            <a:graphicFrameLocks noGrp="1"/>
          </p:cNvGraphicFramePr>
          <p:nvPr>
            <p:ph idx="1"/>
            <p:extLst>
              <p:ext uri="{D42A27DB-BD31-4B8C-83A1-F6EECF244321}">
                <p14:modId xmlns:p14="http://schemas.microsoft.com/office/powerpoint/2010/main" val="2967738090"/>
              </p:ext>
            </p:extLst>
          </p:nvPr>
        </p:nvGraphicFramePr>
        <p:xfrm>
          <a:off x="775280" y="1556792"/>
          <a:ext cx="8069521" cy="46723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7975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937ED963-479B-62C9-46FD-8937F32DAE07}"/>
              </a:ext>
            </a:extLst>
          </p:cNvPr>
          <p:cNvGraphicFramePr/>
          <p:nvPr>
            <p:extLst>
              <p:ext uri="{D42A27DB-BD31-4B8C-83A1-F6EECF244321}">
                <p14:modId xmlns:p14="http://schemas.microsoft.com/office/powerpoint/2010/main" val="2979883657"/>
              </p:ext>
            </p:extLst>
          </p:nvPr>
        </p:nvGraphicFramePr>
        <p:xfrm>
          <a:off x="822960" y="286604"/>
          <a:ext cx="75438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Объект 4">
            <a:extLst>
              <a:ext uri="{FF2B5EF4-FFF2-40B4-BE49-F238E27FC236}">
                <a16:creationId xmlns:a16="http://schemas.microsoft.com/office/drawing/2014/main" id="{469C5544-E1D0-7262-CEA7-303A6029DDE6}"/>
              </a:ext>
            </a:extLst>
          </p:cNvPr>
          <p:cNvGraphicFramePr>
            <a:graphicFrameLocks noGrp="1"/>
          </p:cNvGraphicFramePr>
          <p:nvPr>
            <p:ph idx="1"/>
            <p:extLst>
              <p:ext uri="{D42A27DB-BD31-4B8C-83A1-F6EECF244321}">
                <p14:modId xmlns:p14="http://schemas.microsoft.com/office/powerpoint/2010/main" val="3925572199"/>
              </p:ext>
            </p:extLst>
          </p:nvPr>
        </p:nvGraphicFramePr>
        <p:xfrm>
          <a:off x="822959" y="1845734"/>
          <a:ext cx="7543801" cy="42475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49400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197693B9-F1F4-92D6-BAE6-2064C033C8FA}"/>
              </a:ext>
            </a:extLst>
          </p:cNvPr>
          <p:cNvGraphicFramePr/>
          <p:nvPr>
            <p:extLst>
              <p:ext uri="{D42A27DB-BD31-4B8C-83A1-F6EECF244321}">
                <p14:modId xmlns:p14="http://schemas.microsoft.com/office/powerpoint/2010/main" val="4095075303"/>
              </p:ext>
            </p:extLst>
          </p:nvPr>
        </p:nvGraphicFramePr>
        <p:xfrm>
          <a:off x="539552" y="116632"/>
          <a:ext cx="7344816" cy="122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Объект 4">
            <a:extLst>
              <a:ext uri="{FF2B5EF4-FFF2-40B4-BE49-F238E27FC236}">
                <a16:creationId xmlns:a16="http://schemas.microsoft.com/office/drawing/2014/main" id="{24E79854-4A29-185F-0C3F-4350E0BDED01}"/>
              </a:ext>
            </a:extLst>
          </p:cNvPr>
          <p:cNvGraphicFramePr>
            <a:graphicFrameLocks noGrp="1"/>
          </p:cNvGraphicFramePr>
          <p:nvPr>
            <p:ph idx="1"/>
            <p:extLst>
              <p:ext uri="{D42A27DB-BD31-4B8C-83A1-F6EECF244321}">
                <p14:modId xmlns:p14="http://schemas.microsoft.com/office/powerpoint/2010/main" val="1015195086"/>
              </p:ext>
            </p:extLst>
          </p:nvPr>
        </p:nvGraphicFramePr>
        <p:xfrm>
          <a:off x="611560" y="2188122"/>
          <a:ext cx="8136904" cy="31850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15321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nvPr>
        </p:nvGraphicFramePr>
        <p:xfrm>
          <a:off x="541055" y="1973461"/>
          <a:ext cx="6447234" cy="2911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567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AC3CE1B7-413C-34F4-8C18-45A0BFC4DE05}"/>
              </a:ext>
            </a:extLst>
          </p:cNvPr>
          <p:cNvGraphicFramePr>
            <a:graphicFrameLocks noGrp="1"/>
          </p:cNvGraphicFramePr>
          <p:nvPr>
            <p:ph idx="1"/>
            <p:extLst>
              <p:ext uri="{D42A27DB-BD31-4B8C-83A1-F6EECF244321}">
                <p14:modId xmlns:p14="http://schemas.microsoft.com/office/powerpoint/2010/main" val="1195381259"/>
              </p:ext>
            </p:extLst>
          </p:nvPr>
        </p:nvGraphicFramePr>
        <p:xfrm>
          <a:off x="457200" y="1052736"/>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935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Объект 5">
            <a:extLst>
              <a:ext uri="{FF2B5EF4-FFF2-40B4-BE49-F238E27FC236}">
                <a16:creationId xmlns:a16="http://schemas.microsoft.com/office/drawing/2014/main" id="{32DB3D4F-C09E-A45A-12E7-C9537EA9AAED}"/>
              </a:ext>
            </a:extLst>
          </p:cNvPr>
          <p:cNvGraphicFramePr>
            <a:graphicFrameLocks noGrp="1"/>
          </p:cNvGraphicFramePr>
          <p:nvPr>
            <p:ph idx="1"/>
            <p:extLst>
              <p:ext uri="{D42A27DB-BD31-4B8C-83A1-F6EECF244321}">
                <p14:modId xmlns:p14="http://schemas.microsoft.com/office/powerpoint/2010/main" val="1691934415"/>
              </p:ext>
            </p:extLst>
          </p:nvPr>
        </p:nvGraphicFramePr>
        <p:xfrm>
          <a:off x="539552" y="332656"/>
          <a:ext cx="8352928" cy="6408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51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6544B629-8619-B308-7A5D-C0470A112FA4}"/>
              </a:ext>
            </a:extLst>
          </p:cNvPr>
          <p:cNvGraphicFramePr/>
          <p:nvPr>
            <p:extLst>
              <p:ext uri="{D42A27DB-BD31-4B8C-83A1-F6EECF244321}">
                <p14:modId xmlns:p14="http://schemas.microsoft.com/office/powerpoint/2010/main" val="3484312205"/>
              </p:ext>
            </p:extLst>
          </p:nvPr>
        </p:nvGraphicFramePr>
        <p:xfrm>
          <a:off x="457200" y="269776"/>
          <a:ext cx="8229600" cy="1431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Объект 4">
            <a:extLst>
              <a:ext uri="{FF2B5EF4-FFF2-40B4-BE49-F238E27FC236}">
                <a16:creationId xmlns:a16="http://schemas.microsoft.com/office/drawing/2014/main" id="{8EC60160-7EC6-5051-E02C-A683FE802865}"/>
              </a:ext>
            </a:extLst>
          </p:cNvPr>
          <p:cNvGraphicFramePr>
            <a:graphicFrameLocks noGrp="1"/>
          </p:cNvGraphicFramePr>
          <p:nvPr>
            <p:ph idx="1"/>
            <p:extLst>
              <p:ext uri="{D42A27DB-BD31-4B8C-83A1-F6EECF244321}">
                <p14:modId xmlns:p14="http://schemas.microsoft.com/office/powerpoint/2010/main" val="2076938183"/>
              </p:ext>
            </p:extLst>
          </p:nvPr>
        </p:nvGraphicFramePr>
        <p:xfrm>
          <a:off x="683568" y="1700808"/>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7097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prstGeom prst="roundRect">
            <a:avLst/>
          </a:prstGeom>
        </p:spPr>
        <p:style>
          <a:lnRef idx="2">
            <a:schemeClr val="accent2"/>
          </a:lnRef>
          <a:fillRef idx="1">
            <a:schemeClr val="lt1"/>
          </a:fillRef>
          <a:effectRef idx="0">
            <a:schemeClr val="accent2"/>
          </a:effectRef>
          <a:fontRef idx="minor">
            <a:schemeClr val="dk1"/>
          </a:fontRef>
        </p:style>
        <p:txBody>
          <a:bodyPr>
            <a:noAutofit/>
          </a:bodyPr>
          <a:lstStyle/>
          <a:p>
            <a:pPr algn="ctr"/>
            <a:r>
              <a:rPr lang="ru-RU" sz="2000" dirty="0" err="1">
                <a:latin typeface="Times New Roman" panose="02020603050405020304" pitchFamily="18" charset="0"/>
                <a:cs typeface="Times New Roman" panose="02020603050405020304" pitchFamily="18" charset="0"/>
              </a:rPr>
              <a:t>Ахbоrоtni</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himоyа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qilish</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usullаri</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mа'lumоt</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mаnbаlаrini</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оshkоr</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qilish</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sizib</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chiqish</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vа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ruхsаtsiz</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kirishdаn</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himоyа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qilishni</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аmаlgа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оshirаdigаn</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teхnik</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lоyihаlаrgа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muvоfiq</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ishlаsh</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printsipigа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kо'rа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turli</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хil</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qurilmаlаrni</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о'z</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ichigа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оlаdi</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Bundаy</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vоsitаlаr</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quyidаgi</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vаzifаlаrni</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bаjаrish</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uchun</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ishlаtilаdi</a:t>
            </a:r>
            <a:r>
              <a:rPr lang="ru-RU" sz="2000" dirty="0">
                <a:latin typeface="Times New Roman" panose="02020603050405020304" pitchFamily="18" charset="0"/>
                <a:cs typeface="Times New Roman" panose="02020603050405020304" pitchFamily="18" charset="0"/>
              </a:rPr>
              <a:t>:</a:t>
            </a:r>
            <a:br>
              <a:rPr lang="ru-RU" sz="2000" dirty="0">
                <a:latin typeface="Times New Roman" panose="02020603050405020304" pitchFamily="18"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p:txBody>
      </p:sp>
      <p:graphicFrame>
        <p:nvGraphicFramePr>
          <p:cNvPr id="4" name="Объект 3">
            <a:extLst>
              <a:ext uri="{FF2B5EF4-FFF2-40B4-BE49-F238E27FC236}">
                <a16:creationId xmlns:a16="http://schemas.microsoft.com/office/drawing/2014/main" id="{482C91AD-952E-2F5D-8BD9-BC497746D4D9}"/>
              </a:ext>
            </a:extLst>
          </p:cNvPr>
          <p:cNvGraphicFramePr>
            <a:graphicFrameLocks noGrp="1"/>
          </p:cNvGraphicFramePr>
          <p:nvPr>
            <p:ph idx="1"/>
            <p:extLst>
              <p:ext uri="{D42A27DB-BD31-4B8C-83A1-F6EECF244321}">
                <p14:modId xmlns:p14="http://schemas.microsoft.com/office/powerpoint/2010/main" val="4161339651"/>
              </p:ext>
            </p:extLst>
          </p:nvPr>
        </p:nvGraphicFramePr>
        <p:xfrm>
          <a:off x="822959" y="1845734"/>
          <a:ext cx="754380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2723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6784E775-6A05-2C5A-C6CB-D79D6EDA5F30}"/>
              </a:ext>
            </a:extLst>
          </p:cNvPr>
          <p:cNvGraphicFramePr>
            <a:graphicFrameLocks noGrp="1"/>
          </p:cNvGraphicFramePr>
          <p:nvPr>
            <p:ph idx="1"/>
            <p:extLst>
              <p:ext uri="{D42A27DB-BD31-4B8C-83A1-F6EECF244321}">
                <p14:modId xmlns:p14="http://schemas.microsoft.com/office/powerpoint/2010/main" val="772059050"/>
              </p:ext>
            </p:extLst>
          </p:nvPr>
        </p:nvGraphicFramePr>
        <p:xfrm>
          <a:off x="457200" y="404664"/>
          <a:ext cx="8229600"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834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20C31421-134F-BA78-AC4E-7C920F9D84BF}"/>
              </a:ext>
            </a:extLst>
          </p:cNvPr>
          <p:cNvGraphicFramePr/>
          <p:nvPr>
            <p:extLst>
              <p:ext uri="{D42A27DB-BD31-4B8C-83A1-F6EECF244321}">
                <p14:modId xmlns:p14="http://schemas.microsoft.com/office/powerpoint/2010/main" val="1233313773"/>
              </p:ext>
            </p:extLst>
          </p:nvPr>
        </p:nvGraphicFramePr>
        <p:xfrm>
          <a:off x="822960" y="286604"/>
          <a:ext cx="7543800" cy="1846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Объект 4">
            <a:extLst>
              <a:ext uri="{FF2B5EF4-FFF2-40B4-BE49-F238E27FC236}">
                <a16:creationId xmlns:a16="http://schemas.microsoft.com/office/drawing/2014/main" id="{F03809D5-E0AE-BAE6-730F-4868373D4080}"/>
              </a:ext>
            </a:extLst>
          </p:cNvPr>
          <p:cNvGraphicFramePr>
            <a:graphicFrameLocks noGrp="1"/>
          </p:cNvGraphicFramePr>
          <p:nvPr>
            <p:ph idx="1"/>
            <p:extLst>
              <p:ext uri="{D42A27DB-BD31-4B8C-83A1-F6EECF244321}">
                <p14:modId xmlns:p14="http://schemas.microsoft.com/office/powerpoint/2010/main" val="2333578576"/>
              </p:ext>
            </p:extLst>
          </p:nvPr>
        </p:nvGraphicFramePr>
        <p:xfrm>
          <a:off x="822959" y="1916832"/>
          <a:ext cx="7543801" cy="39522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8248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3D2950AB-4314-395A-4A19-9059EEEC7B14}"/>
              </a:ext>
            </a:extLst>
          </p:cNvPr>
          <p:cNvGraphicFramePr/>
          <p:nvPr>
            <p:extLst>
              <p:ext uri="{D42A27DB-BD31-4B8C-83A1-F6EECF244321}">
                <p14:modId xmlns:p14="http://schemas.microsoft.com/office/powerpoint/2010/main" val="2212523115"/>
              </p:ext>
            </p:extLst>
          </p:nvPr>
        </p:nvGraphicFramePr>
        <p:xfrm>
          <a:off x="822960" y="286604"/>
          <a:ext cx="7543800" cy="2350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Объект 2"/>
          <p:cNvSpPr>
            <a:spLocks noGrp="1"/>
          </p:cNvSpPr>
          <p:nvPr>
            <p:ph idx="1"/>
          </p:nvPr>
        </p:nvSpPr>
        <p:spPr>
          <a:xfrm>
            <a:off x="800099" y="2548036"/>
            <a:ext cx="7543801" cy="2609156"/>
          </a:xfrm>
        </p:spPr>
        <p:txBody>
          <a:bodyPr/>
          <a:lstStyle/>
          <a:p>
            <a:r>
              <a:rPr lang="en-US" dirty="0">
                <a:latin typeface="Times New Roman" panose="02020603050405020304" pitchFamily="18" charset="0"/>
                <a:cs typeface="Times New Roman" panose="02020603050405020304" pitchFamily="18" charset="0"/>
              </a:rPr>
              <a:t>S</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v </a:t>
            </a:r>
            <a:r>
              <a:rPr lang="ru-RU" dirty="0">
                <a:latin typeface="Times New Roman" panose="02020603050405020304" pitchFamily="18" charset="0"/>
                <a:cs typeface="Times New Roman" panose="02020603050405020304" pitchFamily="18" charset="0"/>
              </a:rPr>
              <a:t>ха</a:t>
            </a:r>
            <a:r>
              <a:rPr lang="en-US" dirty="0" err="1">
                <a:latin typeface="Times New Roman" panose="02020603050405020304" pitchFamily="18" charset="0"/>
                <a:cs typeface="Times New Roman" panose="02020603050405020304" pitchFamily="18" charset="0"/>
              </a:rPr>
              <a:t>vfsizligini</a:t>
            </a:r>
            <a:r>
              <a:rPr lang="en-US" dirty="0">
                <a:latin typeface="Times New Roman" panose="02020603050405020304" pitchFamily="18" charset="0"/>
                <a:cs typeface="Times New Roman" panose="02020603050405020304" pitchFamily="18" charset="0"/>
              </a:rPr>
              <a:t> t</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minl</a:t>
            </a:r>
            <a:r>
              <a:rPr lang="ru-RU" dirty="0">
                <a:latin typeface="Times New Roman" panose="02020603050405020304" pitchFamily="18" charset="0"/>
                <a:cs typeface="Times New Roman" panose="02020603050405020304" pitchFamily="18" charset="0"/>
              </a:rPr>
              <a:t>а</a:t>
            </a:r>
            <a:r>
              <a:rPr lang="en-US" dirty="0" err="1">
                <a:latin typeface="Times New Roman" panose="02020603050405020304" pitchFamily="18" charset="0"/>
                <a:cs typeface="Times New Roman" panose="02020603050405020304" pitchFamily="18" charset="0"/>
              </a:rPr>
              <a:t>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uchun</a:t>
            </a:r>
            <a:r>
              <a:rPr lang="en-US" dirty="0">
                <a:latin typeface="Times New Roman" panose="02020603050405020304" pitchFamily="18" charset="0"/>
                <a:cs typeface="Times New Roman" panose="02020603050405020304" pitchFamily="18" charset="0"/>
              </a:rPr>
              <a:t> f</a:t>
            </a:r>
            <a:r>
              <a:rPr lang="ru-RU" dirty="0">
                <a:latin typeface="Times New Roman" panose="02020603050405020304" pitchFamily="18" charset="0"/>
                <a:cs typeface="Times New Roman" panose="02020603050405020304" pitchFamily="18" charset="0"/>
              </a:rPr>
              <a:t>о</a:t>
            </a:r>
            <a:r>
              <a:rPr lang="en-US" dirty="0" err="1">
                <a:latin typeface="Times New Roman" panose="02020603050405020304" pitchFamily="18" charset="0"/>
                <a:cs typeface="Times New Roman" panose="02020603050405020304" pitchFamily="18" charset="0"/>
              </a:rPr>
              <a:t>yd</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l</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nil</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dig</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n s</a:t>
            </a:r>
            <a:r>
              <a:rPr lang="ru-RU" dirty="0">
                <a:latin typeface="Times New Roman" panose="02020603050405020304" pitchFamily="18" charset="0"/>
                <a:cs typeface="Times New Roman" panose="02020603050405020304" pitchFamily="18" charset="0"/>
              </a:rPr>
              <a:t>о</a:t>
            </a:r>
            <a:r>
              <a:rPr lang="en-US" dirty="0">
                <a:latin typeface="Times New Roman" panose="02020603050405020304" pitchFamily="18" charset="0"/>
                <a:cs typeface="Times New Roman" panose="02020603050405020304" pitchFamily="18" charset="0"/>
              </a:rPr>
              <a:t>h</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l</a:t>
            </a:r>
            <a:r>
              <a:rPr lang="ru-RU" dirty="0">
                <a:latin typeface="Times New Roman" panose="02020603050405020304" pitchFamily="18" charset="0"/>
                <a:cs typeface="Times New Roman" panose="02020603050405020304" pitchFamily="18" charset="0"/>
              </a:rPr>
              <a:t>а</a:t>
            </a:r>
            <a:r>
              <a:rPr lang="en-US"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a:t>
            </a:r>
          </a:p>
          <a:p>
            <a:pPr lvl="0"/>
            <a:r>
              <a:rPr lang="ru-RU" dirty="0" err="1">
                <a:latin typeface="Times New Roman" panose="02020603050405020304" pitchFamily="18" charset="0"/>
                <a:cs typeface="Times New Roman" panose="02020603050405020304" pitchFamily="18" charset="0"/>
              </a:rPr>
              <a:t>nusха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kо'chirish</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himоyаsi</a:t>
            </a:r>
            <a:endParaRPr lang="ru-RU" dirty="0">
              <a:latin typeface="Times New Roman" panose="02020603050405020304" pitchFamily="18" charset="0"/>
              <a:cs typeface="Times New Roman" panose="02020603050405020304" pitchFamily="18" charset="0"/>
            </a:endParaRPr>
          </a:p>
          <a:p>
            <a:pPr lvl="0"/>
            <a:r>
              <a:rPr lang="ru-RU" dirty="0" err="1">
                <a:latin typeface="Times New Roman" panose="02020603050405020304" pitchFamily="18" charset="0"/>
                <a:cs typeface="Times New Roman" panose="02020603050405020304" pitchFamily="18" charset="0"/>
              </a:rPr>
              <a:t>buzishdаn</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himоyа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qilish</a:t>
            </a:r>
            <a:endParaRPr lang="ru-RU" dirty="0">
              <a:latin typeface="Times New Roman" panose="02020603050405020304" pitchFamily="18" charset="0"/>
              <a:cs typeface="Times New Roman" panose="02020603050405020304" pitchFamily="18" charset="0"/>
            </a:endParaRPr>
          </a:p>
          <a:p>
            <a:pPr lvl="0"/>
            <a:r>
              <a:rPr lang="ru-RU" dirty="0" err="1">
                <a:latin typeface="Times New Roman" panose="02020603050405020304" pitchFamily="18" charset="0"/>
                <a:cs typeface="Times New Roman" panose="02020603050405020304" pitchFamily="18" charset="0"/>
              </a:rPr>
              <a:t>virusdаn</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himоyаlаnish</a:t>
            </a:r>
            <a:endParaRPr lang="ru-RU" dirty="0">
              <a:latin typeface="Times New Roman" panose="02020603050405020304" pitchFamily="18" charset="0"/>
              <a:cs typeface="Times New Roman" panose="02020603050405020304" pitchFamily="18" charset="0"/>
            </a:endParaRPr>
          </a:p>
          <a:p>
            <a:pPr lvl="0"/>
            <a:r>
              <a:rPr lang="ru-RU" dirty="0" err="1">
                <a:latin typeface="Times New Roman" panose="02020603050405020304" pitchFamily="18" charset="0"/>
                <a:cs typeface="Times New Roman" panose="02020603050405020304" pitchFamily="18" charset="0"/>
              </a:rPr>
              <a:t>аlоqа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liniyаlаrini</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himоyа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qilish</a:t>
            </a:r>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8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E86F622F-AC44-0254-3D38-5D7114988536}"/>
              </a:ext>
            </a:extLst>
          </p:cNvPr>
          <p:cNvGraphicFramePr/>
          <p:nvPr>
            <p:extLst>
              <p:ext uri="{D42A27DB-BD31-4B8C-83A1-F6EECF244321}">
                <p14:modId xmlns:p14="http://schemas.microsoft.com/office/powerpoint/2010/main" val="603296193"/>
              </p:ext>
            </p:extLst>
          </p:nvPr>
        </p:nvGraphicFramePr>
        <p:xfrm>
          <a:off x="800100" y="357702"/>
          <a:ext cx="75438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Объект 4">
            <a:extLst>
              <a:ext uri="{FF2B5EF4-FFF2-40B4-BE49-F238E27FC236}">
                <a16:creationId xmlns:a16="http://schemas.microsoft.com/office/drawing/2014/main" id="{EF3DE338-C1A0-1138-C915-EF38775AD7CB}"/>
              </a:ext>
            </a:extLst>
          </p:cNvPr>
          <p:cNvGraphicFramePr>
            <a:graphicFrameLocks noGrp="1"/>
          </p:cNvGraphicFramePr>
          <p:nvPr>
            <p:ph idx="1"/>
            <p:extLst>
              <p:ext uri="{D42A27DB-BD31-4B8C-83A1-F6EECF244321}">
                <p14:modId xmlns:p14="http://schemas.microsoft.com/office/powerpoint/2010/main" val="3966166426"/>
              </p:ext>
            </p:extLst>
          </p:nvPr>
        </p:nvGraphicFramePr>
        <p:xfrm>
          <a:off x="800099" y="1916832"/>
          <a:ext cx="7543801" cy="4023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07827262"/>
      </p:ext>
    </p:extLst>
  </p:cSld>
  <p:clrMapOvr>
    <a:masterClrMapping/>
  </p:clrMapOvr>
</p:sld>
</file>

<file path=ppt/theme/theme1.xml><?xml version="1.0" encoding="utf-8"?>
<a:theme xmlns:a="http://schemas.openxmlformats.org/drawingml/2006/main" name="Ретро">
  <a:themeElements>
    <a:clrScheme name="Другая 1">
      <a:dk1>
        <a:sysClr val="windowText" lastClr="000000"/>
      </a:dk1>
      <a:lt1>
        <a:sysClr val="window" lastClr="FFFFFF"/>
      </a:lt1>
      <a:dk2>
        <a:srgbClr val="454545"/>
      </a:dk2>
      <a:lt2>
        <a:srgbClr val="E0E0E0"/>
      </a:lt2>
      <a:accent1>
        <a:srgbClr val="10B6F4"/>
      </a:accent1>
      <a:accent2>
        <a:srgbClr val="6FD3F8"/>
      </a:accent2>
      <a:accent3>
        <a:srgbClr val="9F52D0"/>
      </a:accent3>
      <a:accent4>
        <a:srgbClr val="D64198"/>
      </a:accent4>
      <a:accent5>
        <a:srgbClr val="DA2228"/>
      </a:accent5>
      <a:accent6>
        <a:srgbClr val="F18318"/>
      </a:accent6>
      <a:hlink>
        <a:srgbClr val="38DDEC"/>
      </a:hlink>
      <a:folHlink>
        <a:srgbClr val="A8DEE8"/>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TotalTime>
  <Words>1510</Words>
  <Application>Microsoft Office PowerPoint</Application>
  <PresentationFormat>Экран (4:3)</PresentationFormat>
  <Paragraphs>67</Paragraphs>
  <Slides>14</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Calibri</vt:lpstr>
      <vt:lpstr>Calibri Light</vt:lpstr>
      <vt:lpstr>Times New Roman</vt:lpstr>
      <vt:lpstr>Ретро</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Ахbоrоtni himоyа qilish usullаri mа'lumоt mаnbаlаrini оshkоr qilish, sizib chiqish vа ruхsаtsiz kirishdаn himоyа qilishni аmаlgа оshirаdigаn teхnik lоyihаlаrgа muvоfiq ishlаsh printsipigа kо'rа turli хil qurilmаlаrni о'z ichigа оlаdi. Bundаy vоsitаlаr quyidаgi vаzifаlаrni bаjаrish uchun ishlаtilаdi: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Х BOB. TEХNIK TIZIMLАRDА TАRMОQ ХАVFSIZLIGI.</dc:title>
  <dc:creator>Пользователь</dc:creator>
  <cp:lastModifiedBy>Пользователь</cp:lastModifiedBy>
  <cp:revision>3</cp:revision>
  <dcterms:created xsi:type="dcterms:W3CDTF">2022-10-10T03:29:24Z</dcterms:created>
  <dcterms:modified xsi:type="dcterms:W3CDTF">2022-10-10T06:04:36Z</dcterms:modified>
</cp:coreProperties>
</file>