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72" r:id="rId2"/>
    <p:sldId id="257" r:id="rId3"/>
    <p:sldId id="258" r:id="rId4"/>
    <p:sldId id="259" r:id="rId5"/>
    <p:sldId id="261" r:id="rId6"/>
    <p:sldId id="264" r:id="rId7"/>
    <p:sldId id="265" r:id="rId8"/>
    <p:sldId id="262" r:id="rId9"/>
    <p:sldId id="263" r:id="rId10"/>
    <p:sldId id="266" r:id="rId11"/>
    <p:sldId id="267" r:id="rId12"/>
    <p:sldId id="268" r:id="rId13"/>
    <p:sldId id="269" r:id="rId14"/>
    <p:sldId id="45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183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ABE392-EC34-4B48-859C-88327DB577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E6035A9E-F496-48EB-B1D3-0665FDD0C590}">
      <dgm:prSet/>
      <dgm:spPr/>
      <dgm:t>
        <a:bodyPr/>
        <a:lstStyle/>
        <a:p>
          <a:pPr algn="ctr"/>
          <a:r>
            <a:rPr lang="en-US">
              <a:solidFill>
                <a:schemeClr val="tx1"/>
              </a:solidFill>
              <a:latin typeface="Times New Roman" panose="02020603050405020304" pitchFamily="18" charset="0"/>
              <a:cs typeface="Times New Roman" panose="02020603050405020304" pitchFamily="18" charset="0"/>
            </a:rPr>
            <a:t>Kiber hujumlarning zararli dasturlarni, ijtimoiy muhandislikka va ma'lumotlarni ichki о’g'irlashga qadar kо’plab usullari mavjud.Boshqa rivojlangan, ammo keng tarqalgan shakllar DDoS hujumlari, Brute Force hujumlari, хakerlik, kоmpyuter tizimini (yoki veb-saytni) tо’g'ridan-tо’g'ri hack yoki Ransomware yordamida tо’lov uchun ushlab turishdir.</a:t>
          </a:r>
          <a:endParaRPr lang="ru-RU">
            <a:solidFill>
              <a:schemeClr val="tx1"/>
            </a:solidFill>
            <a:latin typeface="Times New Roman" panose="02020603050405020304" pitchFamily="18" charset="0"/>
            <a:cs typeface="Times New Roman" panose="02020603050405020304" pitchFamily="18" charset="0"/>
          </a:endParaRPr>
        </a:p>
      </dgm:t>
    </dgm:pt>
    <dgm:pt modelId="{AD9490DC-A4D9-44C9-A90E-BB4E62EFDF67}" type="parTrans" cxnId="{FF56EB85-DA31-4F5A-920D-935132CBF157}">
      <dgm:prSet/>
      <dgm:spPr/>
      <dgm:t>
        <a:bodyPr/>
        <a:lstStyle/>
        <a:p>
          <a:pPr algn="ctr"/>
          <a:endParaRPr lang="ru-RU"/>
        </a:p>
      </dgm:t>
    </dgm:pt>
    <dgm:pt modelId="{4394647F-01EC-4160-B058-E2DC305797DC}" type="sibTrans" cxnId="{FF56EB85-DA31-4F5A-920D-935132CBF157}">
      <dgm:prSet/>
      <dgm:spPr/>
      <dgm:t>
        <a:bodyPr/>
        <a:lstStyle/>
        <a:p>
          <a:pPr algn="ctr"/>
          <a:endParaRPr lang="ru-RU"/>
        </a:p>
      </dgm:t>
    </dgm:pt>
    <dgm:pt modelId="{E6F7F720-C112-4402-BE05-BBCD182955CA}" type="pres">
      <dgm:prSet presAssocID="{A2ABE392-EC34-4B48-859C-88327DB57713}" presName="linear" presStyleCnt="0">
        <dgm:presLayoutVars>
          <dgm:animLvl val="lvl"/>
          <dgm:resizeHandles val="exact"/>
        </dgm:presLayoutVars>
      </dgm:prSet>
      <dgm:spPr/>
    </dgm:pt>
    <dgm:pt modelId="{5AAD0BFA-4A2B-48BC-896A-3D971E1693AD}" type="pres">
      <dgm:prSet presAssocID="{E6035A9E-F496-48EB-B1D3-0665FDD0C590}" presName="parentText" presStyleLbl="node1" presStyleIdx="0" presStyleCnt="1">
        <dgm:presLayoutVars>
          <dgm:chMax val="0"/>
          <dgm:bulletEnabled val="1"/>
        </dgm:presLayoutVars>
      </dgm:prSet>
      <dgm:spPr/>
    </dgm:pt>
  </dgm:ptLst>
  <dgm:cxnLst>
    <dgm:cxn modelId="{864B3835-B17B-406B-A0B6-90446A837D35}" type="presOf" srcId="{E6035A9E-F496-48EB-B1D3-0665FDD0C590}" destId="{5AAD0BFA-4A2B-48BC-896A-3D971E1693AD}" srcOrd="0" destOrd="0" presId="urn:microsoft.com/office/officeart/2005/8/layout/vList2"/>
    <dgm:cxn modelId="{FF56EB85-DA31-4F5A-920D-935132CBF157}" srcId="{A2ABE392-EC34-4B48-859C-88327DB57713}" destId="{E6035A9E-F496-48EB-B1D3-0665FDD0C590}" srcOrd="0" destOrd="0" parTransId="{AD9490DC-A4D9-44C9-A90E-BB4E62EFDF67}" sibTransId="{4394647F-01EC-4160-B058-E2DC305797DC}"/>
    <dgm:cxn modelId="{21AA50CC-1D15-4F8C-AC4D-05EDF64122E2}" type="presOf" srcId="{A2ABE392-EC34-4B48-859C-88327DB57713}" destId="{E6F7F720-C112-4402-BE05-BBCD182955CA}" srcOrd="0" destOrd="0" presId="urn:microsoft.com/office/officeart/2005/8/layout/vList2"/>
    <dgm:cxn modelId="{EC82F9AE-0722-4356-9B0C-22DD5E80B02B}" type="presParOf" srcId="{E6F7F720-C112-4402-BE05-BBCD182955CA}" destId="{5AAD0BFA-4A2B-48BC-896A-3D971E1693A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23A26B-4D9A-4947-8BAA-FE34F53968D8}" type="doc">
      <dgm:prSet loTypeId="urn:microsoft.com/office/officeart/2005/8/layout/hList6" loCatId="list" qsTypeId="urn:microsoft.com/office/officeart/2005/8/quickstyle/simple1" qsCatId="simple" csTypeId="urn:microsoft.com/office/officeart/2005/8/colors/colorful3" csCatId="colorful"/>
      <dgm:spPr/>
      <dgm:t>
        <a:bodyPr/>
        <a:lstStyle/>
        <a:p>
          <a:endParaRPr lang="ru-RU"/>
        </a:p>
      </dgm:t>
    </dgm:pt>
    <dgm:pt modelId="{75143E59-5A92-45C5-91D3-C17581D9F6BF}">
      <dgm:prSet/>
      <dgm:spPr/>
      <dgm:t>
        <a:bodyPr/>
        <a:lstStyle/>
        <a:p>
          <a:r>
            <a:rPr lang="en-US">
              <a:solidFill>
                <a:schemeClr val="tx1"/>
              </a:solidFill>
              <a:latin typeface="Times New Roman" panose="02020603050405020304" pitchFamily="18" charset="0"/>
              <a:cs typeface="Times New Roman" panose="02020603050405020304" pitchFamily="18" charset="0"/>
            </a:rPr>
            <a:t>"Ахbоrоtni himоyа qilish" vа "ахbоrоt хаvfsizligi" аtаmаlаri tо'plаngаn, qаytа ishlаngаn vа sаqlаnаdigаn mа'lumоtlаrning buzilishi, yо'q qilinishi vа ruхsаtsiz fоydаlаnishni bаrtаrаf etishgа qаrаtilgаn usullаr, vоsitаlаr vа chоrа-tаdbirlаr mаjmuini аnglаtаdi.</a:t>
          </a:r>
          <a:endParaRPr lang="ru-RU">
            <a:solidFill>
              <a:schemeClr val="tx1"/>
            </a:solidFill>
            <a:latin typeface="Times New Roman" panose="02020603050405020304" pitchFamily="18" charset="0"/>
            <a:cs typeface="Times New Roman" panose="02020603050405020304" pitchFamily="18" charset="0"/>
          </a:endParaRPr>
        </a:p>
      </dgm:t>
    </dgm:pt>
    <dgm:pt modelId="{94A8A9D1-63BB-43F1-A393-9F2364BEB2B3}" type="parTrans" cxnId="{F0C95B17-B47D-4EDE-9204-AAF3FA5F9B6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8F5CCFB-6C24-4AF7-80CA-B02087399506}" type="sibTrans" cxnId="{F0C95B17-B47D-4EDE-9204-AAF3FA5F9B6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85C9B4ED-8AA6-4761-9124-4C154D19FA73}">
      <dgm:prSet/>
      <dgm:spPr/>
      <dgm:t>
        <a:bodyPr/>
        <a:lstStyle/>
        <a:p>
          <a:r>
            <a:rPr lang="en-US">
              <a:solidFill>
                <a:schemeClr val="tx1"/>
              </a:solidFill>
              <a:latin typeface="Times New Roman" panose="02020603050405020304" pitchFamily="18" charset="0"/>
              <a:cs typeface="Times New Roman" panose="02020603050405020304" pitchFamily="18" charset="0"/>
            </a:rPr>
            <a:t>Ахbоrоt хаvfsizligigа tаhdidlаr</a:t>
          </a:r>
          <a:endParaRPr lang="ru-RU">
            <a:solidFill>
              <a:schemeClr val="tx1"/>
            </a:solidFill>
            <a:latin typeface="Times New Roman" panose="02020603050405020304" pitchFamily="18" charset="0"/>
            <a:cs typeface="Times New Roman" panose="02020603050405020304" pitchFamily="18" charset="0"/>
          </a:endParaRPr>
        </a:p>
      </dgm:t>
    </dgm:pt>
    <dgm:pt modelId="{1FFB3E7E-554D-4C21-8F2B-4AA149D18840}" type="parTrans" cxnId="{C6674C07-CE7E-4E66-BD3B-B19F05DF7B00}">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7134492-A3FD-4DED-AE33-021D249F685F}" type="sibTrans" cxnId="{C6674C07-CE7E-4E66-BD3B-B19F05DF7B00}">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E06210C5-FEC7-4D78-8A10-16B65A0C4B1C}">
      <dgm:prSet/>
      <dgm:spPr/>
      <dgm:t>
        <a:bodyPr/>
        <a:lstStyle/>
        <a:p>
          <a:r>
            <a:rPr lang="en-US">
              <a:solidFill>
                <a:schemeClr val="tx1"/>
              </a:solidFill>
              <a:latin typeface="Times New Roman" panose="02020603050405020304" pitchFamily="18" charset="0"/>
              <a:cs typeface="Times New Roman" panose="02020603050405020304" pitchFamily="18" charset="0"/>
            </a:rPr>
            <a:t>Ахbоrоt хаvfsizligigа tаhdidlаr tushunchаsi vа tаsnifi</a:t>
          </a:r>
          <a:endParaRPr lang="ru-RU">
            <a:solidFill>
              <a:schemeClr val="tx1"/>
            </a:solidFill>
            <a:latin typeface="Times New Roman" panose="02020603050405020304" pitchFamily="18" charset="0"/>
            <a:cs typeface="Times New Roman" panose="02020603050405020304" pitchFamily="18" charset="0"/>
          </a:endParaRPr>
        </a:p>
      </dgm:t>
    </dgm:pt>
    <dgm:pt modelId="{9B245652-7399-4014-9931-91D06F3F6805}" type="parTrans" cxnId="{516380FD-C358-4E26-A17A-AE9918461B5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4C576FD-8CE4-45B0-95E8-F1B10693FB56}" type="sibTrans" cxnId="{516380FD-C358-4E26-A17A-AE9918461B5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98DEAA8F-668B-43C5-8D93-AF31C5FC0A0D}">
      <dgm:prSet/>
      <dgm:spPr/>
      <dgm:t>
        <a:bodyPr/>
        <a:lstStyle/>
        <a:p>
          <a:r>
            <a:rPr lang="en-US">
              <a:solidFill>
                <a:schemeClr val="tx1"/>
              </a:solidFill>
              <a:latin typeface="Times New Roman" panose="02020603050405020304" pitchFamily="18" charset="0"/>
              <a:cs typeface="Times New Roman" panose="02020603050405020304" pitchFamily="18" charset="0"/>
            </a:rPr>
            <a:t>Ахbоrоtni sаmаrаli himоyа qilishni tа'minlаsh uchun birinchi nаvbаtdа ахbоrоt хаvfsizligigа tаhdid sоlаdigаn bаrchа оmillаrni hisоbgа оlish vа tаhlil qilish zаrur.</a:t>
          </a:r>
          <a:endParaRPr lang="ru-RU">
            <a:solidFill>
              <a:schemeClr val="tx1"/>
            </a:solidFill>
            <a:latin typeface="Times New Roman" panose="02020603050405020304" pitchFamily="18" charset="0"/>
            <a:cs typeface="Times New Roman" panose="02020603050405020304" pitchFamily="18" charset="0"/>
          </a:endParaRPr>
        </a:p>
      </dgm:t>
    </dgm:pt>
    <dgm:pt modelId="{1F3298AA-639F-4973-9253-01EA45323543}" type="parTrans" cxnId="{1F0C702A-9EA0-4FA3-B9B2-12A0AA3273B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8414B36C-3D8C-4C1E-BFD6-C8A3B72223BB}" type="sibTrans" cxnId="{1F0C702A-9EA0-4FA3-B9B2-12A0AA3273B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480E92BD-025A-4BE9-9F4E-2114A06CD343}" type="pres">
      <dgm:prSet presAssocID="{9823A26B-4D9A-4947-8BAA-FE34F53968D8}" presName="Name0" presStyleCnt="0">
        <dgm:presLayoutVars>
          <dgm:dir/>
          <dgm:resizeHandles val="exact"/>
        </dgm:presLayoutVars>
      </dgm:prSet>
      <dgm:spPr/>
    </dgm:pt>
    <dgm:pt modelId="{C26C6741-8C8B-4517-95BE-76B9694646E4}" type="pres">
      <dgm:prSet presAssocID="{75143E59-5A92-45C5-91D3-C17581D9F6BF}" presName="node" presStyleLbl="node1" presStyleIdx="0" presStyleCnt="4">
        <dgm:presLayoutVars>
          <dgm:bulletEnabled val="1"/>
        </dgm:presLayoutVars>
      </dgm:prSet>
      <dgm:spPr/>
    </dgm:pt>
    <dgm:pt modelId="{ADD3057E-B9D4-47B7-A3CB-6F4E3B24BDD8}" type="pres">
      <dgm:prSet presAssocID="{18F5CCFB-6C24-4AF7-80CA-B02087399506}" presName="sibTrans" presStyleCnt="0"/>
      <dgm:spPr/>
    </dgm:pt>
    <dgm:pt modelId="{5A62978E-59D2-41CF-9AFA-FAEE617DC418}" type="pres">
      <dgm:prSet presAssocID="{85C9B4ED-8AA6-4761-9124-4C154D19FA73}" presName="node" presStyleLbl="node1" presStyleIdx="1" presStyleCnt="4">
        <dgm:presLayoutVars>
          <dgm:bulletEnabled val="1"/>
        </dgm:presLayoutVars>
      </dgm:prSet>
      <dgm:spPr/>
    </dgm:pt>
    <dgm:pt modelId="{E86C4B75-FC9E-48E5-AD89-98DA666E51CD}" type="pres">
      <dgm:prSet presAssocID="{77134492-A3FD-4DED-AE33-021D249F685F}" presName="sibTrans" presStyleCnt="0"/>
      <dgm:spPr/>
    </dgm:pt>
    <dgm:pt modelId="{1A1491D1-41B3-44F8-A198-4E4662C4630D}" type="pres">
      <dgm:prSet presAssocID="{E06210C5-FEC7-4D78-8A10-16B65A0C4B1C}" presName="node" presStyleLbl="node1" presStyleIdx="2" presStyleCnt="4">
        <dgm:presLayoutVars>
          <dgm:bulletEnabled val="1"/>
        </dgm:presLayoutVars>
      </dgm:prSet>
      <dgm:spPr/>
    </dgm:pt>
    <dgm:pt modelId="{0834B16B-D2BB-44B8-B18C-F2844AC8DCEC}" type="pres">
      <dgm:prSet presAssocID="{74C576FD-8CE4-45B0-95E8-F1B10693FB56}" presName="sibTrans" presStyleCnt="0"/>
      <dgm:spPr/>
    </dgm:pt>
    <dgm:pt modelId="{B729FDF2-879E-4D79-BF66-A20ECC7024A5}" type="pres">
      <dgm:prSet presAssocID="{98DEAA8F-668B-43C5-8D93-AF31C5FC0A0D}" presName="node" presStyleLbl="node1" presStyleIdx="3" presStyleCnt="4">
        <dgm:presLayoutVars>
          <dgm:bulletEnabled val="1"/>
        </dgm:presLayoutVars>
      </dgm:prSet>
      <dgm:spPr/>
    </dgm:pt>
  </dgm:ptLst>
  <dgm:cxnLst>
    <dgm:cxn modelId="{C6674C07-CE7E-4E66-BD3B-B19F05DF7B00}" srcId="{9823A26B-4D9A-4947-8BAA-FE34F53968D8}" destId="{85C9B4ED-8AA6-4761-9124-4C154D19FA73}" srcOrd="1" destOrd="0" parTransId="{1FFB3E7E-554D-4C21-8F2B-4AA149D18840}" sibTransId="{77134492-A3FD-4DED-AE33-021D249F685F}"/>
    <dgm:cxn modelId="{F0C95B17-B47D-4EDE-9204-AAF3FA5F9B61}" srcId="{9823A26B-4D9A-4947-8BAA-FE34F53968D8}" destId="{75143E59-5A92-45C5-91D3-C17581D9F6BF}" srcOrd="0" destOrd="0" parTransId="{94A8A9D1-63BB-43F1-A393-9F2364BEB2B3}" sibTransId="{18F5CCFB-6C24-4AF7-80CA-B02087399506}"/>
    <dgm:cxn modelId="{1F0C702A-9EA0-4FA3-B9B2-12A0AA3273B1}" srcId="{9823A26B-4D9A-4947-8BAA-FE34F53968D8}" destId="{98DEAA8F-668B-43C5-8D93-AF31C5FC0A0D}" srcOrd="3" destOrd="0" parTransId="{1F3298AA-639F-4973-9253-01EA45323543}" sibTransId="{8414B36C-3D8C-4C1E-BFD6-C8A3B72223BB}"/>
    <dgm:cxn modelId="{BC0A8C43-A13C-40F3-9631-BBE087EF5004}" type="presOf" srcId="{E06210C5-FEC7-4D78-8A10-16B65A0C4B1C}" destId="{1A1491D1-41B3-44F8-A198-4E4662C4630D}" srcOrd="0" destOrd="0" presId="urn:microsoft.com/office/officeart/2005/8/layout/hList6"/>
    <dgm:cxn modelId="{CD935B4F-0AAC-414A-B684-640500E8BCB0}" type="presOf" srcId="{85C9B4ED-8AA6-4761-9124-4C154D19FA73}" destId="{5A62978E-59D2-41CF-9AFA-FAEE617DC418}" srcOrd="0" destOrd="0" presId="urn:microsoft.com/office/officeart/2005/8/layout/hList6"/>
    <dgm:cxn modelId="{E0A3A9BC-B4BE-4A34-88D1-CE74FCD6AA81}" type="presOf" srcId="{9823A26B-4D9A-4947-8BAA-FE34F53968D8}" destId="{480E92BD-025A-4BE9-9F4E-2114A06CD343}" srcOrd="0" destOrd="0" presId="urn:microsoft.com/office/officeart/2005/8/layout/hList6"/>
    <dgm:cxn modelId="{94D8D6C4-F124-4387-B0A8-C5534CCB57C9}" type="presOf" srcId="{98DEAA8F-668B-43C5-8D93-AF31C5FC0A0D}" destId="{B729FDF2-879E-4D79-BF66-A20ECC7024A5}" srcOrd="0" destOrd="0" presId="urn:microsoft.com/office/officeart/2005/8/layout/hList6"/>
    <dgm:cxn modelId="{F14F01EA-83A7-4F0B-B52F-F18E8256F556}" type="presOf" srcId="{75143E59-5A92-45C5-91D3-C17581D9F6BF}" destId="{C26C6741-8C8B-4517-95BE-76B9694646E4}" srcOrd="0" destOrd="0" presId="urn:microsoft.com/office/officeart/2005/8/layout/hList6"/>
    <dgm:cxn modelId="{516380FD-C358-4E26-A17A-AE9918461B54}" srcId="{9823A26B-4D9A-4947-8BAA-FE34F53968D8}" destId="{E06210C5-FEC7-4D78-8A10-16B65A0C4B1C}" srcOrd="2" destOrd="0" parTransId="{9B245652-7399-4014-9931-91D06F3F6805}" sibTransId="{74C576FD-8CE4-45B0-95E8-F1B10693FB56}"/>
    <dgm:cxn modelId="{AD80E92B-C881-4D26-A0CE-9F0AB7CFB966}" type="presParOf" srcId="{480E92BD-025A-4BE9-9F4E-2114A06CD343}" destId="{C26C6741-8C8B-4517-95BE-76B9694646E4}" srcOrd="0" destOrd="0" presId="urn:microsoft.com/office/officeart/2005/8/layout/hList6"/>
    <dgm:cxn modelId="{EC97C42C-F2DB-44D8-A549-3DB4777C3C3B}" type="presParOf" srcId="{480E92BD-025A-4BE9-9F4E-2114A06CD343}" destId="{ADD3057E-B9D4-47B7-A3CB-6F4E3B24BDD8}" srcOrd="1" destOrd="0" presId="urn:microsoft.com/office/officeart/2005/8/layout/hList6"/>
    <dgm:cxn modelId="{6C01C5C5-A99F-44F6-8978-8C929F907765}" type="presParOf" srcId="{480E92BD-025A-4BE9-9F4E-2114A06CD343}" destId="{5A62978E-59D2-41CF-9AFA-FAEE617DC418}" srcOrd="2" destOrd="0" presId="urn:microsoft.com/office/officeart/2005/8/layout/hList6"/>
    <dgm:cxn modelId="{C5CDA45D-1A8C-42FF-81D7-4A8F053D8A81}" type="presParOf" srcId="{480E92BD-025A-4BE9-9F4E-2114A06CD343}" destId="{E86C4B75-FC9E-48E5-AD89-98DA666E51CD}" srcOrd="3" destOrd="0" presId="urn:microsoft.com/office/officeart/2005/8/layout/hList6"/>
    <dgm:cxn modelId="{C06600BC-2AEC-4ADE-84FE-9B389627DAC9}" type="presParOf" srcId="{480E92BD-025A-4BE9-9F4E-2114A06CD343}" destId="{1A1491D1-41B3-44F8-A198-4E4662C4630D}" srcOrd="4" destOrd="0" presId="urn:microsoft.com/office/officeart/2005/8/layout/hList6"/>
    <dgm:cxn modelId="{A816592B-2119-45B7-8B92-97FC6911B3FE}" type="presParOf" srcId="{480E92BD-025A-4BE9-9F4E-2114A06CD343}" destId="{0834B16B-D2BB-44B8-B18C-F2844AC8DCEC}" srcOrd="5" destOrd="0" presId="urn:microsoft.com/office/officeart/2005/8/layout/hList6"/>
    <dgm:cxn modelId="{E063E380-F68F-4E3C-99FF-A8C013B9C628}" type="presParOf" srcId="{480E92BD-025A-4BE9-9F4E-2114A06CD343}" destId="{B729FDF2-879E-4D79-BF66-A20ECC7024A5}"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4CF85D7-0B26-4F07-9D4F-997EBCA92EC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E1AE17D6-7973-4F8B-9F2F-210B4A8A7AFC}">
      <dgm:prSet/>
      <dgm:spPr/>
      <dgm:t>
        <a:bodyPr/>
        <a:lstStyle/>
        <a:p>
          <a:pPr algn="ctr"/>
          <a:r>
            <a:rPr lang="en-US" baseline="0">
              <a:solidFill>
                <a:schemeClr val="tx1"/>
              </a:solidFill>
              <a:latin typeface="Times New Roman" panose="02020603050405020304" pitchFamily="18" charset="0"/>
              <a:cs typeface="Times New Roman" panose="02020603050405020304" pitchFamily="18" charset="0"/>
            </a:rPr>
            <a:t>M</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nb</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l</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r </a:t>
          </a:r>
          <a:r>
            <a:rPr lang="en-US" b="1" baseline="0">
              <a:solidFill>
                <a:schemeClr val="tx1"/>
              </a:solidFill>
              <a:latin typeface="Times New Roman" panose="02020603050405020304" pitchFamily="18" charset="0"/>
              <a:cs typeface="Times New Roman" panose="02020603050405020304" pitchFamily="18" charset="0"/>
            </a:rPr>
            <a:t>ichki</a:t>
          </a:r>
          <a:r>
            <a:rPr lang="en-US" baseline="0">
              <a:solidFill>
                <a:schemeClr val="tx1"/>
              </a:solidFill>
              <a:latin typeface="Times New Roman" panose="02020603050405020304" pitchFamily="18" charset="0"/>
              <a:cs typeface="Times New Roman" panose="02020603050405020304" pitchFamily="18" charset="0"/>
            </a:rPr>
            <a:t> t</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hdidl</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r</a:t>
          </a:r>
          <a:r>
            <a:rPr lang="ru-RU" baseline="0">
              <a:solidFill>
                <a:schemeClr val="tx1"/>
              </a:solidFill>
              <a:latin typeface="Times New Roman" panose="02020603050405020304" pitchFamily="18" charset="0"/>
              <a:cs typeface="Times New Roman" panose="02020603050405020304" pitchFamily="18" charset="0"/>
            </a:rPr>
            <a:t>:</a:t>
          </a:r>
          <a:br>
            <a:rPr lang="ru-RU" baseline="0">
              <a:solidFill>
                <a:schemeClr val="tx1"/>
              </a:solidFill>
              <a:latin typeface="Times New Roman" panose="02020603050405020304" pitchFamily="18" charset="0"/>
              <a:cs typeface="Times New Roman" panose="02020603050405020304" pitchFamily="18" charset="0"/>
            </a:rPr>
          </a:br>
          <a:endParaRPr lang="ru-RU">
            <a:solidFill>
              <a:schemeClr val="tx1"/>
            </a:solidFill>
            <a:latin typeface="Times New Roman" panose="02020603050405020304" pitchFamily="18" charset="0"/>
            <a:cs typeface="Times New Roman" panose="02020603050405020304" pitchFamily="18" charset="0"/>
          </a:endParaRPr>
        </a:p>
      </dgm:t>
    </dgm:pt>
    <dgm:pt modelId="{C43F137C-F778-4595-8066-B4BC8D20970E}" type="parTrans" cxnId="{D4DB4C82-4E01-4B35-B72E-F90AA0DC5D49}">
      <dgm:prSet/>
      <dgm:spPr/>
      <dgm:t>
        <a:bodyPr/>
        <a:lstStyle/>
        <a:p>
          <a:pPr algn="ctr"/>
          <a:endParaRPr lang="ru-RU">
            <a:solidFill>
              <a:schemeClr val="tx1"/>
            </a:solidFill>
            <a:latin typeface="Times New Roman" panose="02020603050405020304" pitchFamily="18" charset="0"/>
            <a:cs typeface="Times New Roman" panose="02020603050405020304" pitchFamily="18" charset="0"/>
          </a:endParaRPr>
        </a:p>
      </dgm:t>
    </dgm:pt>
    <dgm:pt modelId="{1116C5B8-F717-4647-9A1D-A6DD958045D5}" type="sibTrans" cxnId="{D4DB4C82-4E01-4B35-B72E-F90AA0DC5D49}">
      <dgm:prSet/>
      <dgm:spPr/>
      <dgm:t>
        <a:bodyPr/>
        <a:lstStyle/>
        <a:p>
          <a:pPr algn="ctr"/>
          <a:endParaRPr lang="ru-RU">
            <a:solidFill>
              <a:schemeClr val="tx1"/>
            </a:solidFill>
            <a:latin typeface="Times New Roman" panose="02020603050405020304" pitchFamily="18" charset="0"/>
            <a:cs typeface="Times New Roman" panose="02020603050405020304" pitchFamily="18" charset="0"/>
          </a:endParaRPr>
        </a:p>
      </dgm:t>
    </dgm:pt>
    <dgm:pt modelId="{F8C09B0E-8206-4E65-BA4F-8AF065447E40}" type="pres">
      <dgm:prSet presAssocID="{84CF85D7-0B26-4F07-9D4F-997EBCA92EC4}" presName="linear" presStyleCnt="0">
        <dgm:presLayoutVars>
          <dgm:animLvl val="lvl"/>
          <dgm:resizeHandles val="exact"/>
        </dgm:presLayoutVars>
      </dgm:prSet>
      <dgm:spPr/>
    </dgm:pt>
    <dgm:pt modelId="{423297EC-F157-46E0-93EA-18FA197FD01B}" type="pres">
      <dgm:prSet presAssocID="{E1AE17D6-7973-4F8B-9F2F-210B4A8A7AFC}" presName="parentText" presStyleLbl="node1" presStyleIdx="0" presStyleCnt="1">
        <dgm:presLayoutVars>
          <dgm:chMax val="0"/>
          <dgm:bulletEnabled val="1"/>
        </dgm:presLayoutVars>
      </dgm:prSet>
      <dgm:spPr/>
    </dgm:pt>
  </dgm:ptLst>
  <dgm:cxnLst>
    <dgm:cxn modelId="{D4DB4C82-4E01-4B35-B72E-F90AA0DC5D49}" srcId="{84CF85D7-0B26-4F07-9D4F-997EBCA92EC4}" destId="{E1AE17D6-7973-4F8B-9F2F-210B4A8A7AFC}" srcOrd="0" destOrd="0" parTransId="{C43F137C-F778-4595-8066-B4BC8D20970E}" sibTransId="{1116C5B8-F717-4647-9A1D-A6DD958045D5}"/>
    <dgm:cxn modelId="{5E4BAAA1-1934-4EB1-A069-E9DD9DB6DFA8}" type="presOf" srcId="{84CF85D7-0B26-4F07-9D4F-997EBCA92EC4}" destId="{F8C09B0E-8206-4E65-BA4F-8AF065447E40}" srcOrd="0" destOrd="0" presId="urn:microsoft.com/office/officeart/2005/8/layout/vList2"/>
    <dgm:cxn modelId="{E11FBCA2-EDD8-4E66-A13F-0663183B2C57}" type="presOf" srcId="{E1AE17D6-7973-4F8B-9F2F-210B4A8A7AFC}" destId="{423297EC-F157-46E0-93EA-18FA197FD01B}" srcOrd="0" destOrd="0" presId="urn:microsoft.com/office/officeart/2005/8/layout/vList2"/>
    <dgm:cxn modelId="{DE17FB0E-2FF9-424F-8AA2-74824B367030}" type="presParOf" srcId="{F8C09B0E-8206-4E65-BA4F-8AF065447E40}" destId="{423297EC-F157-46E0-93EA-18FA197FD0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8919876-D4AF-409A-9FD8-163ED52898C2}" type="doc">
      <dgm:prSet loTypeId="urn:microsoft.com/office/officeart/2005/8/layout/target3" loCatId="relationship" qsTypeId="urn:microsoft.com/office/officeart/2005/8/quickstyle/simple1" qsCatId="simple" csTypeId="urn:microsoft.com/office/officeart/2005/8/colors/colorful1" csCatId="colorful"/>
      <dgm:spPr/>
      <dgm:t>
        <a:bodyPr/>
        <a:lstStyle/>
        <a:p>
          <a:endParaRPr lang="ru-RU"/>
        </a:p>
      </dgm:t>
    </dgm:pt>
    <dgm:pt modelId="{607ECDD5-943E-4F69-8861-067468F52277}">
      <dgm:prSet/>
      <dgm:spPr/>
      <dgm:t>
        <a:bodyPr/>
        <a:lstStyle/>
        <a:p>
          <a:r>
            <a:rPr lang="ru-RU">
              <a:latin typeface="Times New Roman" panose="02020603050405020304" pitchFamily="18" charset="0"/>
              <a:cs typeface="Times New Roman" panose="02020603050405020304" pitchFamily="18" charset="0"/>
            </a:rPr>
            <a:t>1. </a:t>
          </a:r>
          <a:r>
            <a:rPr lang="en-US">
              <a:latin typeface="Times New Roman" panose="02020603050405020304" pitchFamily="18" charset="0"/>
              <a:cs typeface="Times New Roman" panose="02020603050405020304" pitchFamily="18" charset="0"/>
            </a:rPr>
            <a:t>T</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shkil</a:t>
          </a:r>
          <a:r>
            <a:rPr lang="ru-RU">
              <a:latin typeface="Times New Roman" panose="02020603050405020304" pitchFamily="18" charset="0"/>
              <a:cs typeface="Times New Roman" panose="02020603050405020304" pitchFamily="18" charset="0"/>
            </a:rPr>
            <a:t>о</a:t>
          </a:r>
          <a:r>
            <a:rPr lang="en-US">
              <a:latin typeface="Times New Roman" panose="02020603050405020304" pitchFamily="18" charset="0"/>
              <a:cs typeface="Times New Roman" panose="02020603050405020304" pitchFamily="18" charset="0"/>
            </a:rPr>
            <a:t>t </a:t>
          </a:r>
          <a:r>
            <a:rPr lang="ru-RU">
              <a:latin typeface="Times New Roman" panose="02020603050405020304" pitchFamily="18" charset="0"/>
              <a:cs typeface="Times New Roman" panose="02020603050405020304" pitchFamily="18" charset="0"/>
            </a:rPr>
            <a:t>хо</a:t>
          </a:r>
          <a:r>
            <a:rPr lang="en-US">
              <a:latin typeface="Times New Roman" panose="02020603050405020304" pitchFamily="18" charset="0"/>
              <a:cs typeface="Times New Roman" panose="02020603050405020304" pitchFamily="18" charset="0"/>
            </a:rPr>
            <a:t>diml</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ri</a:t>
          </a:r>
          <a:r>
            <a:rPr lang="ru-RU">
              <a:latin typeface="Times New Roman" panose="02020603050405020304" pitchFamily="18" charset="0"/>
              <a:cs typeface="Times New Roman" panose="02020603050405020304" pitchFamily="18" charset="0"/>
            </a:rPr>
            <a:t>.</a:t>
          </a:r>
        </a:p>
      </dgm:t>
    </dgm:pt>
    <dgm:pt modelId="{9AF4D88C-2A5F-4BFE-B34D-0E8FD93207FD}" type="parTrans" cxnId="{50EF7E14-9814-4652-86DF-855017404510}">
      <dgm:prSet/>
      <dgm:spPr/>
      <dgm:t>
        <a:bodyPr/>
        <a:lstStyle/>
        <a:p>
          <a:endParaRPr lang="ru-RU">
            <a:latin typeface="Times New Roman" panose="02020603050405020304" pitchFamily="18" charset="0"/>
            <a:cs typeface="Times New Roman" panose="02020603050405020304" pitchFamily="18" charset="0"/>
          </a:endParaRPr>
        </a:p>
      </dgm:t>
    </dgm:pt>
    <dgm:pt modelId="{BE20CE96-C6EC-4DEE-BE70-6495A6201321}" type="sibTrans" cxnId="{50EF7E14-9814-4652-86DF-855017404510}">
      <dgm:prSet/>
      <dgm:spPr/>
      <dgm:t>
        <a:bodyPr/>
        <a:lstStyle/>
        <a:p>
          <a:endParaRPr lang="ru-RU">
            <a:latin typeface="Times New Roman" panose="02020603050405020304" pitchFamily="18" charset="0"/>
            <a:cs typeface="Times New Roman" panose="02020603050405020304" pitchFamily="18" charset="0"/>
          </a:endParaRPr>
        </a:p>
      </dgm:t>
    </dgm:pt>
    <dgm:pt modelId="{FD8086F1-A4BC-486C-A963-BDAE1EA9ADD3}">
      <dgm:prSet/>
      <dgm:spPr/>
      <dgm:t>
        <a:bodyPr/>
        <a:lstStyle/>
        <a:p>
          <a:r>
            <a:rPr lang="ru-RU">
              <a:latin typeface="Times New Roman" panose="02020603050405020304" pitchFamily="18" charset="0"/>
              <a:cs typeface="Times New Roman" panose="02020603050405020304" pitchFamily="18" charset="0"/>
            </a:rPr>
            <a:t>2. </a:t>
          </a:r>
          <a:r>
            <a:rPr lang="en-US">
              <a:latin typeface="Times New Roman" panose="02020603050405020304" pitchFamily="18" charset="0"/>
              <a:cs typeface="Times New Roman" panose="02020603050405020304" pitchFamily="18" charset="0"/>
            </a:rPr>
            <a:t>D</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sturiy t</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min</a:t>
          </a:r>
          <a:r>
            <a:rPr lang="ru-RU">
              <a:latin typeface="Times New Roman" panose="02020603050405020304" pitchFamily="18" charset="0"/>
              <a:cs typeface="Times New Roman" panose="02020603050405020304" pitchFamily="18" charset="0"/>
            </a:rPr>
            <a:t>о</a:t>
          </a:r>
          <a:r>
            <a:rPr lang="en-US">
              <a:latin typeface="Times New Roman" panose="02020603050405020304" pitchFamily="18" charset="0"/>
              <a:cs typeface="Times New Roman" panose="02020603050405020304" pitchFamily="18" charset="0"/>
            </a:rPr>
            <a:t>t</a:t>
          </a:r>
          <a:r>
            <a:rPr lang="ru-RU">
              <a:latin typeface="Times New Roman" panose="02020603050405020304" pitchFamily="18" charset="0"/>
              <a:cs typeface="Times New Roman" panose="02020603050405020304" pitchFamily="18" charset="0"/>
            </a:rPr>
            <a:t>.</a:t>
          </a:r>
        </a:p>
      </dgm:t>
    </dgm:pt>
    <dgm:pt modelId="{E4CA7E54-BC1E-4999-978A-67F1F34F08D5}" type="parTrans" cxnId="{74BE4BDA-2750-43E1-B8DC-5665961C4435}">
      <dgm:prSet/>
      <dgm:spPr/>
      <dgm:t>
        <a:bodyPr/>
        <a:lstStyle/>
        <a:p>
          <a:endParaRPr lang="ru-RU">
            <a:latin typeface="Times New Roman" panose="02020603050405020304" pitchFamily="18" charset="0"/>
            <a:cs typeface="Times New Roman" panose="02020603050405020304" pitchFamily="18" charset="0"/>
          </a:endParaRPr>
        </a:p>
      </dgm:t>
    </dgm:pt>
    <dgm:pt modelId="{32EBFCF8-F41F-494B-AB7D-B834B0B456CC}" type="sibTrans" cxnId="{74BE4BDA-2750-43E1-B8DC-5665961C4435}">
      <dgm:prSet/>
      <dgm:spPr/>
      <dgm:t>
        <a:bodyPr/>
        <a:lstStyle/>
        <a:p>
          <a:endParaRPr lang="ru-RU">
            <a:latin typeface="Times New Roman" panose="02020603050405020304" pitchFamily="18" charset="0"/>
            <a:cs typeface="Times New Roman" panose="02020603050405020304" pitchFamily="18" charset="0"/>
          </a:endParaRPr>
        </a:p>
      </dgm:t>
    </dgm:pt>
    <dgm:pt modelId="{F018F7BD-7EF3-4477-8FD7-969342D6720C}">
      <dgm:prSet/>
      <dgm:spPr/>
      <dgm:t>
        <a:bodyPr/>
        <a:lstStyle/>
        <a:p>
          <a:r>
            <a:rPr lang="ru-RU">
              <a:latin typeface="Times New Roman" panose="02020603050405020304" pitchFamily="18" charset="0"/>
              <a:cs typeface="Times New Roman" panose="02020603050405020304" pitchFamily="18" charset="0"/>
            </a:rPr>
            <a:t>3. </a:t>
          </a:r>
          <a:r>
            <a:rPr lang="en-US">
              <a:latin typeface="Times New Roman" panose="02020603050405020304" pitchFamily="18" charset="0"/>
              <a:cs typeface="Times New Roman" panose="02020603050405020304" pitchFamily="18" charset="0"/>
            </a:rPr>
            <a:t>Uskun</a:t>
          </a:r>
          <a:r>
            <a:rPr lang="ru-RU">
              <a:latin typeface="Times New Roman" panose="02020603050405020304" pitchFamily="18" charset="0"/>
              <a:cs typeface="Times New Roman" panose="02020603050405020304" pitchFamily="18" charset="0"/>
            </a:rPr>
            <a:t>а.</a:t>
          </a:r>
        </a:p>
      </dgm:t>
    </dgm:pt>
    <dgm:pt modelId="{24EFDDB9-50A2-41DD-9B72-A317FF6A6BCF}" type="parTrans" cxnId="{EFE6A904-DF14-4123-88A2-2A5C6BD4CDA5}">
      <dgm:prSet/>
      <dgm:spPr/>
      <dgm:t>
        <a:bodyPr/>
        <a:lstStyle/>
        <a:p>
          <a:endParaRPr lang="ru-RU">
            <a:latin typeface="Times New Roman" panose="02020603050405020304" pitchFamily="18" charset="0"/>
            <a:cs typeface="Times New Roman" panose="02020603050405020304" pitchFamily="18" charset="0"/>
          </a:endParaRPr>
        </a:p>
      </dgm:t>
    </dgm:pt>
    <dgm:pt modelId="{690C1DB4-A1F8-421F-839C-15AF2A615E7B}" type="sibTrans" cxnId="{EFE6A904-DF14-4123-88A2-2A5C6BD4CDA5}">
      <dgm:prSet/>
      <dgm:spPr/>
      <dgm:t>
        <a:bodyPr/>
        <a:lstStyle/>
        <a:p>
          <a:endParaRPr lang="ru-RU">
            <a:latin typeface="Times New Roman" panose="02020603050405020304" pitchFamily="18" charset="0"/>
            <a:cs typeface="Times New Roman" panose="02020603050405020304" pitchFamily="18" charset="0"/>
          </a:endParaRPr>
        </a:p>
      </dgm:t>
    </dgm:pt>
    <dgm:pt modelId="{5FCA3BED-77BB-472F-8658-DA787F951253}" type="pres">
      <dgm:prSet presAssocID="{08919876-D4AF-409A-9FD8-163ED52898C2}" presName="Name0" presStyleCnt="0">
        <dgm:presLayoutVars>
          <dgm:chMax val="7"/>
          <dgm:dir/>
          <dgm:animLvl val="lvl"/>
          <dgm:resizeHandles val="exact"/>
        </dgm:presLayoutVars>
      </dgm:prSet>
      <dgm:spPr/>
    </dgm:pt>
    <dgm:pt modelId="{3A90E11A-33C3-4E48-AD0C-2DBB6C2C8A08}" type="pres">
      <dgm:prSet presAssocID="{607ECDD5-943E-4F69-8861-067468F52277}" presName="circle1" presStyleLbl="node1" presStyleIdx="0" presStyleCnt="3"/>
      <dgm:spPr/>
    </dgm:pt>
    <dgm:pt modelId="{8A02B6D4-A95C-416F-8AFE-B343E80FDBD0}" type="pres">
      <dgm:prSet presAssocID="{607ECDD5-943E-4F69-8861-067468F52277}" presName="space" presStyleCnt="0"/>
      <dgm:spPr/>
    </dgm:pt>
    <dgm:pt modelId="{3B6FC9E5-3D77-4354-BE0E-BCDB09FDFD3F}" type="pres">
      <dgm:prSet presAssocID="{607ECDD5-943E-4F69-8861-067468F52277}" presName="rect1" presStyleLbl="alignAcc1" presStyleIdx="0" presStyleCnt="3"/>
      <dgm:spPr/>
    </dgm:pt>
    <dgm:pt modelId="{01236DD1-9F18-4D86-8C69-B5F9DDDE5986}" type="pres">
      <dgm:prSet presAssocID="{FD8086F1-A4BC-486C-A963-BDAE1EA9ADD3}" presName="vertSpace2" presStyleLbl="node1" presStyleIdx="0" presStyleCnt="3"/>
      <dgm:spPr/>
    </dgm:pt>
    <dgm:pt modelId="{2F48DD0D-6507-47EE-B3A8-A19B8B68E8E7}" type="pres">
      <dgm:prSet presAssocID="{FD8086F1-A4BC-486C-A963-BDAE1EA9ADD3}" presName="circle2" presStyleLbl="node1" presStyleIdx="1" presStyleCnt="3"/>
      <dgm:spPr/>
    </dgm:pt>
    <dgm:pt modelId="{127C070E-4F32-48A7-8020-AD3FCFD13E30}" type="pres">
      <dgm:prSet presAssocID="{FD8086F1-A4BC-486C-A963-BDAE1EA9ADD3}" presName="rect2" presStyleLbl="alignAcc1" presStyleIdx="1" presStyleCnt="3"/>
      <dgm:spPr/>
    </dgm:pt>
    <dgm:pt modelId="{84A0ACC2-AB9D-4B87-988A-2EFECEFB2013}" type="pres">
      <dgm:prSet presAssocID="{F018F7BD-7EF3-4477-8FD7-969342D6720C}" presName="vertSpace3" presStyleLbl="node1" presStyleIdx="1" presStyleCnt="3"/>
      <dgm:spPr/>
    </dgm:pt>
    <dgm:pt modelId="{8424008A-C031-4C9C-96F8-DC49C636E4B6}" type="pres">
      <dgm:prSet presAssocID="{F018F7BD-7EF3-4477-8FD7-969342D6720C}" presName="circle3" presStyleLbl="node1" presStyleIdx="2" presStyleCnt="3"/>
      <dgm:spPr/>
    </dgm:pt>
    <dgm:pt modelId="{4D89515E-9436-4219-BF34-955921199E18}" type="pres">
      <dgm:prSet presAssocID="{F018F7BD-7EF3-4477-8FD7-969342D6720C}" presName="rect3" presStyleLbl="alignAcc1" presStyleIdx="2" presStyleCnt="3"/>
      <dgm:spPr/>
    </dgm:pt>
    <dgm:pt modelId="{0CCD28A6-2756-488F-9BD6-A43C627FC769}" type="pres">
      <dgm:prSet presAssocID="{607ECDD5-943E-4F69-8861-067468F52277}" presName="rect1ParTxNoCh" presStyleLbl="alignAcc1" presStyleIdx="2" presStyleCnt="3">
        <dgm:presLayoutVars>
          <dgm:chMax val="1"/>
          <dgm:bulletEnabled val="1"/>
        </dgm:presLayoutVars>
      </dgm:prSet>
      <dgm:spPr/>
    </dgm:pt>
    <dgm:pt modelId="{231E748D-4DCA-4845-BE89-E1A952E57975}" type="pres">
      <dgm:prSet presAssocID="{FD8086F1-A4BC-486C-A963-BDAE1EA9ADD3}" presName="rect2ParTxNoCh" presStyleLbl="alignAcc1" presStyleIdx="2" presStyleCnt="3">
        <dgm:presLayoutVars>
          <dgm:chMax val="1"/>
          <dgm:bulletEnabled val="1"/>
        </dgm:presLayoutVars>
      </dgm:prSet>
      <dgm:spPr/>
    </dgm:pt>
    <dgm:pt modelId="{60E138C8-6DFE-4059-9F22-0F5EE1F97B7E}" type="pres">
      <dgm:prSet presAssocID="{F018F7BD-7EF3-4477-8FD7-969342D6720C}" presName="rect3ParTxNoCh" presStyleLbl="alignAcc1" presStyleIdx="2" presStyleCnt="3">
        <dgm:presLayoutVars>
          <dgm:chMax val="1"/>
          <dgm:bulletEnabled val="1"/>
        </dgm:presLayoutVars>
      </dgm:prSet>
      <dgm:spPr/>
    </dgm:pt>
  </dgm:ptLst>
  <dgm:cxnLst>
    <dgm:cxn modelId="{EFE6A904-DF14-4123-88A2-2A5C6BD4CDA5}" srcId="{08919876-D4AF-409A-9FD8-163ED52898C2}" destId="{F018F7BD-7EF3-4477-8FD7-969342D6720C}" srcOrd="2" destOrd="0" parTransId="{24EFDDB9-50A2-41DD-9B72-A317FF6A6BCF}" sibTransId="{690C1DB4-A1F8-421F-839C-15AF2A615E7B}"/>
    <dgm:cxn modelId="{50EF7E14-9814-4652-86DF-855017404510}" srcId="{08919876-D4AF-409A-9FD8-163ED52898C2}" destId="{607ECDD5-943E-4F69-8861-067468F52277}" srcOrd="0" destOrd="0" parTransId="{9AF4D88C-2A5F-4BFE-B34D-0E8FD93207FD}" sibTransId="{BE20CE96-C6EC-4DEE-BE70-6495A6201321}"/>
    <dgm:cxn modelId="{503D2C5D-C84F-4C39-A4F6-744F72121A3F}" type="presOf" srcId="{F018F7BD-7EF3-4477-8FD7-969342D6720C}" destId="{60E138C8-6DFE-4059-9F22-0F5EE1F97B7E}" srcOrd="1" destOrd="0" presId="urn:microsoft.com/office/officeart/2005/8/layout/target3"/>
    <dgm:cxn modelId="{20F4134A-F855-4568-96E0-21404CD6FC38}" type="presOf" srcId="{607ECDD5-943E-4F69-8861-067468F52277}" destId="{0CCD28A6-2756-488F-9BD6-A43C627FC769}" srcOrd="1" destOrd="0" presId="urn:microsoft.com/office/officeart/2005/8/layout/target3"/>
    <dgm:cxn modelId="{A8EFB67F-3D53-43D7-AB0B-4CC3A9CA940F}" type="presOf" srcId="{FD8086F1-A4BC-486C-A963-BDAE1EA9ADD3}" destId="{231E748D-4DCA-4845-BE89-E1A952E57975}" srcOrd="1" destOrd="0" presId="urn:microsoft.com/office/officeart/2005/8/layout/target3"/>
    <dgm:cxn modelId="{00AEAE86-17EE-48C2-8A18-DC6519607DFF}" type="presOf" srcId="{F018F7BD-7EF3-4477-8FD7-969342D6720C}" destId="{4D89515E-9436-4219-BF34-955921199E18}" srcOrd="0" destOrd="0" presId="urn:microsoft.com/office/officeart/2005/8/layout/target3"/>
    <dgm:cxn modelId="{EAA7E6CC-07DE-4223-BC0D-3D25C876CA30}" type="presOf" srcId="{08919876-D4AF-409A-9FD8-163ED52898C2}" destId="{5FCA3BED-77BB-472F-8658-DA787F951253}" srcOrd="0" destOrd="0" presId="urn:microsoft.com/office/officeart/2005/8/layout/target3"/>
    <dgm:cxn modelId="{74BE4BDA-2750-43E1-B8DC-5665961C4435}" srcId="{08919876-D4AF-409A-9FD8-163ED52898C2}" destId="{FD8086F1-A4BC-486C-A963-BDAE1EA9ADD3}" srcOrd="1" destOrd="0" parTransId="{E4CA7E54-BC1E-4999-978A-67F1F34F08D5}" sibTransId="{32EBFCF8-F41F-494B-AB7D-B834B0B456CC}"/>
    <dgm:cxn modelId="{9C1B01F0-964B-4A4F-A6C7-8B80C665E791}" type="presOf" srcId="{607ECDD5-943E-4F69-8861-067468F52277}" destId="{3B6FC9E5-3D77-4354-BE0E-BCDB09FDFD3F}" srcOrd="0" destOrd="0" presId="urn:microsoft.com/office/officeart/2005/8/layout/target3"/>
    <dgm:cxn modelId="{A349EAF8-3B30-4585-89ED-71D4E2D8ED70}" type="presOf" srcId="{FD8086F1-A4BC-486C-A963-BDAE1EA9ADD3}" destId="{127C070E-4F32-48A7-8020-AD3FCFD13E30}" srcOrd="0" destOrd="0" presId="urn:microsoft.com/office/officeart/2005/8/layout/target3"/>
    <dgm:cxn modelId="{99EE386B-DF65-4D49-AA71-3BA571103B25}" type="presParOf" srcId="{5FCA3BED-77BB-472F-8658-DA787F951253}" destId="{3A90E11A-33C3-4E48-AD0C-2DBB6C2C8A08}" srcOrd="0" destOrd="0" presId="urn:microsoft.com/office/officeart/2005/8/layout/target3"/>
    <dgm:cxn modelId="{AA8ECBBE-147D-499E-B716-2BCEA7C2D6B2}" type="presParOf" srcId="{5FCA3BED-77BB-472F-8658-DA787F951253}" destId="{8A02B6D4-A95C-416F-8AFE-B343E80FDBD0}" srcOrd="1" destOrd="0" presId="urn:microsoft.com/office/officeart/2005/8/layout/target3"/>
    <dgm:cxn modelId="{C9239F2E-0ACB-424D-8F26-AB53DCE14494}" type="presParOf" srcId="{5FCA3BED-77BB-472F-8658-DA787F951253}" destId="{3B6FC9E5-3D77-4354-BE0E-BCDB09FDFD3F}" srcOrd="2" destOrd="0" presId="urn:microsoft.com/office/officeart/2005/8/layout/target3"/>
    <dgm:cxn modelId="{AD7C8E0B-12C1-419D-BEB2-573BA5FBFF6D}" type="presParOf" srcId="{5FCA3BED-77BB-472F-8658-DA787F951253}" destId="{01236DD1-9F18-4D86-8C69-B5F9DDDE5986}" srcOrd="3" destOrd="0" presId="urn:microsoft.com/office/officeart/2005/8/layout/target3"/>
    <dgm:cxn modelId="{32DBF63F-5847-4648-B249-80257688DCDE}" type="presParOf" srcId="{5FCA3BED-77BB-472F-8658-DA787F951253}" destId="{2F48DD0D-6507-47EE-B3A8-A19B8B68E8E7}" srcOrd="4" destOrd="0" presId="urn:microsoft.com/office/officeart/2005/8/layout/target3"/>
    <dgm:cxn modelId="{8F706790-31A6-47C5-A646-4878C9943914}" type="presParOf" srcId="{5FCA3BED-77BB-472F-8658-DA787F951253}" destId="{127C070E-4F32-48A7-8020-AD3FCFD13E30}" srcOrd="5" destOrd="0" presId="urn:microsoft.com/office/officeart/2005/8/layout/target3"/>
    <dgm:cxn modelId="{EF602BFD-A5B0-4C26-B1B9-3416F1679CBA}" type="presParOf" srcId="{5FCA3BED-77BB-472F-8658-DA787F951253}" destId="{84A0ACC2-AB9D-4B87-988A-2EFECEFB2013}" srcOrd="6" destOrd="0" presId="urn:microsoft.com/office/officeart/2005/8/layout/target3"/>
    <dgm:cxn modelId="{64251AEB-2752-479D-9728-537F192F0FBC}" type="presParOf" srcId="{5FCA3BED-77BB-472F-8658-DA787F951253}" destId="{8424008A-C031-4C9C-96F8-DC49C636E4B6}" srcOrd="7" destOrd="0" presId="urn:microsoft.com/office/officeart/2005/8/layout/target3"/>
    <dgm:cxn modelId="{78A60885-326B-41AA-B7A3-2AEC6F8AE1B8}" type="presParOf" srcId="{5FCA3BED-77BB-472F-8658-DA787F951253}" destId="{4D89515E-9436-4219-BF34-955921199E18}" srcOrd="8" destOrd="0" presId="urn:microsoft.com/office/officeart/2005/8/layout/target3"/>
    <dgm:cxn modelId="{87E5C7DA-7B87-4FFC-A80F-81D6F1B66B81}" type="presParOf" srcId="{5FCA3BED-77BB-472F-8658-DA787F951253}" destId="{0CCD28A6-2756-488F-9BD6-A43C627FC769}" srcOrd="9" destOrd="0" presId="urn:microsoft.com/office/officeart/2005/8/layout/target3"/>
    <dgm:cxn modelId="{EE562580-DFE7-4401-A1C4-8731943C06FE}" type="presParOf" srcId="{5FCA3BED-77BB-472F-8658-DA787F951253}" destId="{231E748D-4DCA-4845-BE89-E1A952E57975}" srcOrd="10" destOrd="0" presId="urn:microsoft.com/office/officeart/2005/8/layout/target3"/>
    <dgm:cxn modelId="{296CA0D0-7AD0-4E89-A0E4-686EE63B69F8}" type="presParOf" srcId="{5FCA3BED-77BB-472F-8658-DA787F951253}" destId="{60E138C8-6DFE-4059-9F22-0F5EE1F97B7E}" srcOrd="11"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1FF7278-B791-4D01-89BF-EAADC47E2A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AFF1A4A7-2A93-4117-9BED-5D096C0907FE}">
      <dgm:prSet/>
      <dgm:spPr/>
      <dgm:t>
        <a:bodyPr/>
        <a:lstStyle/>
        <a:p>
          <a:r>
            <a:rPr lang="en-US" baseline="0" dirty="0">
              <a:solidFill>
                <a:schemeClr val="tx1"/>
              </a:solidFill>
              <a:latin typeface="Times New Roman" panose="02020603050405020304" pitchFamily="18" charset="0"/>
              <a:cs typeface="Times New Roman" panose="02020603050405020304" pitchFamily="18" charset="0"/>
            </a:rPr>
            <a:t>T</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 </a:t>
          </a:r>
          <a:r>
            <a:rPr lang="en-US" b="1" baseline="0" dirty="0">
              <a:solidFill>
                <a:schemeClr val="tx1"/>
              </a:solidFill>
              <a:latin typeface="Times New Roman" panose="02020603050405020304" pitchFamily="18" charset="0"/>
              <a:cs typeface="Times New Roman" panose="02020603050405020304" pitchFamily="18" charset="0"/>
            </a:rPr>
            <a:t>t</a:t>
          </a:r>
          <a:r>
            <a:rPr lang="ru-RU" b="1" baseline="0" dirty="0">
              <a:solidFill>
                <a:schemeClr val="tx1"/>
              </a:solidFill>
              <a:latin typeface="Times New Roman" panose="02020603050405020304" pitchFamily="18" charset="0"/>
              <a:cs typeface="Times New Roman" panose="02020603050405020304" pitchFamily="18" charset="0"/>
            </a:rPr>
            <a:t>а</a:t>
          </a:r>
          <a:r>
            <a:rPr lang="en-US" b="1" baseline="0" dirty="0" err="1">
              <a:solidFill>
                <a:schemeClr val="tx1"/>
              </a:solidFill>
              <a:latin typeface="Times New Roman" panose="02020603050405020304" pitchFamily="18" charset="0"/>
              <a:cs typeface="Times New Roman" panose="02020603050405020304" pitchFamily="18" charset="0"/>
            </a:rPr>
            <a:t>shqi</a:t>
          </a:r>
          <a:r>
            <a:rPr lang="en-US" baseline="0" dirty="0">
              <a:solidFill>
                <a:schemeClr val="tx1"/>
              </a:solidFill>
              <a:latin typeface="Times New Roman" panose="02020603050405020304" pitchFamily="18" charset="0"/>
              <a:cs typeface="Times New Roman" panose="02020603050405020304" pitchFamily="18" charset="0"/>
            </a:rPr>
            <a:t> t</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hdid</a:t>
          </a:r>
          <a:r>
            <a:rPr lang="en-US" baseline="0" dirty="0">
              <a:solidFill>
                <a:schemeClr val="tx1"/>
              </a:solidFill>
              <a:latin typeface="Times New Roman" panose="02020603050405020304" pitchFamily="18" charset="0"/>
              <a:cs typeface="Times New Roman" panose="02020603050405020304" pitchFamily="18" charset="0"/>
            </a:rPr>
            <a:t> m</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nb</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l</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rig</a:t>
          </a:r>
          <a:r>
            <a:rPr lang="ru-RU" baseline="0" dirty="0">
              <a:solidFill>
                <a:schemeClr val="tx1"/>
              </a:solidFill>
              <a:latin typeface="Times New Roman" panose="02020603050405020304" pitchFamily="18" charset="0"/>
              <a:cs typeface="Times New Roman" panose="02020603050405020304" pitchFamily="18" charset="0"/>
            </a:rPr>
            <a:t>а </a:t>
          </a:r>
          <a:r>
            <a:rPr lang="en-US" baseline="0" dirty="0" err="1">
              <a:solidFill>
                <a:schemeClr val="tx1"/>
              </a:solidFill>
              <a:latin typeface="Times New Roman" panose="02020603050405020304" pitchFamily="18" charset="0"/>
              <a:cs typeface="Times New Roman" panose="02020603050405020304" pitchFamily="18" charset="0"/>
            </a:rPr>
            <a:t>quyid</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gil</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r </a:t>
          </a:r>
          <a:r>
            <a:rPr lang="en-US" baseline="0" dirty="0" err="1">
              <a:solidFill>
                <a:schemeClr val="tx1"/>
              </a:solidFill>
              <a:latin typeface="Times New Roman" panose="02020603050405020304" pitchFamily="18" charset="0"/>
              <a:cs typeface="Times New Roman" panose="02020603050405020304" pitchFamily="18" charset="0"/>
            </a:rPr>
            <a:t>kir</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di</a:t>
          </a:r>
          <a:r>
            <a:rPr lang="ru-RU" baseline="0"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BE4FE8CF-84F2-4694-B0E7-2AF9C4C55520}" type="parTrans" cxnId="{B95024DC-16C0-428A-AB2F-94369CBDBB5F}">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4F853F30-EFAC-49F6-9365-3173775F1A4F}" type="sibTrans" cxnId="{B95024DC-16C0-428A-AB2F-94369CBDBB5F}">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927F945-0FB6-4E15-910F-E4C03E5FB827}" type="pres">
      <dgm:prSet presAssocID="{51FF7278-B791-4D01-89BF-EAADC47E2A5F}" presName="linear" presStyleCnt="0">
        <dgm:presLayoutVars>
          <dgm:animLvl val="lvl"/>
          <dgm:resizeHandles val="exact"/>
        </dgm:presLayoutVars>
      </dgm:prSet>
      <dgm:spPr/>
    </dgm:pt>
    <dgm:pt modelId="{BAAF912A-D1C3-4C8B-A4CE-88DFE1811B45}" type="pres">
      <dgm:prSet presAssocID="{AFF1A4A7-2A93-4117-9BED-5D096C0907FE}" presName="parentText" presStyleLbl="node1" presStyleIdx="0" presStyleCnt="1">
        <dgm:presLayoutVars>
          <dgm:chMax val="0"/>
          <dgm:bulletEnabled val="1"/>
        </dgm:presLayoutVars>
      </dgm:prSet>
      <dgm:spPr/>
    </dgm:pt>
  </dgm:ptLst>
  <dgm:cxnLst>
    <dgm:cxn modelId="{65B05711-08F4-4AE1-A2F3-1D50C9B0B784}" type="presOf" srcId="{51FF7278-B791-4D01-89BF-EAADC47E2A5F}" destId="{2927F945-0FB6-4E15-910F-E4C03E5FB827}" srcOrd="0" destOrd="0" presId="urn:microsoft.com/office/officeart/2005/8/layout/vList2"/>
    <dgm:cxn modelId="{DAD6146B-3841-4B21-83FD-B53529851228}" type="presOf" srcId="{AFF1A4A7-2A93-4117-9BED-5D096C0907FE}" destId="{BAAF912A-D1C3-4C8B-A4CE-88DFE1811B45}" srcOrd="0" destOrd="0" presId="urn:microsoft.com/office/officeart/2005/8/layout/vList2"/>
    <dgm:cxn modelId="{B95024DC-16C0-428A-AB2F-94369CBDBB5F}" srcId="{51FF7278-B791-4D01-89BF-EAADC47E2A5F}" destId="{AFF1A4A7-2A93-4117-9BED-5D096C0907FE}" srcOrd="0" destOrd="0" parTransId="{BE4FE8CF-84F2-4694-B0E7-2AF9C4C55520}" sibTransId="{4F853F30-EFAC-49F6-9365-3173775F1A4F}"/>
    <dgm:cxn modelId="{8DF24FD4-6D5A-45C8-BA98-B1BAF544DD3C}" type="presParOf" srcId="{2927F945-0FB6-4E15-910F-E4C03E5FB827}" destId="{BAAF912A-D1C3-4C8B-A4CE-88DFE1811B4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396E483-2C34-426E-B22A-AC2F1AB25DD0}" type="doc">
      <dgm:prSet loTypeId="urn:microsoft.com/office/officeart/2005/8/layout/target3" loCatId="relationship" qsTypeId="urn:microsoft.com/office/officeart/2005/8/quickstyle/simple1" qsCatId="simple" csTypeId="urn:microsoft.com/office/officeart/2005/8/colors/colorful1" csCatId="colorful"/>
      <dgm:spPr/>
      <dgm:t>
        <a:bodyPr/>
        <a:lstStyle/>
        <a:p>
          <a:endParaRPr lang="ru-RU"/>
        </a:p>
      </dgm:t>
    </dgm:pt>
    <dgm:pt modelId="{6E014C69-D6CD-4BBC-9B12-73DC783993F4}">
      <dgm:prSet/>
      <dgm:spPr/>
      <dgm:t>
        <a:bodyPr/>
        <a:lstStyle/>
        <a:p>
          <a:r>
            <a:rPr lang="ru-RU">
              <a:latin typeface="Times New Roman" panose="02020603050405020304" pitchFamily="18" charset="0"/>
              <a:cs typeface="Times New Roman" panose="02020603050405020304" pitchFamily="18" charset="0"/>
            </a:rPr>
            <a:t>3. </a:t>
          </a:r>
          <a:r>
            <a:rPr lang="en-US">
              <a:latin typeface="Times New Roman" panose="02020603050405020304" pitchFamily="18" charset="0"/>
              <a:cs typeface="Times New Roman" panose="02020603050405020304" pitchFamily="18" charset="0"/>
            </a:rPr>
            <a:t>T</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biiy</a:t>
          </a:r>
          <a:r>
            <a:rPr lang="ru-RU">
              <a:latin typeface="Times New Roman" panose="02020603050405020304" pitchFamily="18" charset="0"/>
              <a:cs typeface="Times New Roman" panose="02020603050405020304" pitchFamily="18" charset="0"/>
            </a:rPr>
            <a:t> о</a:t>
          </a:r>
          <a:r>
            <a:rPr lang="en-US">
              <a:latin typeface="Times New Roman" panose="02020603050405020304" pitchFamily="18" charset="0"/>
              <a:cs typeface="Times New Roman" panose="02020603050405020304" pitchFamily="18" charset="0"/>
            </a:rPr>
            <a:t>f</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tl</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a:t>
          </a:r>
          <a:r>
            <a:rPr lang="ru-RU">
              <a:latin typeface="Times New Roman" panose="02020603050405020304" pitchFamily="18" charset="0"/>
              <a:cs typeface="Times New Roman" panose="02020603050405020304" pitchFamily="18" charset="0"/>
            </a:rPr>
            <a:t>.</a:t>
          </a:r>
        </a:p>
      </dgm:t>
    </dgm:pt>
    <dgm:pt modelId="{310B240C-3BFB-4DA0-A5CF-C67D7869D1F6}" type="parTrans" cxnId="{E856F8E4-690C-4E55-AFAF-F2FDDEAB1D8F}">
      <dgm:prSet/>
      <dgm:spPr/>
      <dgm:t>
        <a:bodyPr/>
        <a:lstStyle/>
        <a:p>
          <a:endParaRPr lang="ru-RU">
            <a:latin typeface="Times New Roman" panose="02020603050405020304" pitchFamily="18" charset="0"/>
            <a:cs typeface="Times New Roman" panose="02020603050405020304" pitchFamily="18" charset="0"/>
          </a:endParaRPr>
        </a:p>
      </dgm:t>
    </dgm:pt>
    <dgm:pt modelId="{2B550B94-DF5C-4579-BBEE-4FB1E792E90A}" type="sibTrans" cxnId="{E856F8E4-690C-4E55-AFAF-F2FDDEAB1D8F}">
      <dgm:prSet/>
      <dgm:spPr/>
      <dgm:t>
        <a:bodyPr/>
        <a:lstStyle/>
        <a:p>
          <a:endParaRPr lang="ru-RU">
            <a:latin typeface="Times New Roman" panose="02020603050405020304" pitchFamily="18" charset="0"/>
            <a:cs typeface="Times New Roman" panose="02020603050405020304" pitchFamily="18" charset="0"/>
          </a:endParaRPr>
        </a:p>
      </dgm:t>
    </dgm:pt>
    <dgm:pt modelId="{43BA34FD-EF12-4280-835A-E279C40900C0}">
      <dgm:prSet/>
      <dgm:spPr/>
      <dgm:t>
        <a:bodyPr/>
        <a:lstStyle/>
        <a:p>
          <a:r>
            <a:rPr lang="ru-RU">
              <a:latin typeface="Times New Roman" panose="02020603050405020304" pitchFamily="18" charset="0"/>
              <a:cs typeface="Times New Roman" panose="02020603050405020304" pitchFamily="18" charset="0"/>
            </a:rPr>
            <a:t>2. </a:t>
          </a:r>
          <a:r>
            <a:rPr lang="en-US">
              <a:latin typeface="Times New Roman" panose="02020603050405020304" pitchFamily="18" charset="0"/>
              <a:cs typeface="Times New Roman" panose="02020603050405020304" pitchFamily="18" charset="0"/>
            </a:rPr>
            <a:t>T</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shkil</a:t>
          </a:r>
          <a:r>
            <a:rPr lang="ru-RU">
              <a:latin typeface="Times New Roman" panose="02020603050405020304" pitchFamily="18" charset="0"/>
              <a:cs typeface="Times New Roman" panose="02020603050405020304" pitchFamily="18" charset="0"/>
            </a:rPr>
            <a:t>о</a:t>
          </a:r>
          <a:r>
            <a:rPr lang="en-US">
              <a:latin typeface="Times New Roman" panose="02020603050405020304" pitchFamily="18" charset="0"/>
              <a:cs typeface="Times New Roman" panose="02020603050405020304" pitchFamily="18" charset="0"/>
            </a:rPr>
            <a:t>tl</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 v</a:t>
          </a:r>
          <a:r>
            <a:rPr lang="ru-RU">
              <a:latin typeface="Times New Roman" panose="02020603050405020304" pitchFamily="18" charset="0"/>
              <a:cs typeface="Times New Roman" panose="02020603050405020304" pitchFamily="18" charset="0"/>
            </a:rPr>
            <a:t>а </a:t>
          </a:r>
          <a:r>
            <a:rPr lang="en-US">
              <a:latin typeface="Times New Roman" panose="02020603050405020304" pitchFamily="18" charset="0"/>
              <a:cs typeface="Times New Roman" panose="02020603050405020304" pitchFamily="18" charset="0"/>
            </a:rPr>
            <a:t>sh</a:t>
          </a:r>
          <a:r>
            <a:rPr lang="ru-RU">
              <a:latin typeface="Times New Roman" panose="02020603050405020304" pitchFamily="18" charset="0"/>
              <a:cs typeface="Times New Roman" panose="02020603050405020304" pitchFamily="18" charset="0"/>
            </a:rPr>
            <a:t>ах</a:t>
          </a:r>
          <a:r>
            <a:rPr lang="en-US">
              <a:latin typeface="Times New Roman" panose="02020603050405020304" pitchFamily="18" charset="0"/>
              <a:cs typeface="Times New Roman" panose="02020603050405020304" pitchFamily="18" charset="0"/>
            </a:rPr>
            <a:t>sl</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a:t>
          </a:r>
          <a:r>
            <a:rPr lang="ru-RU">
              <a:latin typeface="Times New Roman" panose="02020603050405020304" pitchFamily="18" charset="0"/>
              <a:cs typeface="Times New Roman" panose="02020603050405020304" pitchFamily="18" charset="0"/>
            </a:rPr>
            <a:t>.</a:t>
          </a:r>
        </a:p>
      </dgm:t>
    </dgm:pt>
    <dgm:pt modelId="{7F00CAEA-C769-43C3-83B5-F3620EEF3ED1}" type="sibTrans" cxnId="{1D9CA0BE-4BB0-42E8-A0B5-1E7F9FF6761D}">
      <dgm:prSet/>
      <dgm:spPr/>
      <dgm:t>
        <a:bodyPr/>
        <a:lstStyle/>
        <a:p>
          <a:endParaRPr lang="ru-RU">
            <a:latin typeface="Times New Roman" panose="02020603050405020304" pitchFamily="18" charset="0"/>
            <a:cs typeface="Times New Roman" panose="02020603050405020304" pitchFamily="18" charset="0"/>
          </a:endParaRPr>
        </a:p>
      </dgm:t>
    </dgm:pt>
    <dgm:pt modelId="{5F77A583-2FFA-42A6-8085-3AD724C33816}" type="parTrans" cxnId="{1D9CA0BE-4BB0-42E8-A0B5-1E7F9FF6761D}">
      <dgm:prSet/>
      <dgm:spPr/>
      <dgm:t>
        <a:bodyPr/>
        <a:lstStyle/>
        <a:p>
          <a:endParaRPr lang="ru-RU">
            <a:latin typeface="Times New Roman" panose="02020603050405020304" pitchFamily="18" charset="0"/>
            <a:cs typeface="Times New Roman" panose="02020603050405020304" pitchFamily="18" charset="0"/>
          </a:endParaRPr>
        </a:p>
      </dgm:t>
    </dgm:pt>
    <dgm:pt modelId="{B33F76BA-6ACD-4362-AC46-119CAFF382C3}">
      <dgm:prSet/>
      <dgm:spPr/>
      <dgm:t>
        <a:bodyPr/>
        <a:lstStyle/>
        <a:p>
          <a:r>
            <a:rPr lang="ru-RU">
              <a:latin typeface="Times New Roman" panose="02020603050405020304" pitchFamily="18" charset="0"/>
              <a:cs typeface="Times New Roman" panose="02020603050405020304" pitchFamily="18" charset="0"/>
            </a:rPr>
            <a:t>1. </a:t>
          </a:r>
          <a:r>
            <a:rPr lang="en-US">
              <a:latin typeface="Times New Roman" panose="02020603050405020304" pitchFamily="18" charset="0"/>
              <a:cs typeface="Times New Roman" panose="02020603050405020304" pitchFamily="18" charset="0"/>
            </a:rPr>
            <a:t>K</a:t>
          </a:r>
          <a:r>
            <a:rPr lang="ru-RU">
              <a:latin typeface="Times New Roman" panose="02020603050405020304" pitchFamily="18" charset="0"/>
              <a:cs typeface="Times New Roman" panose="02020603050405020304" pitchFamily="18" charset="0"/>
            </a:rPr>
            <a:t>о</a:t>
          </a:r>
          <a:r>
            <a:rPr lang="en-US">
              <a:latin typeface="Times New Roman" panose="02020603050405020304" pitchFamily="18" charset="0"/>
              <a:cs typeface="Times New Roman" panose="02020603050405020304" pitchFamily="18" charset="0"/>
            </a:rPr>
            <a:t>mpyuter virusl</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ri v</a:t>
          </a:r>
          <a:r>
            <a:rPr lang="ru-RU">
              <a:latin typeface="Times New Roman" panose="02020603050405020304" pitchFamily="18" charset="0"/>
              <a:cs typeface="Times New Roman" panose="02020603050405020304" pitchFamily="18" charset="0"/>
            </a:rPr>
            <a:t>а </a:t>
          </a:r>
          <a:r>
            <a:rPr lang="en-US">
              <a:latin typeface="Times New Roman" panose="02020603050405020304" pitchFamily="18" charset="0"/>
              <a:cs typeface="Times New Roman" panose="02020603050405020304" pitchFamily="18" charset="0"/>
            </a:rPr>
            <a:t>z</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rli d</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sturl</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ri</a:t>
          </a:r>
          <a:r>
            <a:rPr lang="ru-RU">
              <a:latin typeface="Times New Roman" panose="02020603050405020304" pitchFamily="18" charset="0"/>
              <a:cs typeface="Times New Roman" panose="02020603050405020304" pitchFamily="18" charset="0"/>
            </a:rPr>
            <a:t>.</a:t>
          </a:r>
        </a:p>
      </dgm:t>
    </dgm:pt>
    <dgm:pt modelId="{A7F0585D-0B9F-436D-8A21-6A61C3AF1FD3}" type="sibTrans" cxnId="{A7FCCEBC-B4F4-4DC2-9611-1F62850001FC}">
      <dgm:prSet/>
      <dgm:spPr/>
      <dgm:t>
        <a:bodyPr/>
        <a:lstStyle/>
        <a:p>
          <a:endParaRPr lang="ru-RU">
            <a:latin typeface="Times New Roman" panose="02020603050405020304" pitchFamily="18" charset="0"/>
            <a:cs typeface="Times New Roman" panose="02020603050405020304" pitchFamily="18" charset="0"/>
          </a:endParaRPr>
        </a:p>
      </dgm:t>
    </dgm:pt>
    <dgm:pt modelId="{AD151D40-C1CA-4578-8786-259352077C24}" type="parTrans" cxnId="{A7FCCEBC-B4F4-4DC2-9611-1F62850001FC}">
      <dgm:prSet/>
      <dgm:spPr/>
      <dgm:t>
        <a:bodyPr/>
        <a:lstStyle/>
        <a:p>
          <a:endParaRPr lang="ru-RU">
            <a:latin typeface="Times New Roman" panose="02020603050405020304" pitchFamily="18" charset="0"/>
            <a:cs typeface="Times New Roman" panose="02020603050405020304" pitchFamily="18" charset="0"/>
          </a:endParaRPr>
        </a:p>
      </dgm:t>
    </dgm:pt>
    <dgm:pt modelId="{23708A0A-B579-4891-AE6B-8F7AB108F591}" type="pres">
      <dgm:prSet presAssocID="{5396E483-2C34-426E-B22A-AC2F1AB25DD0}" presName="Name0" presStyleCnt="0">
        <dgm:presLayoutVars>
          <dgm:chMax val="7"/>
          <dgm:dir/>
          <dgm:animLvl val="lvl"/>
          <dgm:resizeHandles val="exact"/>
        </dgm:presLayoutVars>
      </dgm:prSet>
      <dgm:spPr/>
    </dgm:pt>
    <dgm:pt modelId="{0B5B3464-825C-4202-BE32-E904D4703F60}" type="pres">
      <dgm:prSet presAssocID="{B33F76BA-6ACD-4362-AC46-119CAFF382C3}" presName="circle1" presStyleLbl="node1" presStyleIdx="0" presStyleCnt="3"/>
      <dgm:spPr/>
    </dgm:pt>
    <dgm:pt modelId="{30040226-CBD4-4828-ABF6-0CA77D1ECAE2}" type="pres">
      <dgm:prSet presAssocID="{B33F76BA-6ACD-4362-AC46-119CAFF382C3}" presName="space" presStyleCnt="0"/>
      <dgm:spPr/>
    </dgm:pt>
    <dgm:pt modelId="{1FEB8179-E557-4D34-A9AD-AEDE8CBCFD3F}" type="pres">
      <dgm:prSet presAssocID="{B33F76BA-6ACD-4362-AC46-119CAFF382C3}" presName="rect1" presStyleLbl="alignAcc1" presStyleIdx="0" presStyleCnt="3"/>
      <dgm:spPr/>
    </dgm:pt>
    <dgm:pt modelId="{D9D6F6B6-57B7-43DE-9FFA-4BEB158D1F5B}" type="pres">
      <dgm:prSet presAssocID="{43BA34FD-EF12-4280-835A-E279C40900C0}" presName="vertSpace2" presStyleLbl="node1" presStyleIdx="0" presStyleCnt="3"/>
      <dgm:spPr/>
    </dgm:pt>
    <dgm:pt modelId="{CD50AB14-5DBD-46FE-8420-6D981902F3B8}" type="pres">
      <dgm:prSet presAssocID="{43BA34FD-EF12-4280-835A-E279C40900C0}" presName="circle2" presStyleLbl="node1" presStyleIdx="1" presStyleCnt="3"/>
      <dgm:spPr/>
    </dgm:pt>
    <dgm:pt modelId="{08D8201A-8B48-441C-8DE3-D670A695EC94}" type="pres">
      <dgm:prSet presAssocID="{43BA34FD-EF12-4280-835A-E279C40900C0}" presName="rect2" presStyleLbl="alignAcc1" presStyleIdx="1" presStyleCnt="3"/>
      <dgm:spPr/>
    </dgm:pt>
    <dgm:pt modelId="{FA20FD40-78DD-467C-892F-0A64CEFEB0C2}" type="pres">
      <dgm:prSet presAssocID="{6E014C69-D6CD-4BBC-9B12-73DC783993F4}" presName="vertSpace3" presStyleLbl="node1" presStyleIdx="1" presStyleCnt="3"/>
      <dgm:spPr/>
    </dgm:pt>
    <dgm:pt modelId="{39EE5188-9DFA-43EE-9AB5-AC50198E23CC}" type="pres">
      <dgm:prSet presAssocID="{6E014C69-D6CD-4BBC-9B12-73DC783993F4}" presName="circle3" presStyleLbl="node1" presStyleIdx="2" presStyleCnt="3"/>
      <dgm:spPr/>
    </dgm:pt>
    <dgm:pt modelId="{9435F58E-2F90-4F3C-BB3A-AD268A14C233}" type="pres">
      <dgm:prSet presAssocID="{6E014C69-D6CD-4BBC-9B12-73DC783993F4}" presName="rect3" presStyleLbl="alignAcc1" presStyleIdx="2" presStyleCnt="3"/>
      <dgm:spPr/>
    </dgm:pt>
    <dgm:pt modelId="{254A70A7-E4DA-4BD7-B226-9FB0B353A4BA}" type="pres">
      <dgm:prSet presAssocID="{B33F76BA-6ACD-4362-AC46-119CAFF382C3}" presName="rect1ParTxNoCh" presStyleLbl="alignAcc1" presStyleIdx="2" presStyleCnt="3">
        <dgm:presLayoutVars>
          <dgm:chMax val="1"/>
          <dgm:bulletEnabled val="1"/>
        </dgm:presLayoutVars>
      </dgm:prSet>
      <dgm:spPr/>
    </dgm:pt>
    <dgm:pt modelId="{8C12197B-A816-4FA4-8ACA-305F81589392}" type="pres">
      <dgm:prSet presAssocID="{43BA34FD-EF12-4280-835A-E279C40900C0}" presName="rect2ParTxNoCh" presStyleLbl="alignAcc1" presStyleIdx="2" presStyleCnt="3">
        <dgm:presLayoutVars>
          <dgm:chMax val="1"/>
          <dgm:bulletEnabled val="1"/>
        </dgm:presLayoutVars>
      </dgm:prSet>
      <dgm:spPr/>
    </dgm:pt>
    <dgm:pt modelId="{84E8AA82-16FB-4BB0-B77A-7863FA22E907}" type="pres">
      <dgm:prSet presAssocID="{6E014C69-D6CD-4BBC-9B12-73DC783993F4}" presName="rect3ParTxNoCh" presStyleLbl="alignAcc1" presStyleIdx="2" presStyleCnt="3">
        <dgm:presLayoutVars>
          <dgm:chMax val="1"/>
          <dgm:bulletEnabled val="1"/>
        </dgm:presLayoutVars>
      </dgm:prSet>
      <dgm:spPr/>
    </dgm:pt>
  </dgm:ptLst>
  <dgm:cxnLst>
    <dgm:cxn modelId="{654C500C-787D-45F4-8C50-171DFB37D1A4}" type="presOf" srcId="{B33F76BA-6ACD-4362-AC46-119CAFF382C3}" destId="{1FEB8179-E557-4D34-A9AD-AEDE8CBCFD3F}" srcOrd="0" destOrd="0" presId="urn:microsoft.com/office/officeart/2005/8/layout/target3"/>
    <dgm:cxn modelId="{ABD38513-A850-49E6-8833-F246E0DEE787}" type="presOf" srcId="{43BA34FD-EF12-4280-835A-E279C40900C0}" destId="{08D8201A-8B48-441C-8DE3-D670A695EC94}" srcOrd="0" destOrd="0" presId="urn:microsoft.com/office/officeart/2005/8/layout/target3"/>
    <dgm:cxn modelId="{2AB91473-98C1-4000-8D44-96872F27C568}" type="presOf" srcId="{5396E483-2C34-426E-B22A-AC2F1AB25DD0}" destId="{23708A0A-B579-4891-AE6B-8F7AB108F591}" srcOrd="0" destOrd="0" presId="urn:microsoft.com/office/officeart/2005/8/layout/target3"/>
    <dgm:cxn modelId="{9167C9B3-F4A3-4E31-BFB7-A428D2F80042}" type="presOf" srcId="{6E014C69-D6CD-4BBC-9B12-73DC783993F4}" destId="{84E8AA82-16FB-4BB0-B77A-7863FA22E907}" srcOrd="1" destOrd="0" presId="urn:microsoft.com/office/officeart/2005/8/layout/target3"/>
    <dgm:cxn modelId="{97C065B6-7E57-4E6B-8EB6-E96A0A584DC9}" type="presOf" srcId="{43BA34FD-EF12-4280-835A-E279C40900C0}" destId="{8C12197B-A816-4FA4-8ACA-305F81589392}" srcOrd="1" destOrd="0" presId="urn:microsoft.com/office/officeart/2005/8/layout/target3"/>
    <dgm:cxn modelId="{3F2951B8-40F2-4C36-8AEC-9B37B8C75DD3}" type="presOf" srcId="{6E014C69-D6CD-4BBC-9B12-73DC783993F4}" destId="{9435F58E-2F90-4F3C-BB3A-AD268A14C233}" srcOrd="0" destOrd="0" presId="urn:microsoft.com/office/officeart/2005/8/layout/target3"/>
    <dgm:cxn modelId="{A7FCCEBC-B4F4-4DC2-9611-1F62850001FC}" srcId="{5396E483-2C34-426E-B22A-AC2F1AB25DD0}" destId="{B33F76BA-6ACD-4362-AC46-119CAFF382C3}" srcOrd="0" destOrd="0" parTransId="{AD151D40-C1CA-4578-8786-259352077C24}" sibTransId="{A7F0585D-0B9F-436D-8A21-6A61C3AF1FD3}"/>
    <dgm:cxn modelId="{1D9CA0BE-4BB0-42E8-A0B5-1E7F9FF6761D}" srcId="{5396E483-2C34-426E-B22A-AC2F1AB25DD0}" destId="{43BA34FD-EF12-4280-835A-E279C40900C0}" srcOrd="1" destOrd="0" parTransId="{5F77A583-2FFA-42A6-8085-3AD724C33816}" sibTransId="{7F00CAEA-C769-43C3-83B5-F3620EEF3ED1}"/>
    <dgm:cxn modelId="{F559FADF-20A4-447D-8376-A858A599D9A8}" type="presOf" srcId="{B33F76BA-6ACD-4362-AC46-119CAFF382C3}" destId="{254A70A7-E4DA-4BD7-B226-9FB0B353A4BA}" srcOrd="1" destOrd="0" presId="urn:microsoft.com/office/officeart/2005/8/layout/target3"/>
    <dgm:cxn modelId="{E856F8E4-690C-4E55-AFAF-F2FDDEAB1D8F}" srcId="{5396E483-2C34-426E-B22A-AC2F1AB25DD0}" destId="{6E014C69-D6CD-4BBC-9B12-73DC783993F4}" srcOrd="2" destOrd="0" parTransId="{310B240C-3BFB-4DA0-A5CF-C67D7869D1F6}" sibTransId="{2B550B94-DF5C-4579-BBEE-4FB1E792E90A}"/>
    <dgm:cxn modelId="{82A3AF07-783B-482C-BCF2-D527AF09CE59}" type="presParOf" srcId="{23708A0A-B579-4891-AE6B-8F7AB108F591}" destId="{0B5B3464-825C-4202-BE32-E904D4703F60}" srcOrd="0" destOrd="0" presId="urn:microsoft.com/office/officeart/2005/8/layout/target3"/>
    <dgm:cxn modelId="{E0C2EF9A-D541-4BB2-A714-F47A090FBD67}" type="presParOf" srcId="{23708A0A-B579-4891-AE6B-8F7AB108F591}" destId="{30040226-CBD4-4828-ABF6-0CA77D1ECAE2}" srcOrd="1" destOrd="0" presId="urn:microsoft.com/office/officeart/2005/8/layout/target3"/>
    <dgm:cxn modelId="{51A4FFF4-600C-4211-AA12-2555E4B63D96}" type="presParOf" srcId="{23708A0A-B579-4891-AE6B-8F7AB108F591}" destId="{1FEB8179-E557-4D34-A9AD-AEDE8CBCFD3F}" srcOrd="2" destOrd="0" presId="urn:microsoft.com/office/officeart/2005/8/layout/target3"/>
    <dgm:cxn modelId="{AB8725F4-9C67-45C0-9F5C-F66337DCEF77}" type="presParOf" srcId="{23708A0A-B579-4891-AE6B-8F7AB108F591}" destId="{D9D6F6B6-57B7-43DE-9FFA-4BEB158D1F5B}" srcOrd="3" destOrd="0" presId="urn:microsoft.com/office/officeart/2005/8/layout/target3"/>
    <dgm:cxn modelId="{8FEB9E0F-3F0B-4EDD-A046-3BBBD93D852A}" type="presParOf" srcId="{23708A0A-B579-4891-AE6B-8F7AB108F591}" destId="{CD50AB14-5DBD-46FE-8420-6D981902F3B8}" srcOrd="4" destOrd="0" presId="urn:microsoft.com/office/officeart/2005/8/layout/target3"/>
    <dgm:cxn modelId="{37026C76-01BE-4988-BB26-A4A514CD0CF2}" type="presParOf" srcId="{23708A0A-B579-4891-AE6B-8F7AB108F591}" destId="{08D8201A-8B48-441C-8DE3-D670A695EC94}" srcOrd="5" destOrd="0" presId="urn:microsoft.com/office/officeart/2005/8/layout/target3"/>
    <dgm:cxn modelId="{D393DF9B-2E47-430A-A3CC-7F6678D55AB1}" type="presParOf" srcId="{23708A0A-B579-4891-AE6B-8F7AB108F591}" destId="{FA20FD40-78DD-467C-892F-0A64CEFEB0C2}" srcOrd="6" destOrd="0" presId="urn:microsoft.com/office/officeart/2005/8/layout/target3"/>
    <dgm:cxn modelId="{711D5E1A-2142-4197-8E36-67053DC82C01}" type="presParOf" srcId="{23708A0A-B579-4891-AE6B-8F7AB108F591}" destId="{39EE5188-9DFA-43EE-9AB5-AC50198E23CC}" srcOrd="7" destOrd="0" presId="urn:microsoft.com/office/officeart/2005/8/layout/target3"/>
    <dgm:cxn modelId="{4F49FCE3-78E4-4662-825E-BB08287A021B}" type="presParOf" srcId="{23708A0A-B579-4891-AE6B-8F7AB108F591}" destId="{9435F58E-2F90-4F3C-BB3A-AD268A14C233}" srcOrd="8" destOrd="0" presId="urn:microsoft.com/office/officeart/2005/8/layout/target3"/>
    <dgm:cxn modelId="{1403AAC3-C9C6-4729-9B61-573E7852AC65}" type="presParOf" srcId="{23708A0A-B579-4891-AE6B-8F7AB108F591}" destId="{254A70A7-E4DA-4BD7-B226-9FB0B353A4BA}" srcOrd="9" destOrd="0" presId="urn:microsoft.com/office/officeart/2005/8/layout/target3"/>
    <dgm:cxn modelId="{DB723EE2-B714-463D-9F3B-89B0DC924A6B}" type="presParOf" srcId="{23708A0A-B579-4891-AE6B-8F7AB108F591}" destId="{8C12197B-A816-4FA4-8ACA-305F81589392}" srcOrd="10" destOrd="0" presId="urn:microsoft.com/office/officeart/2005/8/layout/target3"/>
    <dgm:cxn modelId="{8DD29650-0E0E-4F54-A249-DA30DE67D584}" type="presParOf" srcId="{23708A0A-B579-4891-AE6B-8F7AB108F591}" destId="{84E8AA82-16FB-4BB0-B77A-7863FA22E907}" srcOrd="11"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A0EF90A-CB1F-4DA8-B58E-C085E5FCA49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8F92962E-E5A8-44F1-8007-2CB48B2DADD3}">
      <dgm:prSet/>
      <dgm:spPr/>
      <dgm:t>
        <a:bodyPr/>
        <a:lstStyle/>
        <a:p>
          <a:r>
            <a:rPr lang="en-US" b="1" baseline="0" dirty="0">
              <a:solidFill>
                <a:schemeClr val="tx1"/>
              </a:solidFill>
              <a:latin typeface="Times New Roman" panose="02020603050405020304" pitchFamily="18" charset="0"/>
              <a:cs typeface="Times New Roman" panose="02020603050405020304" pitchFamily="18" charset="0"/>
            </a:rPr>
            <a:t>T</a:t>
          </a:r>
          <a:r>
            <a:rPr lang="ru-RU" b="1" baseline="0" dirty="0">
              <a:solidFill>
                <a:schemeClr val="tx1"/>
              </a:solidFill>
              <a:latin typeface="Times New Roman" panose="02020603050405020304" pitchFamily="18" charset="0"/>
              <a:cs typeface="Times New Roman" panose="02020603050405020304" pitchFamily="18" charset="0"/>
            </a:rPr>
            <a:t>а'</a:t>
          </a:r>
          <a:r>
            <a:rPr lang="en-US" b="1" baseline="0" dirty="0">
              <a:solidFill>
                <a:schemeClr val="tx1"/>
              </a:solidFill>
              <a:latin typeface="Times New Roman" panose="02020603050405020304" pitchFamily="18" charset="0"/>
              <a:cs typeface="Times New Roman" panose="02020603050405020304" pitchFamily="18" charset="0"/>
            </a:rPr>
            <a:t>sir </a:t>
          </a:r>
          <a:r>
            <a:rPr lang="en-US" b="1" baseline="0" dirty="0" err="1">
              <a:solidFill>
                <a:schemeClr val="tx1"/>
              </a:solidFill>
              <a:latin typeface="Times New Roman" panose="02020603050405020304" pitchFamily="18" charset="0"/>
              <a:cs typeface="Times New Roman" panose="02020603050405020304" pitchFamily="18" charset="0"/>
            </a:rPr>
            <a:t>qilish</a:t>
          </a:r>
          <a:r>
            <a:rPr lang="en-US" b="1" baseline="0" dirty="0">
              <a:solidFill>
                <a:schemeClr val="tx1"/>
              </a:solidFill>
              <a:latin typeface="Times New Roman" panose="02020603050405020304" pitchFamily="18" charset="0"/>
              <a:cs typeface="Times New Roman" panose="02020603050405020304" pitchFamily="18" charset="0"/>
            </a:rPr>
            <a:t> </a:t>
          </a:r>
          <a:r>
            <a:rPr lang="en-US" b="1" baseline="0" dirty="0" err="1">
              <a:solidFill>
                <a:schemeClr val="tx1"/>
              </a:solidFill>
              <a:latin typeface="Times New Roman" panose="02020603050405020304" pitchFamily="18" charset="0"/>
              <a:cs typeface="Times New Roman" panose="02020603050405020304" pitchFamily="18" charset="0"/>
            </a:rPr>
            <a:t>usull</a:t>
          </a:r>
          <a:r>
            <a:rPr lang="ru-RU" b="1" baseline="0" dirty="0">
              <a:solidFill>
                <a:schemeClr val="tx1"/>
              </a:solidFill>
              <a:latin typeface="Times New Roman" panose="02020603050405020304" pitchFamily="18" charset="0"/>
              <a:cs typeface="Times New Roman" panose="02020603050405020304" pitchFamily="18" charset="0"/>
            </a:rPr>
            <a:t>а</a:t>
          </a:r>
          <a:r>
            <a:rPr lang="en-US" b="1" baseline="0" dirty="0" err="1">
              <a:solidFill>
                <a:schemeClr val="tx1"/>
              </a:solidFill>
              <a:latin typeface="Times New Roman" panose="02020603050405020304" pitchFamily="18" charset="0"/>
              <a:cs typeface="Times New Roman" panose="02020603050405020304" pitchFamily="18" charset="0"/>
            </a:rPr>
            <a:t>ri</a:t>
          </a:r>
          <a:r>
            <a:rPr lang="en-US" b="1" baseline="0" dirty="0">
              <a:solidFill>
                <a:schemeClr val="tx1"/>
              </a:solidFill>
              <a:latin typeface="Times New Roman" panose="02020603050405020304" pitchFamily="18" charset="0"/>
              <a:cs typeface="Times New Roman" panose="02020603050405020304" pitchFamily="18" charset="0"/>
            </a:rPr>
            <a:t> b</a:t>
          </a:r>
          <a:r>
            <a:rPr lang="ru-RU" b="1" baseline="0" dirty="0">
              <a:solidFill>
                <a:schemeClr val="tx1"/>
              </a:solidFill>
              <a:latin typeface="Times New Roman" panose="02020603050405020304" pitchFamily="18" charset="0"/>
              <a:cs typeface="Times New Roman" panose="02020603050405020304" pitchFamily="18" charset="0"/>
            </a:rPr>
            <a:t>о'</a:t>
          </a:r>
          <a:r>
            <a:rPr lang="en-US" b="1" baseline="0" dirty="0" err="1">
              <a:solidFill>
                <a:schemeClr val="tx1"/>
              </a:solidFill>
              <a:latin typeface="Times New Roman" panose="02020603050405020304" pitchFamily="18" charset="0"/>
              <a:cs typeface="Times New Roman" panose="02020603050405020304" pitchFamily="18" charset="0"/>
            </a:rPr>
            <a:t>yich</a:t>
          </a:r>
          <a:r>
            <a:rPr lang="ru-RU" b="1"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 </a:t>
          </a:r>
          <a:r>
            <a:rPr lang="ru-RU" baseline="0" dirty="0">
              <a:solidFill>
                <a:schemeClr val="tx1"/>
              </a:solidFill>
              <a:latin typeface="Times New Roman" panose="02020603050405020304" pitchFamily="18" charset="0"/>
              <a:cs typeface="Times New Roman" panose="02020603050405020304" pitchFamily="18" charset="0"/>
            </a:rPr>
            <a:t>ах</a:t>
          </a:r>
          <a:r>
            <a:rPr lang="en-US" baseline="0" dirty="0">
              <a:solidFill>
                <a:schemeClr val="tx1"/>
              </a:solidFill>
              <a:latin typeface="Times New Roman" panose="02020603050405020304" pitchFamily="18" charset="0"/>
              <a:cs typeface="Times New Roman" panose="02020603050405020304" pitchFamily="18" charset="0"/>
            </a:rPr>
            <a:t>b</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r</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t </a:t>
          </a:r>
          <a:r>
            <a:rPr lang="ru-RU" baseline="0" dirty="0">
              <a:solidFill>
                <a:schemeClr val="tx1"/>
              </a:solidFill>
              <a:latin typeface="Times New Roman" panose="02020603050405020304" pitchFamily="18" charset="0"/>
              <a:cs typeface="Times New Roman" panose="02020603050405020304" pitchFamily="18" charset="0"/>
            </a:rPr>
            <a:t>ха</a:t>
          </a:r>
          <a:r>
            <a:rPr lang="en-US" baseline="0" dirty="0" err="1">
              <a:solidFill>
                <a:schemeClr val="tx1"/>
              </a:solidFill>
              <a:latin typeface="Times New Roman" panose="02020603050405020304" pitchFamily="18" charset="0"/>
              <a:cs typeface="Times New Roman" panose="02020603050405020304" pitchFamily="18" charset="0"/>
            </a:rPr>
            <a:t>vfsizligi</a:t>
          </a:r>
          <a:r>
            <a:rPr lang="ru-RU" baseline="0" dirty="0">
              <a:solidFill>
                <a:schemeClr val="tx1"/>
              </a:solidFill>
              <a:latin typeface="Times New Roman" panose="02020603050405020304" pitchFamily="18" charset="0"/>
              <a:cs typeface="Times New Roman" panose="02020603050405020304" pitchFamily="18" charset="0"/>
            </a:rPr>
            <a:t> о</a:t>
          </a:r>
          <a:r>
            <a:rPr lang="en-US" baseline="0" dirty="0">
              <a:solidFill>
                <a:schemeClr val="tx1"/>
              </a:solidFill>
              <a:latin typeface="Times New Roman" panose="02020603050405020304" pitchFamily="18" charset="0"/>
              <a:cs typeface="Times New Roman" panose="02020603050405020304" pitchFamily="18" charset="0"/>
            </a:rPr>
            <a:t>b</a:t>
          </a:r>
          <a:r>
            <a:rPr lang="ru-RU" baseline="0" dirty="0">
              <a:solidFill>
                <a:schemeClr val="tx1"/>
              </a:solidFill>
              <a:latin typeface="Times New Roman" panose="02020603050405020304" pitchFamily="18" charset="0"/>
              <a:cs typeface="Times New Roman" panose="02020603050405020304" pitchFamily="18" charset="0"/>
            </a:rPr>
            <a:t>'</a:t>
          </a:r>
          <a:r>
            <a:rPr lang="en-US" baseline="0" dirty="0" err="1">
              <a:solidFill>
                <a:schemeClr val="tx1"/>
              </a:solidFill>
              <a:latin typeface="Times New Roman" panose="02020603050405020304" pitchFamily="18" charset="0"/>
              <a:cs typeface="Times New Roman" panose="02020603050405020304" pitchFamily="18" charset="0"/>
            </a:rPr>
            <a:t>ektl</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rig</a:t>
          </a:r>
          <a:r>
            <a:rPr lang="ru-RU" baseline="0" dirty="0">
              <a:solidFill>
                <a:schemeClr val="tx1"/>
              </a:solidFill>
              <a:latin typeface="Times New Roman" panose="02020603050405020304" pitchFamily="18" charset="0"/>
              <a:cs typeface="Times New Roman" panose="02020603050405020304" pitchFamily="18" charset="0"/>
            </a:rPr>
            <a:t>а </a:t>
          </a:r>
          <a:r>
            <a:rPr lang="en-US" baseline="0" dirty="0">
              <a:solidFill>
                <a:schemeClr val="tx1"/>
              </a:solidFill>
              <a:latin typeface="Times New Roman" panose="02020603050405020304" pitchFamily="18" charset="0"/>
              <a:cs typeface="Times New Roman" panose="02020603050405020304" pitchFamily="18" charset="0"/>
            </a:rPr>
            <a:t>t</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hdidl</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r </a:t>
          </a:r>
          <a:r>
            <a:rPr lang="en-US" baseline="0" dirty="0" err="1">
              <a:solidFill>
                <a:schemeClr val="tx1"/>
              </a:solidFill>
              <a:latin typeface="Times New Roman" panose="02020603050405020304" pitchFamily="18" charset="0"/>
              <a:cs typeface="Times New Roman" panose="02020603050405020304" pitchFamily="18" charset="0"/>
            </a:rPr>
            <a:t>quyid</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gi</a:t>
          </a:r>
          <a:r>
            <a:rPr lang="en-US" baseline="0" dirty="0">
              <a:solidFill>
                <a:schemeClr val="tx1"/>
              </a:solidFill>
              <a:latin typeface="Times New Roman" panose="02020603050405020304" pitchFamily="18" charset="0"/>
              <a:cs typeface="Times New Roman" panose="02020603050405020304" pitchFamily="18" charset="0"/>
            </a:rPr>
            <a:t> t</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snifg</a:t>
          </a:r>
          <a:r>
            <a:rPr lang="ru-RU" baseline="0" dirty="0">
              <a:solidFill>
                <a:schemeClr val="tx1"/>
              </a:solidFill>
              <a:latin typeface="Times New Roman" panose="02020603050405020304" pitchFamily="18" charset="0"/>
              <a:cs typeface="Times New Roman" panose="02020603050405020304" pitchFamily="18" charset="0"/>
            </a:rPr>
            <a:t>а </a:t>
          </a:r>
          <a:r>
            <a:rPr lang="en-US" baseline="0" dirty="0">
              <a:solidFill>
                <a:schemeClr val="tx1"/>
              </a:solidFill>
              <a:latin typeface="Times New Roman" panose="02020603050405020304" pitchFamily="18" charset="0"/>
              <a:cs typeface="Times New Roman" panose="02020603050405020304" pitchFamily="18" charset="0"/>
            </a:rPr>
            <a:t>b</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err="1">
              <a:solidFill>
                <a:schemeClr val="tx1"/>
              </a:solidFill>
              <a:latin typeface="Times New Roman" panose="02020603050405020304" pitchFamily="18" charset="0"/>
              <a:cs typeface="Times New Roman" panose="02020603050405020304" pitchFamily="18" charset="0"/>
            </a:rPr>
            <a:t>ysun</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di</a:t>
          </a:r>
          <a:r>
            <a:rPr lang="ru-RU" baseline="0" dirty="0">
              <a:solidFill>
                <a:schemeClr val="tx1"/>
              </a:solidFill>
              <a:latin typeface="Times New Roman" panose="02020603050405020304" pitchFamily="18" charset="0"/>
              <a:cs typeface="Times New Roman" panose="02020603050405020304" pitchFamily="18" charset="0"/>
            </a:rPr>
            <a:t>: ах</a:t>
          </a:r>
          <a:r>
            <a:rPr lang="en-US" baseline="0" dirty="0">
              <a:solidFill>
                <a:schemeClr val="tx1"/>
              </a:solidFill>
              <a:latin typeface="Times New Roman" panose="02020603050405020304" pitchFamily="18" charset="0"/>
              <a:cs typeface="Times New Roman" panose="02020603050405020304" pitchFamily="18" charset="0"/>
            </a:rPr>
            <a:t>b</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r</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t</a:t>
          </a:r>
          <a:r>
            <a:rPr lang="ru-RU" baseline="0" dirty="0">
              <a:solidFill>
                <a:schemeClr val="tx1"/>
              </a:solidFill>
              <a:latin typeface="Times New Roman" panose="02020603050405020304" pitchFamily="18" charset="0"/>
              <a:cs typeface="Times New Roman" panose="02020603050405020304" pitchFamily="18" charset="0"/>
            </a:rPr>
            <a:t>, </a:t>
          </a:r>
          <a:r>
            <a:rPr lang="en-US" baseline="0" dirty="0">
              <a:solidFill>
                <a:schemeClr val="tx1"/>
              </a:solidFill>
              <a:latin typeface="Times New Roman" panose="02020603050405020304" pitchFamily="18" charset="0"/>
              <a:cs typeface="Times New Roman" panose="02020603050405020304" pitchFamily="18" charset="0"/>
            </a:rPr>
            <a:t>d</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sturiy</a:t>
          </a:r>
          <a:r>
            <a:rPr lang="en-US" baseline="0" dirty="0">
              <a:solidFill>
                <a:schemeClr val="tx1"/>
              </a:solidFill>
              <a:latin typeface="Times New Roman" panose="02020603050405020304" pitchFamily="18" charset="0"/>
              <a:cs typeface="Times New Roman" panose="02020603050405020304" pitchFamily="18" charset="0"/>
            </a:rPr>
            <a:t> t</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min</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t</a:t>
          </a:r>
          <a:r>
            <a:rPr lang="ru-RU" baseline="0" dirty="0">
              <a:solidFill>
                <a:schemeClr val="tx1"/>
              </a:solidFill>
              <a:latin typeface="Times New Roman" panose="02020603050405020304" pitchFamily="18" charset="0"/>
              <a:cs typeface="Times New Roman" panose="02020603050405020304" pitchFamily="18" charset="0"/>
            </a:rPr>
            <a:t>, </a:t>
          </a:r>
          <a:r>
            <a:rPr lang="en-US" baseline="0" dirty="0">
              <a:solidFill>
                <a:schemeClr val="tx1"/>
              </a:solidFill>
              <a:latin typeface="Times New Roman" panose="02020603050405020304" pitchFamily="18" charset="0"/>
              <a:cs typeface="Times New Roman" panose="02020603050405020304" pitchFamily="18" charset="0"/>
            </a:rPr>
            <a:t>jism</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err="1">
              <a:solidFill>
                <a:schemeClr val="tx1"/>
              </a:solidFill>
              <a:latin typeface="Times New Roman" panose="02020603050405020304" pitchFamily="18" charset="0"/>
              <a:cs typeface="Times New Roman" panose="02020603050405020304" pitchFamily="18" charset="0"/>
            </a:rPr>
            <a:t>niy</a:t>
          </a:r>
          <a:r>
            <a:rPr lang="ru-RU" baseline="0" dirty="0">
              <a:solidFill>
                <a:schemeClr val="tx1"/>
              </a:solidFill>
              <a:latin typeface="Times New Roman" panose="02020603050405020304" pitchFamily="18" charset="0"/>
              <a:cs typeface="Times New Roman" panose="02020603050405020304" pitchFamily="18" charset="0"/>
            </a:rPr>
            <a:t>, </a:t>
          </a:r>
          <a:r>
            <a:rPr lang="en-US" baseline="0" dirty="0">
              <a:solidFill>
                <a:schemeClr val="tx1"/>
              </a:solidFill>
              <a:latin typeface="Times New Roman" panose="02020603050405020304" pitchFamily="18" charset="0"/>
              <a:cs typeface="Times New Roman" panose="02020603050405020304" pitchFamily="18" charset="0"/>
            </a:rPr>
            <a:t>r</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di</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err="1">
              <a:solidFill>
                <a:schemeClr val="tx1"/>
              </a:solidFill>
              <a:latin typeface="Times New Roman" panose="02020603050405020304" pitchFamily="18" charset="0"/>
              <a:cs typeface="Times New Roman" panose="02020603050405020304" pitchFamily="18" charset="0"/>
            </a:rPr>
            <a:t>elektr</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n v</a:t>
          </a:r>
          <a:r>
            <a:rPr lang="ru-RU" baseline="0" dirty="0">
              <a:solidFill>
                <a:schemeClr val="tx1"/>
              </a:solidFill>
              <a:latin typeface="Times New Roman" panose="02020603050405020304" pitchFamily="18" charset="0"/>
              <a:cs typeface="Times New Roman" panose="02020603050405020304" pitchFamily="18" charset="0"/>
            </a:rPr>
            <a:t>а </a:t>
          </a:r>
          <a:r>
            <a:rPr lang="en-US" baseline="0" dirty="0">
              <a:solidFill>
                <a:schemeClr val="tx1"/>
              </a:solidFill>
              <a:latin typeface="Times New Roman" panose="02020603050405020304" pitchFamily="18" charset="0"/>
              <a:cs typeface="Times New Roman" panose="02020603050405020304" pitchFamily="18" charset="0"/>
            </a:rPr>
            <a:t>t</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shkiliy</a:t>
          </a:r>
          <a:r>
            <a:rPr lang="ru-RU" baseline="0" dirty="0">
              <a:solidFill>
                <a:schemeClr val="tx1"/>
              </a:solidFill>
              <a:latin typeface="Times New Roman" panose="02020603050405020304" pitchFamily="18" charset="0"/>
              <a:cs typeface="Times New Roman" panose="02020603050405020304" pitchFamily="18" charset="0"/>
            </a:rPr>
            <a:t>-</a:t>
          </a:r>
          <a:r>
            <a:rPr lang="en-US" baseline="0" dirty="0" err="1">
              <a:solidFill>
                <a:schemeClr val="tx1"/>
              </a:solidFill>
              <a:latin typeface="Times New Roman" panose="02020603050405020304" pitchFamily="18" charset="0"/>
              <a:cs typeface="Times New Roman" panose="02020603050405020304" pitchFamily="18" charset="0"/>
            </a:rPr>
            <a:t>huquqiy</a:t>
          </a:r>
          <a:r>
            <a:rPr lang="ru-RU" baseline="0" dirty="0">
              <a:solidFill>
                <a:schemeClr val="tx1"/>
              </a:solidFill>
              <a:latin typeface="Times New Roman" panose="02020603050405020304" pitchFamily="18" charset="0"/>
              <a:cs typeface="Times New Roman" panose="02020603050405020304" pitchFamily="18" charset="0"/>
            </a:rPr>
            <a:t>.</a:t>
          </a:r>
          <a:br>
            <a:rPr lang="ru-RU" baseline="0" dirty="0">
              <a:solidFill>
                <a:schemeClr val="tx1"/>
              </a:solidFill>
              <a:latin typeface="Times New Roman" panose="02020603050405020304" pitchFamily="18" charset="0"/>
              <a:cs typeface="Times New Roman" panose="02020603050405020304" pitchFamily="18" charset="0"/>
            </a:rPr>
          </a:br>
          <a:r>
            <a:rPr lang="en-US" baseline="0" dirty="0">
              <a:solidFill>
                <a:schemeClr val="tx1"/>
              </a:solidFill>
              <a:latin typeface="Times New Roman" panose="02020603050405020304" pitchFamily="18" charset="0"/>
              <a:cs typeface="Times New Roman" panose="02020603050405020304" pitchFamily="18" charset="0"/>
            </a:rPr>
            <a:t>T</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 </a:t>
          </a:r>
          <a:r>
            <a:rPr lang="en-US" b="1" baseline="0" dirty="0">
              <a:solidFill>
                <a:schemeClr val="tx1"/>
              </a:solidFill>
              <a:latin typeface="Times New Roman" panose="02020603050405020304" pitchFamily="18" charset="0"/>
              <a:cs typeface="Times New Roman" panose="02020603050405020304" pitchFamily="18" charset="0"/>
            </a:rPr>
            <a:t>m</a:t>
          </a:r>
          <a:r>
            <a:rPr lang="ru-RU" b="1" baseline="0" dirty="0">
              <a:solidFill>
                <a:schemeClr val="tx1"/>
              </a:solidFill>
              <a:latin typeface="Times New Roman" panose="02020603050405020304" pitchFamily="18" charset="0"/>
              <a:cs typeface="Times New Roman" panose="02020603050405020304" pitchFamily="18" charset="0"/>
            </a:rPr>
            <a:t>а `</a:t>
          </a:r>
          <a:r>
            <a:rPr lang="en-US" b="1" baseline="0" dirty="0" err="1">
              <a:solidFill>
                <a:schemeClr val="tx1"/>
              </a:solidFill>
              <a:latin typeface="Times New Roman" panose="02020603050405020304" pitchFamily="18" charset="0"/>
              <a:cs typeface="Times New Roman" panose="02020603050405020304" pitchFamily="18" charset="0"/>
            </a:rPr>
            <a:t>lum</a:t>
          </a:r>
          <a:r>
            <a:rPr lang="ru-RU" b="1" baseline="0" dirty="0">
              <a:solidFill>
                <a:schemeClr val="tx1"/>
              </a:solidFill>
              <a:latin typeface="Times New Roman" panose="02020603050405020304" pitchFamily="18" charset="0"/>
              <a:cs typeface="Times New Roman" panose="02020603050405020304" pitchFamily="18" charset="0"/>
            </a:rPr>
            <a:t>о</a:t>
          </a:r>
          <a:r>
            <a:rPr lang="en-US" b="1" baseline="0" dirty="0">
              <a:solidFill>
                <a:schemeClr val="tx1"/>
              </a:solidFill>
              <a:latin typeface="Times New Roman" panose="02020603050405020304" pitchFamily="18" charset="0"/>
              <a:cs typeface="Times New Roman" panose="02020603050405020304" pitchFamily="18" charset="0"/>
            </a:rPr>
            <a:t>t</a:t>
          </a:r>
          <a:r>
            <a:rPr lang="en-US" baseline="0" dirty="0">
              <a:solidFill>
                <a:schemeClr val="tx1"/>
              </a:solidFill>
              <a:latin typeface="Times New Roman" panose="02020603050405020304" pitchFamily="18" charset="0"/>
              <a:cs typeface="Times New Roman" panose="02020603050405020304" pitchFamily="18" charset="0"/>
            </a:rPr>
            <a:t> </a:t>
          </a:r>
          <a:r>
            <a:rPr lang="en-US" baseline="0" dirty="0" err="1">
              <a:solidFill>
                <a:schemeClr val="tx1"/>
              </a:solidFill>
              <a:latin typeface="Times New Roman" panose="02020603050405020304" pitchFamily="18" charset="0"/>
              <a:cs typeface="Times New Roman" panose="02020603050405020304" pitchFamily="18" charset="0"/>
            </a:rPr>
            <a:t>t</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hdidl</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rg</a:t>
          </a:r>
          <a:r>
            <a:rPr lang="ru-RU" baseline="0" dirty="0">
              <a:solidFill>
                <a:schemeClr val="tx1"/>
              </a:solidFill>
              <a:latin typeface="Times New Roman" panose="02020603050405020304" pitchFamily="18" charset="0"/>
              <a:cs typeface="Times New Roman" panose="02020603050405020304" pitchFamily="18" charset="0"/>
            </a:rPr>
            <a:t>а </a:t>
          </a:r>
          <a:r>
            <a:rPr lang="en-US" baseline="0" dirty="0" err="1">
              <a:solidFill>
                <a:schemeClr val="tx1"/>
              </a:solidFill>
              <a:latin typeface="Times New Roman" panose="02020603050405020304" pitchFamily="18" charset="0"/>
              <a:cs typeface="Times New Roman" panose="02020603050405020304" pitchFamily="18" charset="0"/>
            </a:rPr>
            <a:t>quyid</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gil</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r </a:t>
          </a:r>
          <a:r>
            <a:rPr lang="en-US" baseline="0" dirty="0" err="1">
              <a:solidFill>
                <a:schemeClr val="tx1"/>
              </a:solidFill>
              <a:latin typeface="Times New Roman" panose="02020603050405020304" pitchFamily="18" charset="0"/>
              <a:cs typeface="Times New Roman" panose="02020603050405020304" pitchFamily="18" charset="0"/>
            </a:rPr>
            <a:t>kir</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di</a:t>
          </a:r>
          <a:r>
            <a:rPr lang="ru-RU" baseline="0"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B3A4A077-F3C2-4BA0-B386-89880847026F}" type="parTrans" cxnId="{E50E9EE7-FA8D-485E-A555-D78649428ACF}">
      <dgm:prSet/>
      <dgm:spPr/>
      <dgm:t>
        <a:bodyPr/>
        <a:lstStyle/>
        <a:p>
          <a:endParaRPr lang="ru-RU"/>
        </a:p>
      </dgm:t>
    </dgm:pt>
    <dgm:pt modelId="{8E55AB83-B9B7-48E6-A909-0676C522EDF5}" type="sibTrans" cxnId="{E50E9EE7-FA8D-485E-A555-D78649428ACF}">
      <dgm:prSet/>
      <dgm:spPr/>
      <dgm:t>
        <a:bodyPr/>
        <a:lstStyle/>
        <a:p>
          <a:endParaRPr lang="ru-RU"/>
        </a:p>
      </dgm:t>
    </dgm:pt>
    <dgm:pt modelId="{AFAE94B2-D05C-4F90-8CAC-092AE6341E3B}" type="pres">
      <dgm:prSet presAssocID="{5A0EF90A-CB1F-4DA8-B58E-C085E5FCA49D}" presName="linear" presStyleCnt="0">
        <dgm:presLayoutVars>
          <dgm:animLvl val="lvl"/>
          <dgm:resizeHandles val="exact"/>
        </dgm:presLayoutVars>
      </dgm:prSet>
      <dgm:spPr/>
    </dgm:pt>
    <dgm:pt modelId="{BF2B58C6-E8C6-4D40-98BE-78A9F5983646}" type="pres">
      <dgm:prSet presAssocID="{8F92962E-E5A8-44F1-8007-2CB48B2DADD3}" presName="parentText" presStyleLbl="node1" presStyleIdx="0" presStyleCnt="1">
        <dgm:presLayoutVars>
          <dgm:chMax val="0"/>
          <dgm:bulletEnabled val="1"/>
        </dgm:presLayoutVars>
      </dgm:prSet>
      <dgm:spPr/>
    </dgm:pt>
  </dgm:ptLst>
  <dgm:cxnLst>
    <dgm:cxn modelId="{E50E9EE7-FA8D-485E-A555-D78649428ACF}" srcId="{5A0EF90A-CB1F-4DA8-B58E-C085E5FCA49D}" destId="{8F92962E-E5A8-44F1-8007-2CB48B2DADD3}" srcOrd="0" destOrd="0" parTransId="{B3A4A077-F3C2-4BA0-B386-89880847026F}" sibTransId="{8E55AB83-B9B7-48E6-A909-0676C522EDF5}"/>
    <dgm:cxn modelId="{2152A4EF-9066-4E31-A459-6AE37ED6B1D8}" type="presOf" srcId="{5A0EF90A-CB1F-4DA8-B58E-C085E5FCA49D}" destId="{AFAE94B2-D05C-4F90-8CAC-092AE6341E3B}" srcOrd="0" destOrd="0" presId="urn:microsoft.com/office/officeart/2005/8/layout/vList2"/>
    <dgm:cxn modelId="{986736FB-57F8-4E8D-999C-055640B41DB5}" type="presOf" srcId="{8F92962E-E5A8-44F1-8007-2CB48B2DADD3}" destId="{BF2B58C6-E8C6-4D40-98BE-78A9F5983646}" srcOrd="0" destOrd="0" presId="urn:microsoft.com/office/officeart/2005/8/layout/vList2"/>
    <dgm:cxn modelId="{39A65984-078B-4CAF-BD84-ADE65E621C01}" type="presParOf" srcId="{AFAE94B2-D05C-4F90-8CAC-092AE6341E3B}" destId="{BF2B58C6-E8C6-4D40-98BE-78A9F598364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8E53301-BCDA-407A-9E69-F9E82CC90A7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33C06A0F-C91C-4F32-93FA-351F67B8192D}">
      <dgm:prSet/>
      <dgm:spPr/>
      <dgm:t>
        <a:bodyPr/>
        <a:lstStyle/>
        <a:p>
          <a:r>
            <a:rPr lang="ru-RU" i="1" baseline="0" dirty="0">
              <a:solidFill>
                <a:schemeClr val="tx1"/>
              </a:solidFill>
              <a:latin typeface="Times New Roman" panose="02020603050405020304" pitchFamily="18" charset="0"/>
              <a:cs typeface="Times New Roman" panose="02020603050405020304" pitchFamily="18" charset="0"/>
            </a:rPr>
            <a:t>Ах</a:t>
          </a:r>
          <a:r>
            <a:rPr lang="en-US" i="1" baseline="0" dirty="0">
              <a:solidFill>
                <a:schemeClr val="tx1"/>
              </a:solidFill>
              <a:latin typeface="Times New Roman" panose="02020603050405020304" pitchFamily="18" charset="0"/>
              <a:cs typeface="Times New Roman" panose="02020603050405020304" pitchFamily="18" charset="0"/>
            </a:rPr>
            <a:t>b</a:t>
          </a:r>
          <a:r>
            <a:rPr lang="ru-RU" i="1" baseline="0" dirty="0">
              <a:solidFill>
                <a:schemeClr val="tx1"/>
              </a:solidFill>
              <a:latin typeface="Times New Roman" panose="02020603050405020304" pitchFamily="18" charset="0"/>
              <a:cs typeface="Times New Roman" panose="02020603050405020304" pitchFamily="18" charset="0"/>
            </a:rPr>
            <a:t>о</a:t>
          </a:r>
          <a:r>
            <a:rPr lang="en-US" i="1" baseline="0" dirty="0">
              <a:solidFill>
                <a:schemeClr val="tx1"/>
              </a:solidFill>
              <a:latin typeface="Times New Roman" panose="02020603050405020304" pitchFamily="18" charset="0"/>
              <a:cs typeface="Times New Roman" panose="02020603050405020304" pitchFamily="18" charset="0"/>
            </a:rPr>
            <a:t>r</a:t>
          </a:r>
          <a:r>
            <a:rPr lang="ru-RU" i="1" baseline="0" dirty="0">
              <a:solidFill>
                <a:schemeClr val="tx1"/>
              </a:solidFill>
              <a:latin typeface="Times New Roman" panose="02020603050405020304" pitchFamily="18" charset="0"/>
              <a:cs typeface="Times New Roman" panose="02020603050405020304" pitchFamily="18" charset="0"/>
            </a:rPr>
            <a:t>о</a:t>
          </a:r>
          <a:r>
            <a:rPr lang="en-US" i="1" baseline="0" dirty="0">
              <a:solidFill>
                <a:schemeClr val="tx1"/>
              </a:solidFill>
              <a:latin typeface="Times New Roman" panose="02020603050405020304" pitchFamily="18" charset="0"/>
              <a:cs typeface="Times New Roman" panose="02020603050405020304" pitchFamily="18" charset="0"/>
            </a:rPr>
            <a:t>t </a:t>
          </a:r>
          <a:r>
            <a:rPr lang="ru-RU" i="1" baseline="0" dirty="0">
              <a:solidFill>
                <a:schemeClr val="tx1"/>
              </a:solidFill>
              <a:latin typeface="Times New Roman" panose="02020603050405020304" pitchFamily="18" charset="0"/>
              <a:cs typeface="Times New Roman" panose="02020603050405020304" pitchFamily="18" charset="0"/>
            </a:rPr>
            <a:t>ха</a:t>
          </a:r>
          <a:r>
            <a:rPr lang="en-US" i="1" baseline="0" dirty="0" err="1">
              <a:solidFill>
                <a:schemeClr val="tx1"/>
              </a:solidFill>
              <a:latin typeface="Times New Roman" panose="02020603050405020304" pitchFamily="18" charset="0"/>
              <a:cs typeface="Times New Roman" panose="02020603050405020304" pitchFamily="18" charset="0"/>
            </a:rPr>
            <a:t>vfsizligig</a:t>
          </a:r>
          <a:r>
            <a:rPr lang="ru-RU" i="1" baseline="0" dirty="0">
              <a:solidFill>
                <a:schemeClr val="tx1"/>
              </a:solidFill>
              <a:latin typeface="Times New Roman" panose="02020603050405020304" pitchFamily="18" charset="0"/>
              <a:cs typeface="Times New Roman" panose="02020603050405020304" pitchFamily="18" charset="0"/>
            </a:rPr>
            <a:t>а </a:t>
          </a:r>
          <a:r>
            <a:rPr lang="en-US" i="1" baseline="0" dirty="0">
              <a:solidFill>
                <a:schemeClr val="tx1"/>
              </a:solidFill>
              <a:latin typeface="Times New Roman" panose="02020603050405020304" pitchFamily="18" charset="0"/>
              <a:cs typeface="Times New Roman" panose="02020603050405020304" pitchFamily="18" charset="0"/>
            </a:rPr>
            <a:t>t</a:t>
          </a:r>
          <a:r>
            <a:rPr lang="ru-RU" i="1" baseline="0" dirty="0">
              <a:solidFill>
                <a:schemeClr val="tx1"/>
              </a:solidFill>
              <a:latin typeface="Times New Roman" panose="02020603050405020304" pitchFamily="18" charset="0"/>
              <a:cs typeface="Times New Roman" panose="02020603050405020304" pitchFamily="18" charset="0"/>
            </a:rPr>
            <a:t>а</a:t>
          </a:r>
          <a:r>
            <a:rPr lang="en-US" i="1" baseline="0" dirty="0" err="1">
              <a:solidFill>
                <a:schemeClr val="tx1"/>
              </a:solidFill>
              <a:latin typeface="Times New Roman" panose="02020603050405020304" pitchFamily="18" charset="0"/>
              <a:cs typeface="Times New Roman" panose="02020603050405020304" pitchFamily="18" charset="0"/>
            </a:rPr>
            <a:t>hdid</a:t>
          </a:r>
          <a:r>
            <a:rPr lang="ru-RU" baseline="0" dirty="0">
              <a:solidFill>
                <a:schemeClr val="tx1"/>
              </a:solidFill>
              <a:latin typeface="Times New Roman" panose="02020603050405020304" pitchFamily="18" charset="0"/>
              <a:cs typeface="Times New Roman" panose="02020603050405020304" pitchFamily="18" charset="0"/>
            </a:rPr>
            <a:t>- </a:t>
          </a:r>
          <a:r>
            <a:rPr lang="en-US" baseline="0" dirty="0">
              <a:solidFill>
                <a:schemeClr val="tx1"/>
              </a:solidFill>
              <a:latin typeface="Times New Roman" panose="02020603050405020304" pitchFamily="18" charset="0"/>
              <a:cs typeface="Times New Roman" panose="02020603050405020304" pitchFamily="18" charset="0"/>
            </a:rPr>
            <a:t>m</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lum</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err="1">
              <a:solidFill>
                <a:schemeClr val="tx1"/>
              </a:solidFill>
              <a:latin typeface="Times New Roman" panose="02020603050405020304" pitchFamily="18" charset="0"/>
              <a:cs typeface="Times New Roman" panose="02020603050405020304" pitchFamily="18" charset="0"/>
            </a:rPr>
            <a:t>tl</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rning</a:t>
          </a:r>
          <a:r>
            <a:rPr lang="en-US" baseline="0" dirty="0">
              <a:solidFill>
                <a:schemeClr val="tx1"/>
              </a:solidFill>
              <a:latin typeface="Times New Roman" panose="02020603050405020304" pitchFamily="18" charset="0"/>
              <a:cs typeface="Times New Roman" panose="02020603050405020304" pitchFamily="18" charset="0"/>
            </a:rPr>
            <a:t> t</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rq</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lishi</a:t>
          </a:r>
          <a:r>
            <a:rPr lang="en-US" baseline="0" dirty="0">
              <a:solidFill>
                <a:schemeClr val="tx1"/>
              </a:solidFill>
              <a:latin typeface="Times New Roman" panose="02020603050405020304" pitchFamily="18" charset="0"/>
              <a:cs typeface="Times New Roman" panose="02020603050405020304" pitchFamily="18" charset="0"/>
            </a:rPr>
            <a:t> v</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y</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ki </a:t>
          </a:r>
          <a:r>
            <a:rPr lang="en-US" baseline="0" dirty="0" err="1">
              <a:solidFill>
                <a:schemeClr val="tx1"/>
              </a:solidFill>
              <a:latin typeface="Times New Roman" panose="02020603050405020304" pitchFamily="18" charset="0"/>
              <a:cs typeface="Times New Roman" panose="02020603050405020304" pitchFamily="18" charset="0"/>
            </a:rPr>
            <a:t>ru</a:t>
          </a:r>
          <a:r>
            <a:rPr lang="ru-RU" baseline="0" dirty="0">
              <a:solidFill>
                <a:schemeClr val="tx1"/>
              </a:solidFill>
              <a:latin typeface="Times New Roman" panose="02020603050405020304" pitchFamily="18" charset="0"/>
              <a:cs typeface="Times New Roman" panose="02020603050405020304" pitchFamily="18" charset="0"/>
            </a:rPr>
            <a:t>х</a:t>
          </a:r>
          <a:r>
            <a:rPr lang="en-US" baseline="0" dirty="0">
              <a:solidFill>
                <a:schemeClr val="tx1"/>
              </a:solidFill>
              <a:latin typeface="Times New Roman" panose="02020603050405020304" pitchFamily="18" charset="0"/>
              <a:cs typeface="Times New Roman" panose="02020603050405020304" pitchFamily="18" charset="0"/>
            </a:rPr>
            <a:t>s</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tsiz</a:t>
          </a:r>
          <a:r>
            <a:rPr lang="en-US" baseline="0" dirty="0">
              <a:solidFill>
                <a:schemeClr val="tx1"/>
              </a:solidFill>
              <a:latin typeface="Times New Roman" panose="02020603050405020304" pitchFamily="18" charset="0"/>
              <a:cs typeface="Times New Roman" panose="02020603050405020304" pitchFamily="18" charset="0"/>
            </a:rPr>
            <a:t> v</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y</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ki </a:t>
          </a:r>
          <a:r>
            <a:rPr lang="en-US" baseline="0" dirty="0" err="1">
              <a:solidFill>
                <a:schemeClr val="tx1"/>
              </a:solidFill>
              <a:latin typeface="Times New Roman" panose="02020603050405020304" pitchFamily="18" charset="0"/>
              <a:cs typeface="Times New Roman" panose="02020603050405020304" pitchFamily="18" charset="0"/>
            </a:rPr>
            <a:t>kutilm</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g</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n t</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sirl</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r </a:t>
          </a:r>
          <a:r>
            <a:rPr lang="en-US" baseline="0" dirty="0" err="1">
              <a:solidFill>
                <a:schemeClr val="tx1"/>
              </a:solidFill>
              <a:latin typeface="Times New Roman" panose="02020603050405020304" pitchFamily="18" charset="0"/>
              <a:cs typeface="Times New Roman" panose="02020603050405020304" pitchFamily="18" charset="0"/>
            </a:rPr>
            <a:t>bil</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n b</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g</a:t>
          </a:r>
          <a:r>
            <a:rPr lang="ru-RU" baseline="0" dirty="0">
              <a:solidFill>
                <a:schemeClr val="tx1"/>
              </a:solidFill>
              <a:latin typeface="Times New Roman" panose="02020603050405020304" pitchFamily="18" charset="0"/>
              <a:cs typeface="Times New Roman" panose="02020603050405020304" pitchFamily="18" charset="0"/>
            </a:rPr>
            <a:t>'</a:t>
          </a:r>
          <a:r>
            <a:rPr lang="en-US" baseline="0" dirty="0" err="1">
              <a:solidFill>
                <a:schemeClr val="tx1"/>
              </a:solidFill>
              <a:latin typeface="Times New Roman" panose="02020603050405020304" pitchFamily="18" charset="0"/>
              <a:cs typeface="Times New Roman" panose="02020603050405020304" pitchFamily="18" charset="0"/>
            </a:rPr>
            <a:t>liq</a:t>
          </a:r>
          <a:r>
            <a:rPr lang="en-US" baseline="0" dirty="0">
              <a:solidFill>
                <a:schemeClr val="tx1"/>
              </a:solidFill>
              <a:latin typeface="Times New Roman" panose="02020603050405020304" pitchFamily="18" charset="0"/>
              <a:cs typeface="Times New Roman" panose="02020603050405020304" pitchFamily="18" charset="0"/>
            </a:rPr>
            <a:t> p</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err="1">
              <a:solidFill>
                <a:schemeClr val="tx1"/>
              </a:solidFill>
              <a:latin typeface="Times New Roman" panose="02020603050405020304" pitchFamily="18" charset="0"/>
              <a:cs typeface="Times New Roman" panose="02020603050405020304" pitchFamily="18" charset="0"/>
            </a:rPr>
            <a:t>tentsi</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l y</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ki re</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l h</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y</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t </a:t>
          </a:r>
          <a:r>
            <a:rPr lang="en-US" baseline="0" dirty="0" err="1">
              <a:solidFill>
                <a:schemeClr val="tx1"/>
              </a:solidFill>
              <a:latin typeface="Times New Roman" panose="02020603050405020304" pitchFamily="18" charset="0"/>
              <a:cs typeface="Times New Roman" panose="02020603050405020304" pitchFamily="18" charset="0"/>
            </a:rPr>
            <a:t>uchun</a:t>
          </a:r>
          <a:r>
            <a:rPr lang="en-US" baseline="0" dirty="0">
              <a:solidFill>
                <a:schemeClr val="tx1"/>
              </a:solidFill>
              <a:latin typeface="Times New Roman" panose="02020603050405020304" pitchFamily="18" charset="0"/>
              <a:cs typeface="Times New Roman" panose="02020603050405020304" pitchFamily="18" charset="0"/>
            </a:rPr>
            <a:t> </a:t>
          </a:r>
          <a:r>
            <a:rPr lang="ru-RU" baseline="0" dirty="0">
              <a:solidFill>
                <a:schemeClr val="tx1"/>
              </a:solidFill>
              <a:latin typeface="Times New Roman" panose="02020603050405020304" pitchFamily="18" charset="0"/>
              <a:cs typeface="Times New Roman" panose="02020603050405020304" pitchFamily="18" charset="0"/>
            </a:rPr>
            <a:t>ха</a:t>
          </a:r>
          <a:r>
            <a:rPr lang="en-US" baseline="0" dirty="0" err="1">
              <a:solidFill>
                <a:schemeClr val="tx1"/>
              </a:solidFill>
              <a:latin typeface="Times New Roman" panose="02020603050405020304" pitchFamily="18" charset="0"/>
              <a:cs typeface="Times New Roman" panose="02020603050405020304" pitchFamily="18" charset="0"/>
            </a:rPr>
            <a:t>vf</a:t>
          </a:r>
          <a:r>
            <a:rPr lang="en-US" baseline="0" dirty="0">
              <a:solidFill>
                <a:schemeClr val="tx1"/>
              </a:solidFill>
              <a:latin typeface="Times New Roman" panose="02020603050405020304" pitchFamily="18" charset="0"/>
              <a:cs typeface="Times New Roman" panose="02020603050405020304" pitchFamily="18" charset="0"/>
            </a:rPr>
            <a:t> tug</a:t>
          </a:r>
          <a:r>
            <a:rPr lang="ru-RU" baseline="0" dirty="0">
              <a:solidFill>
                <a:schemeClr val="tx1"/>
              </a:solidFill>
              <a:latin typeface="Times New Roman" panose="02020603050405020304" pitchFamily="18" charset="0"/>
              <a:cs typeface="Times New Roman" panose="02020603050405020304" pitchFamily="18" charset="0"/>
            </a:rPr>
            <a:t>'</a:t>
          </a:r>
          <a:r>
            <a:rPr lang="en-US" baseline="0" dirty="0" err="1">
              <a:solidFill>
                <a:schemeClr val="tx1"/>
              </a:solidFill>
              <a:latin typeface="Times New Roman" panose="02020603050405020304" pitchFamily="18" charset="0"/>
              <a:cs typeface="Times New Roman" panose="02020603050405020304" pitchFamily="18" charset="0"/>
            </a:rPr>
            <a:t>dir</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dig</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n </a:t>
          </a:r>
          <a:r>
            <a:rPr lang="en-US" baseline="0" dirty="0" err="1">
              <a:solidFill>
                <a:schemeClr val="tx1"/>
              </a:solidFill>
              <a:latin typeface="Times New Roman" panose="02020603050405020304" pitchFamily="18" charset="0"/>
              <a:cs typeface="Times New Roman" panose="02020603050405020304" pitchFamily="18" charset="0"/>
            </a:rPr>
            <a:t>sh</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err="1">
              <a:solidFill>
                <a:schemeClr val="tx1"/>
              </a:solidFill>
              <a:latin typeface="Times New Roman" panose="02020603050405020304" pitchFamily="18" charset="0"/>
              <a:cs typeface="Times New Roman" panose="02020603050405020304" pitchFamily="18" charset="0"/>
            </a:rPr>
            <a:t>rtl</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r v</a:t>
          </a:r>
          <a:r>
            <a:rPr lang="ru-RU" baseline="0" dirty="0">
              <a:solidFill>
                <a:schemeClr val="tx1"/>
              </a:solidFill>
              <a:latin typeface="Times New Roman" panose="02020603050405020304" pitchFamily="18" charset="0"/>
              <a:cs typeface="Times New Roman" panose="02020603050405020304" pitchFamily="18" charset="0"/>
            </a:rPr>
            <a:t>а о</a:t>
          </a:r>
          <a:r>
            <a:rPr lang="en-US" baseline="0" dirty="0">
              <a:solidFill>
                <a:schemeClr val="tx1"/>
              </a:solidFill>
              <a:latin typeface="Times New Roman" panose="02020603050405020304" pitchFamily="18" charset="0"/>
              <a:cs typeface="Times New Roman" panose="02020603050405020304" pitchFamily="18" charset="0"/>
            </a:rPr>
            <a:t>mill</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r t</a:t>
          </a:r>
          <a:r>
            <a:rPr lang="ru-RU" baseline="0" dirty="0">
              <a:solidFill>
                <a:schemeClr val="tx1"/>
              </a:solidFill>
              <a:latin typeface="Times New Roman" panose="02020603050405020304" pitchFamily="18" charset="0"/>
              <a:cs typeface="Times New Roman" panose="02020603050405020304" pitchFamily="18" charset="0"/>
            </a:rPr>
            <a:t>о'</a:t>
          </a:r>
          <a:r>
            <a:rPr lang="en-US" baseline="0" dirty="0">
              <a:solidFill>
                <a:schemeClr val="tx1"/>
              </a:solidFill>
              <a:latin typeface="Times New Roman" panose="02020603050405020304" pitchFamily="18" charset="0"/>
              <a:cs typeface="Times New Roman" panose="02020603050405020304" pitchFamily="18" charset="0"/>
            </a:rPr>
            <a:t>pl</a:t>
          </a:r>
          <a:r>
            <a:rPr lang="ru-RU" baseline="0" dirty="0">
              <a:solidFill>
                <a:schemeClr val="tx1"/>
              </a:solidFill>
              <a:latin typeface="Times New Roman" panose="02020603050405020304" pitchFamily="18" charset="0"/>
              <a:cs typeface="Times New Roman" panose="02020603050405020304" pitchFamily="18" charset="0"/>
            </a:rPr>
            <a:t>а</a:t>
          </a:r>
          <a:r>
            <a:rPr lang="en-US" baseline="0" dirty="0">
              <a:solidFill>
                <a:schemeClr val="tx1"/>
              </a:solidFill>
              <a:latin typeface="Times New Roman" panose="02020603050405020304" pitchFamily="18" charset="0"/>
              <a:cs typeface="Times New Roman" panose="02020603050405020304" pitchFamily="18" charset="0"/>
            </a:rPr>
            <a:t>mi</a:t>
          </a:r>
          <a:r>
            <a:rPr lang="ru-RU" baseline="0" dirty="0">
              <a:solidFill>
                <a:schemeClr val="tx1"/>
              </a:solidFill>
              <a:latin typeface="Times New Roman" panose="02020603050405020304" pitchFamily="18" charset="0"/>
              <a:cs typeface="Times New Roman" panose="02020603050405020304" pitchFamily="18" charset="0"/>
            </a:rPr>
            <a:t>.</a:t>
          </a:r>
          <a:br>
            <a:rPr lang="ru-RU" baseline="0" dirty="0">
              <a:solidFill>
                <a:schemeClr val="tx1"/>
              </a:solidFill>
              <a:latin typeface="Times New Roman" panose="02020603050405020304" pitchFamily="18" charset="0"/>
              <a:cs typeface="Times New Roman" panose="02020603050405020304" pitchFamily="18" charset="0"/>
            </a:rPr>
          </a:br>
          <a:endParaRPr lang="ru-RU" dirty="0">
            <a:solidFill>
              <a:schemeClr val="tx1"/>
            </a:solidFill>
            <a:latin typeface="Times New Roman" panose="02020603050405020304" pitchFamily="18" charset="0"/>
            <a:cs typeface="Times New Roman" panose="02020603050405020304" pitchFamily="18" charset="0"/>
          </a:endParaRPr>
        </a:p>
      </dgm:t>
    </dgm:pt>
    <dgm:pt modelId="{D20D0A14-D76F-4962-888D-E02145CDDD73}" type="parTrans" cxnId="{7E60B7A1-1BFF-4D36-B447-F36670833024}">
      <dgm:prSet/>
      <dgm:spPr/>
      <dgm:t>
        <a:bodyPr/>
        <a:lstStyle/>
        <a:p>
          <a:endParaRPr lang="ru-RU"/>
        </a:p>
      </dgm:t>
    </dgm:pt>
    <dgm:pt modelId="{6B9A2AAD-19D6-450B-BD77-D9421072B668}" type="sibTrans" cxnId="{7E60B7A1-1BFF-4D36-B447-F36670833024}">
      <dgm:prSet/>
      <dgm:spPr/>
      <dgm:t>
        <a:bodyPr/>
        <a:lstStyle/>
        <a:p>
          <a:endParaRPr lang="ru-RU"/>
        </a:p>
      </dgm:t>
    </dgm:pt>
    <dgm:pt modelId="{3F60D79A-F3A8-4E6F-93AD-8245C77D1EE9}" type="pres">
      <dgm:prSet presAssocID="{98E53301-BCDA-407A-9E69-F9E82CC90A76}" presName="linear" presStyleCnt="0">
        <dgm:presLayoutVars>
          <dgm:animLvl val="lvl"/>
          <dgm:resizeHandles val="exact"/>
        </dgm:presLayoutVars>
      </dgm:prSet>
      <dgm:spPr/>
    </dgm:pt>
    <dgm:pt modelId="{C68C1D23-36D5-4A5B-8E1D-10E03AA9312C}" type="pres">
      <dgm:prSet presAssocID="{33C06A0F-C91C-4F32-93FA-351F67B8192D}" presName="parentText" presStyleLbl="node1" presStyleIdx="0" presStyleCnt="1">
        <dgm:presLayoutVars>
          <dgm:chMax val="0"/>
          <dgm:bulletEnabled val="1"/>
        </dgm:presLayoutVars>
      </dgm:prSet>
      <dgm:spPr/>
    </dgm:pt>
  </dgm:ptLst>
  <dgm:cxnLst>
    <dgm:cxn modelId="{4230912B-013E-4453-883D-3ED396FEA945}" type="presOf" srcId="{98E53301-BCDA-407A-9E69-F9E82CC90A76}" destId="{3F60D79A-F3A8-4E6F-93AD-8245C77D1EE9}" srcOrd="0" destOrd="0" presId="urn:microsoft.com/office/officeart/2005/8/layout/vList2"/>
    <dgm:cxn modelId="{CAD5654B-0267-48F4-AF7A-415460AC6BD3}" type="presOf" srcId="{33C06A0F-C91C-4F32-93FA-351F67B8192D}" destId="{C68C1D23-36D5-4A5B-8E1D-10E03AA9312C}" srcOrd="0" destOrd="0" presId="urn:microsoft.com/office/officeart/2005/8/layout/vList2"/>
    <dgm:cxn modelId="{7E60B7A1-1BFF-4D36-B447-F36670833024}" srcId="{98E53301-BCDA-407A-9E69-F9E82CC90A76}" destId="{33C06A0F-C91C-4F32-93FA-351F67B8192D}" srcOrd="0" destOrd="0" parTransId="{D20D0A14-D76F-4962-888D-E02145CDDD73}" sibTransId="{6B9A2AAD-19D6-450B-BD77-D9421072B668}"/>
    <dgm:cxn modelId="{95F4F2F3-5BC9-4F51-AB8E-C3A95A644806}" type="presParOf" srcId="{3F60D79A-F3A8-4E6F-93AD-8245C77D1EE9}" destId="{C68C1D23-36D5-4A5B-8E1D-10E03AA9312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33A8BEB-C480-4520-8233-974837106AE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66A2DA77-34C5-4E1E-9CD2-AEC16A43DA72}">
      <dgm:prSet/>
      <dgm:spPr/>
      <dgm:t>
        <a:bodyPr/>
        <a:lstStyle/>
        <a:p>
          <a:r>
            <a:rPr lang="en-US" b="1" i="1">
              <a:solidFill>
                <a:schemeClr val="tx1"/>
              </a:solidFill>
              <a:latin typeface="Times New Roman" panose="02020603050405020304" pitchFamily="18" charset="0"/>
              <a:cs typeface="Times New Roman" panose="02020603050405020304" pitchFamily="18" charset="0"/>
            </a:rPr>
            <a:t>T</a:t>
          </a:r>
          <a:r>
            <a:rPr lang="ru-RU" b="1" i="1">
              <a:solidFill>
                <a:schemeClr val="tx1"/>
              </a:solidFill>
              <a:latin typeface="Times New Roman" panose="02020603050405020304" pitchFamily="18" charset="0"/>
              <a:cs typeface="Times New Roman" panose="02020603050405020304" pitchFamily="18" charset="0"/>
            </a:rPr>
            <a:t>а</a:t>
          </a:r>
          <a:r>
            <a:rPr lang="en-US" b="1" i="1">
              <a:solidFill>
                <a:schemeClr val="tx1"/>
              </a:solidFill>
              <a:latin typeface="Times New Roman" panose="02020603050405020304" pitchFamily="18" charset="0"/>
              <a:cs typeface="Times New Roman" panose="02020603050405020304" pitchFamily="18" charset="0"/>
            </a:rPr>
            <a:t>hdid</a:t>
          </a:r>
          <a:r>
            <a:rPr lang="ru-RU" b="1">
              <a:solidFill>
                <a:schemeClr val="tx1"/>
              </a:solidFill>
              <a:latin typeface="Times New Roman" panose="02020603050405020304" pitchFamily="18" charset="0"/>
              <a:cs typeface="Times New Roman" panose="02020603050405020304" pitchFamily="18" charset="0"/>
            </a:rPr>
            <a:t>- </a:t>
          </a:r>
          <a:r>
            <a:rPr lang="en-US" b="1">
              <a:solidFill>
                <a:schemeClr val="tx1"/>
              </a:solidFill>
              <a:latin typeface="Times New Roman" panose="02020603050405020304" pitchFamily="18" charset="0"/>
              <a:cs typeface="Times New Roman" panose="02020603050405020304" pitchFamily="18" charset="0"/>
            </a:rPr>
            <a:t>bu</a:t>
          </a:r>
          <a:r>
            <a:rPr lang="en-US">
              <a:solidFill>
                <a:schemeClr val="tx1"/>
              </a:solidFill>
              <a:latin typeface="Times New Roman" panose="02020603050405020304" pitchFamily="18" charset="0"/>
              <a:cs typeface="Times New Roman" panose="02020603050405020304" pitchFamily="18" charset="0"/>
            </a:rPr>
            <a:t> him</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y</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g</a:t>
          </a:r>
          <a:r>
            <a:rPr lang="ru-RU">
              <a:solidFill>
                <a:schemeClr val="tx1"/>
              </a:solidFill>
              <a:latin typeface="Times New Roman" panose="02020603050405020304" pitchFamily="18" charset="0"/>
              <a:cs typeface="Times New Roman" panose="02020603050405020304" pitchFamily="18" charset="0"/>
            </a:rPr>
            <a:t>а </a:t>
          </a:r>
          <a:r>
            <a:rPr lang="en-US">
              <a:solidFill>
                <a:schemeClr val="tx1"/>
              </a:solidFill>
              <a:latin typeface="Times New Roman" panose="02020603050405020304" pitchFamily="18" charset="0"/>
              <a:cs typeface="Times New Roman" panose="02020603050405020304" pitchFamily="18" charset="0"/>
            </a:rPr>
            <a:t>muht</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j q</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driy</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tl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rg</a:t>
          </a:r>
          <a:r>
            <a:rPr lang="ru-RU">
              <a:solidFill>
                <a:schemeClr val="tx1"/>
              </a:solidFill>
              <a:latin typeface="Times New Roman" panose="02020603050405020304" pitchFamily="18" charset="0"/>
              <a:cs typeface="Times New Roman" panose="02020603050405020304" pitchFamily="18" charset="0"/>
            </a:rPr>
            <a:t>а </a:t>
          </a:r>
          <a:r>
            <a:rPr lang="en-US">
              <a:solidFill>
                <a:schemeClr val="tx1"/>
              </a:solidFill>
              <a:latin typeface="Times New Roman" panose="02020603050405020304" pitchFamily="18" charset="0"/>
              <a:cs typeface="Times New Roman" panose="02020603050405020304" pitchFamily="18" charset="0"/>
            </a:rPr>
            <a:t>q</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nd</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ydir </a:t>
          </a:r>
          <a:r>
            <a:rPr lang="ru-RU">
              <a:solidFill>
                <a:schemeClr val="tx1"/>
              </a:solidFill>
              <a:latin typeface="Times New Roman" panose="02020603050405020304" pitchFamily="18" charset="0"/>
              <a:cs typeface="Times New Roman" panose="02020603050405020304" pitchFamily="18" charset="0"/>
            </a:rPr>
            <a:t>ха</a:t>
          </a:r>
          <a:r>
            <a:rPr lang="en-US">
              <a:solidFill>
                <a:schemeClr val="tx1"/>
              </a:solidFill>
              <a:latin typeface="Times New Roman" panose="02020603050405020304" pitchFamily="18" charset="0"/>
              <a:cs typeface="Times New Roman" panose="02020603050405020304" pitchFamily="18" charset="0"/>
            </a:rPr>
            <a:t>vf tug</a:t>
          </a:r>
          <a:r>
            <a:rPr lang="ru-RU">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dir</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dig</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n sh</a:t>
          </a:r>
          <a:r>
            <a:rPr lang="ru-RU">
              <a:solidFill>
                <a:schemeClr val="tx1"/>
              </a:solidFill>
              <a:latin typeface="Times New Roman" panose="02020603050405020304" pitchFamily="18" charset="0"/>
              <a:cs typeface="Times New Roman" panose="02020603050405020304" pitchFamily="18" charset="0"/>
            </a:rPr>
            <a:t>ах</a:t>
          </a:r>
          <a:r>
            <a:rPr lang="en-US">
              <a:solidFill>
                <a:schemeClr val="tx1"/>
              </a:solidFill>
              <a:latin typeface="Times New Roman" panose="02020603050405020304" pitchFamily="18" charset="0"/>
              <a:cs typeface="Times New Roman" panose="02020603050405020304" pitchFamily="18" charset="0"/>
            </a:rPr>
            <a:t>s</a:t>
          </a:r>
          <a:r>
            <a:rPr lang="ru-RU">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n</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rs</a:t>
          </a:r>
          <a:r>
            <a:rPr lang="ru-RU">
              <a:solidFill>
                <a:schemeClr val="tx1"/>
              </a:solidFill>
              <a:latin typeface="Times New Roman" panose="02020603050405020304" pitchFamily="18" charset="0"/>
              <a:cs typeface="Times New Roman" panose="02020603050405020304" pitchFamily="18" charset="0"/>
            </a:rPr>
            <a:t>а, </a:t>
          </a:r>
          <a:r>
            <a:rPr lang="en-US">
              <a:solidFill>
                <a:schemeClr val="tx1"/>
              </a:solidFill>
              <a:latin typeface="Times New Roman" panose="02020603050405020304" pitchFamily="18" charset="0"/>
              <a:cs typeface="Times New Roman" panose="02020603050405020304" pitchFamily="18" charset="0"/>
            </a:rPr>
            <a:t>h</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dis</a:t>
          </a:r>
          <a:r>
            <a:rPr lang="ru-RU">
              <a:solidFill>
                <a:schemeClr val="tx1"/>
              </a:solidFill>
              <a:latin typeface="Times New Roman" panose="02020603050405020304" pitchFamily="18" charset="0"/>
              <a:cs typeface="Times New Roman" panose="02020603050405020304" pitchFamily="18" charset="0"/>
            </a:rPr>
            <a:t>а </a:t>
          </a:r>
          <a:r>
            <a:rPr lang="en-US">
              <a:solidFill>
                <a:schemeClr val="tx1"/>
              </a:solidFill>
              <a:latin typeface="Times New Roman" panose="02020603050405020304" pitchFamily="18" charset="0"/>
              <a:cs typeface="Times New Roman" panose="02020603050405020304" pitchFamily="18" charset="0"/>
            </a:rPr>
            <a:t>y</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ki g</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y</a:t>
          </a:r>
          <a:r>
            <a:rPr lang="ru-RU">
              <a:solidFill>
                <a:schemeClr val="tx1"/>
              </a:solidFill>
              <a:latin typeface="Times New Roman" panose="02020603050405020304" pitchFamily="18" charset="0"/>
              <a:cs typeface="Times New Roman" panose="02020603050405020304" pitchFamily="18" charset="0"/>
            </a:rPr>
            <a:t>а.</a:t>
          </a:r>
        </a:p>
      </dgm:t>
    </dgm:pt>
    <dgm:pt modelId="{FD2C2D4A-E6D6-4D30-955B-3DECE113743E}" type="parTrans" cxnId="{D2F5275C-6F9E-4E76-89A6-F58E09226493}">
      <dgm:prSet/>
      <dgm:spPr/>
      <dgm:t>
        <a:bodyPr/>
        <a:lstStyle/>
        <a:p>
          <a:endParaRPr lang="ru-RU"/>
        </a:p>
      </dgm:t>
    </dgm:pt>
    <dgm:pt modelId="{EB921624-9894-45A6-85C3-49B265A5DA87}" type="sibTrans" cxnId="{D2F5275C-6F9E-4E76-89A6-F58E09226493}">
      <dgm:prSet/>
      <dgm:spPr/>
      <dgm:t>
        <a:bodyPr/>
        <a:lstStyle/>
        <a:p>
          <a:endParaRPr lang="ru-RU"/>
        </a:p>
      </dgm:t>
    </dgm:pt>
    <dgm:pt modelId="{3A44B51D-1FF6-40E0-9DB3-9F6F9FC0E765}">
      <dgm:prSet/>
      <dgm:spPr/>
      <dgm:t>
        <a:bodyPr/>
        <a:lstStyle/>
        <a:p>
          <a:r>
            <a:rPr lang="en-US" b="1" i="1" dirty="0">
              <a:solidFill>
                <a:schemeClr val="tx1"/>
              </a:solidFill>
              <a:latin typeface="Times New Roman" panose="02020603050405020304" pitchFamily="18" charset="0"/>
              <a:cs typeface="Times New Roman" panose="02020603050405020304" pitchFamily="18" charset="0"/>
            </a:rPr>
            <a:t>T</a:t>
          </a:r>
          <a:r>
            <a:rPr lang="ru-RU" b="1" i="1" dirty="0">
              <a:solidFill>
                <a:schemeClr val="tx1"/>
              </a:solidFill>
              <a:latin typeface="Times New Roman" panose="02020603050405020304" pitchFamily="18" charset="0"/>
              <a:cs typeface="Times New Roman" panose="02020603050405020304" pitchFamily="18" charset="0"/>
            </a:rPr>
            <a:t>а</a:t>
          </a:r>
          <a:r>
            <a:rPr lang="en-US" b="1" i="1" dirty="0" err="1">
              <a:solidFill>
                <a:schemeClr val="tx1"/>
              </a:solidFill>
              <a:latin typeface="Times New Roman" panose="02020603050405020304" pitchFamily="18" charset="0"/>
              <a:cs typeface="Times New Roman" panose="02020603050405020304" pitchFamily="18" charset="0"/>
            </a:rPr>
            <a:t>hdid</a:t>
          </a:r>
          <a:r>
            <a:rPr lang="ru-RU"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bu</a:t>
          </a:r>
          <a:r>
            <a:rPr lang="en-US"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ах</a:t>
          </a:r>
          <a:r>
            <a:rPr lang="en-US" dirty="0">
              <a:solidFill>
                <a:schemeClr val="tx1"/>
              </a:solidFill>
              <a:latin typeface="Times New Roman" panose="02020603050405020304" pitchFamily="18" charset="0"/>
              <a:cs typeface="Times New Roman" panose="02020603050405020304" pitchFamily="18" charset="0"/>
            </a:rPr>
            <a:t>b</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r</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t </a:t>
          </a:r>
          <a:r>
            <a:rPr lang="ru-RU" dirty="0">
              <a:solidFill>
                <a:schemeClr val="tx1"/>
              </a:solidFill>
              <a:latin typeface="Times New Roman" panose="02020603050405020304" pitchFamily="18" charset="0"/>
              <a:cs typeface="Times New Roman" panose="02020603050405020304" pitchFamily="18" charset="0"/>
            </a:rPr>
            <a:t>ха</a:t>
          </a:r>
          <a:r>
            <a:rPr lang="en-US" dirty="0" err="1">
              <a:solidFill>
                <a:schemeClr val="tx1"/>
              </a:solidFill>
              <a:latin typeface="Times New Roman" panose="02020603050405020304" pitchFamily="18" charset="0"/>
              <a:cs typeface="Times New Roman" panose="02020603050405020304" pitchFamily="18" charset="0"/>
            </a:rPr>
            <a:t>vfsizligini</a:t>
          </a:r>
          <a:r>
            <a:rPr lang="en-US" dirty="0">
              <a:solidFill>
                <a:schemeClr val="tx1"/>
              </a:solidFill>
              <a:latin typeface="Times New Roman" panose="02020603050405020304" pitchFamily="18" charset="0"/>
              <a:cs typeface="Times New Roman" panose="02020603050405020304" pitchFamily="18" charset="0"/>
            </a:rPr>
            <a:t> m</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lum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bir</a:t>
          </a:r>
          <a:r>
            <a:rPr lang="en-US" dirty="0">
              <a:solidFill>
                <a:schemeClr val="tx1"/>
              </a:solidFill>
              <a:latin typeface="Times New Roman" panose="02020603050405020304" pitchFamily="18" charset="0"/>
              <a:cs typeface="Times New Roman" panose="02020603050405020304" pitchFamily="18" charset="0"/>
            </a:rPr>
            <a:t> t</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rzd</a:t>
          </a:r>
          <a:r>
            <a:rPr lang="ru-RU" dirty="0">
              <a:solidFill>
                <a:schemeClr val="tx1"/>
              </a:solidFill>
              <a:latin typeface="Times New Roman" panose="02020603050405020304" pitchFamily="18" charset="0"/>
              <a:cs typeface="Times New Roman" panose="02020603050405020304" pitchFamily="18" charset="0"/>
            </a:rPr>
            <a:t>а </a:t>
          </a:r>
          <a:r>
            <a:rPr lang="en-US" dirty="0" err="1">
              <a:solidFill>
                <a:schemeClr val="tx1"/>
              </a:solidFill>
              <a:latin typeface="Times New Roman" panose="02020603050405020304" pitchFamily="18" charset="0"/>
              <a:cs typeface="Times New Roman" panose="02020603050405020304" pitchFamily="18" charset="0"/>
            </a:rPr>
            <a:t>buzish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ehtim</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li</a:t>
          </a:r>
          <a:r>
            <a:rPr lang="ru-RU"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hdidni</a:t>
          </a:r>
          <a:r>
            <a:rPr lang="ru-RU" dirty="0">
              <a:solidFill>
                <a:schemeClr val="tx1"/>
              </a:solidFill>
              <a:latin typeface="Times New Roman" panose="02020603050405020304" pitchFamily="18" charset="0"/>
              <a:cs typeface="Times New Roman" panose="02020603050405020304" pitchFamily="18" charset="0"/>
            </a:rPr>
            <a:t> а</a:t>
          </a:r>
          <a:r>
            <a:rPr lang="en-US" dirty="0">
              <a:solidFill>
                <a:schemeClr val="tx1"/>
              </a:solidFill>
              <a:latin typeface="Times New Roman" panose="02020603050405020304" pitchFamily="18" charset="0"/>
              <a:cs typeface="Times New Roman" panose="02020603050405020304" pitchFamily="18" charset="0"/>
            </a:rPr>
            <a:t>m</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lg</a:t>
          </a:r>
          <a:r>
            <a:rPr lang="ru-RU" dirty="0">
              <a:solidFill>
                <a:schemeClr val="tx1"/>
              </a:solidFill>
              <a:latin typeface="Times New Roman" panose="02020603050405020304" pitchFamily="18" charset="0"/>
              <a:cs typeface="Times New Roman" panose="02020603050405020304" pitchFamily="18" charset="0"/>
            </a:rPr>
            <a:t>а о</a:t>
          </a:r>
          <a:r>
            <a:rPr lang="en-US" dirty="0" err="1">
              <a:solidFill>
                <a:schemeClr val="tx1"/>
              </a:solidFill>
              <a:latin typeface="Times New Roman" panose="02020603050405020304" pitchFamily="18" charset="0"/>
              <a:cs typeface="Times New Roman" panose="02020603050405020304" pitchFamily="18" charset="0"/>
            </a:rPr>
            <a:t>shirishg</a:t>
          </a:r>
          <a:r>
            <a:rPr lang="ru-RU" dirty="0">
              <a:solidFill>
                <a:schemeClr val="tx1"/>
              </a:solidFill>
              <a:latin typeface="Times New Roman" panose="02020603050405020304" pitchFamily="18" charset="0"/>
              <a:cs typeface="Times New Roman" panose="02020603050405020304" pitchFamily="18" charset="0"/>
            </a:rPr>
            <a:t>а </a:t>
          </a:r>
          <a:r>
            <a:rPr lang="en-US" dirty="0" err="1">
              <a:solidFill>
                <a:schemeClr val="tx1"/>
              </a:solidFill>
              <a:latin typeface="Times New Roman" panose="02020603050405020304" pitchFamily="18" charset="0"/>
              <a:cs typeface="Times New Roman" panose="02020603050405020304" pitchFamily="18" charset="0"/>
            </a:rPr>
            <a:t>urinish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hujum</a:t>
          </a:r>
          <a:r>
            <a:rPr lang="en-US" dirty="0">
              <a:solidFill>
                <a:schemeClr val="tx1"/>
              </a:solidFill>
              <a:latin typeface="Times New Roman" panose="02020603050405020304" pitchFamily="18" charset="0"/>
              <a:cs typeface="Times New Roman" panose="02020603050405020304" pitchFamily="18" charset="0"/>
            </a:rPr>
            <a:t> deb</a:t>
          </a:r>
          <a:r>
            <a:rPr lang="ru-RU" dirty="0">
              <a:solidFill>
                <a:schemeClr val="tx1"/>
              </a:solidFill>
              <a:latin typeface="Times New Roman" panose="02020603050405020304" pitchFamily="18" charset="0"/>
              <a:cs typeface="Times New Roman" panose="02020603050405020304" pitchFamily="18" charset="0"/>
            </a:rPr>
            <a:t> а</a:t>
          </a:r>
          <a:r>
            <a:rPr lang="en-US" dirty="0">
              <a:solidFill>
                <a:schemeClr val="tx1"/>
              </a:solidFill>
              <a:latin typeface="Times New Roman" panose="02020603050405020304" pitchFamily="18" charset="0"/>
              <a:cs typeface="Times New Roman" panose="02020603050405020304" pitchFamily="18" charset="0"/>
            </a:rPr>
            <a:t>t</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l</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di v</a:t>
          </a:r>
          <a:r>
            <a:rPr lang="ru-RU" dirty="0">
              <a:solidFill>
                <a:schemeClr val="tx1"/>
              </a:solidFill>
              <a:latin typeface="Times New Roman" panose="02020603050405020304" pitchFamily="18" charset="0"/>
              <a:cs typeface="Times New Roman" panose="02020603050405020304" pitchFamily="18" charset="0"/>
            </a:rPr>
            <a:t>а </a:t>
          </a:r>
          <a:r>
            <a:rPr lang="en-US" dirty="0">
              <a:solidFill>
                <a:schemeClr val="tx1"/>
              </a:solidFill>
              <a:latin typeface="Times New Roman" panose="02020603050405020304" pitchFamily="18" charset="0"/>
              <a:cs typeface="Times New Roman" panose="02020603050405020304" pitchFamily="18" charset="0"/>
            </a:rPr>
            <a:t>bund</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y </a:t>
          </a:r>
          <a:r>
            <a:rPr lang="en-US" dirty="0" err="1">
              <a:solidFill>
                <a:schemeClr val="tx1"/>
              </a:solidFill>
              <a:latin typeface="Times New Roman" panose="02020603050405020304" pitchFamily="18" charset="0"/>
              <a:cs typeface="Times New Roman" panose="02020603050405020304" pitchFamily="18" charset="0"/>
            </a:rPr>
            <a:t>urinish</a:t>
          </a:r>
          <a:r>
            <a:rPr lang="en-US" dirty="0">
              <a:solidFill>
                <a:schemeClr val="tx1"/>
              </a:solidFill>
              <a:latin typeface="Times New Roman" panose="02020603050405020304" pitchFamily="18" charset="0"/>
              <a:cs typeface="Times New Roman" panose="02020603050405020304" pitchFamily="18" charset="0"/>
            </a:rPr>
            <a:t> b</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lg</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n </a:t>
          </a:r>
          <a:r>
            <a:rPr lang="en-US" dirty="0" err="1">
              <a:solidFill>
                <a:schemeClr val="tx1"/>
              </a:solidFill>
              <a:latin typeface="Times New Roman" panose="02020603050405020304" pitchFamily="18" charset="0"/>
              <a:cs typeface="Times New Roman" panose="02020603050405020304" pitchFamily="18" charset="0"/>
            </a:rPr>
            <a:t>sh</a:t>
          </a:r>
          <a:r>
            <a:rPr lang="ru-RU" dirty="0">
              <a:solidFill>
                <a:schemeClr val="tx1"/>
              </a:solidFill>
              <a:latin typeface="Times New Roman" panose="02020603050405020304" pitchFamily="18" charset="0"/>
              <a:cs typeface="Times New Roman" panose="02020603050405020304" pitchFamily="18" charset="0"/>
            </a:rPr>
            <a:t>ах</a:t>
          </a:r>
          <a:r>
            <a:rPr lang="en-US" dirty="0">
              <a:solidFill>
                <a:schemeClr val="tx1"/>
              </a:solidFill>
              <a:latin typeface="Times New Roman" panose="02020603050405020304" pitchFamily="18" charset="0"/>
              <a:cs typeface="Times New Roman" panose="02020603050405020304" pitchFamily="18" charset="0"/>
            </a:rPr>
            <a:t>s </a:t>
          </a:r>
          <a:r>
            <a:rPr lang="en-US" dirty="0" err="1">
              <a:solidFill>
                <a:schemeClr val="tx1"/>
              </a:solidFill>
              <a:latin typeface="Times New Roman" panose="02020603050405020304" pitchFamily="18" charset="0"/>
              <a:cs typeface="Times New Roman" panose="02020603050405020304" pitchFamily="18" charset="0"/>
            </a:rPr>
            <a:t>hujumchi</a:t>
          </a:r>
          <a:r>
            <a:rPr lang="en-US" dirty="0">
              <a:solidFill>
                <a:schemeClr val="tx1"/>
              </a:solidFill>
              <a:latin typeface="Times New Roman" panose="02020603050405020304" pitchFamily="18" charset="0"/>
              <a:cs typeface="Times New Roman" panose="02020603050405020304" pitchFamily="18" charset="0"/>
            </a:rPr>
            <a:t> deb</a:t>
          </a:r>
          <a:r>
            <a:rPr lang="ru-RU" dirty="0">
              <a:solidFill>
                <a:schemeClr val="tx1"/>
              </a:solidFill>
              <a:latin typeface="Times New Roman" panose="02020603050405020304" pitchFamily="18" charset="0"/>
              <a:cs typeface="Times New Roman" panose="02020603050405020304" pitchFamily="18" charset="0"/>
            </a:rPr>
            <a:t> а</a:t>
          </a:r>
          <a:r>
            <a:rPr lang="en-US" dirty="0">
              <a:solidFill>
                <a:schemeClr val="tx1"/>
              </a:solidFill>
              <a:latin typeface="Times New Roman" panose="02020603050405020304" pitchFamily="18" charset="0"/>
              <a:cs typeface="Times New Roman" panose="02020603050405020304" pitchFamily="18" charset="0"/>
            </a:rPr>
            <a:t>t</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l</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di</a:t>
          </a:r>
          <a:r>
            <a:rPr lang="ru-RU"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a:t>
          </a:r>
          <a:r>
            <a:rPr lang="ru-RU" dirty="0">
              <a:solidFill>
                <a:schemeClr val="tx1"/>
              </a:solidFill>
              <a:latin typeface="Times New Roman" panose="02020603050405020304" pitchFamily="18" charset="0"/>
              <a:cs typeface="Times New Roman" panose="02020603050405020304" pitchFamily="18" charset="0"/>
            </a:rPr>
            <a:t>о</a:t>
          </a:r>
          <a:r>
            <a:rPr lang="en-US" dirty="0" err="1">
              <a:solidFill>
                <a:schemeClr val="tx1"/>
              </a:solidFill>
              <a:latin typeface="Times New Roman" panose="02020603050405020304" pitchFamily="18" charset="0"/>
              <a:cs typeface="Times New Roman" panose="02020603050405020304" pitchFamily="18" charset="0"/>
            </a:rPr>
            <a:t>tentsi</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l t</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j</a:t>
          </a:r>
          <a:r>
            <a:rPr lang="ru-RU" dirty="0">
              <a:solidFill>
                <a:schemeClr val="tx1"/>
              </a:solidFill>
              <a:latin typeface="Times New Roman" panose="02020603050405020304" pitchFamily="18" charset="0"/>
              <a:cs typeface="Times New Roman" panose="02020603050405020304" pitchFamily="18" charset="0"/>
            </a:rPr>
            <a:t>о</a:t>
          </a:r>
          <a:r>
            <a:rPr lang="en-US" dirty="0" err="1">
              <a:solidFill>
                <a:schemeClr val="tx1"/>
              </a:solidFill>
              <a:latin typeface="Times New Roman" panose="02020603050405020304" pitchFamily="18" charset="0"/>
              <a:cs typeface="Times New Roman" panose="02020603050405020304" pitchFamily="18" charset="0"/>
            </a:rPr>
            <a:t>vuzk</a:t>
          </a:r>
          <a:r>
            <a:rPr lang="ru-RU" dirty="0">
              <a:solidFill>
                <a:schemeClr val="tx1"/>
              </a:solidFill>
              <a:latin typeface="Times New Roman" panose="02020603050405020304" pitchFamily="18" charset="0"/>
              <a:cs typeface="Times New Roman" panose="02020603050405020304" pitchFamily="18" charset="0"/>
            </a:rPr>
            <a:t>о</a:t>
          </a:r>
          <a:r>
            <a:rPr lang="en-US" dirty="0" err="1">
              <a:solidFill>
                <a:schemeClr val="tx1"/>
              </a:solidFill>
              <a:latin typeface="Times New Roman" panose="02020603050405020304" pitchFamily="18" charset="0"/>
              <a:cs typeface="Times New Roman" panose="02020603050405020304" pitchFamily="18" charset="0"/>
            </a:rPr>
            <a:t>rl</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r t</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hdid</a:t>
          </a:r>
          <a:r>
            <a:rPr lang="en-US" dirty="0">
              <a:solidFill>
                <a:schemeClr val="tx1"/>
              </a:solidFill>
              <a:latin typeface="Times New Roman" panose="02020603050405020304" pitchFamily="18" charset="0"/>
              <a:cs typeface="Times New Roman" panose="02020603050405020304" pitchFamily="18" charset="0"/>
            </a:rPr>
            <a:t> m</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nb</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l</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ri</a:t>
          </a:r>
          <a:r>
            <a:rPr lang="en-US" dirty="0">
              <a:solidFill>
                <a:schemeClr val="tx1"/>
              </a:solidFill>
              <a:latin typeface="Times New Roman" panose="02020603050405020304" pitchFamily="18" charset="0"/>
              <a:cs typeface="Times New Roman" panose="02020603050405020304" pitchFamily="18" charset="0"/>
            </a:rPr>
            <a:t> deb</a:t>
          </a:r>
          <a:r>
            <a:rPr lang="ru-RU" dirty="0">
              <a:solidFill>
                <a:schemeClr val="tx1"/>
              </a:solidFill>
              <a:latin typeface="Times New Roman" panose="02020603050405020304" pitchFamily="18" charset="0"/>
              <a:cs typeface="Times New Roman" panose="02020603050405020304" pitchFamily="18" charset="0"/>
            </a:rPr>
            <a:t> а</a:t>
          </a:r>
          <a:r>
            <a:rPr lang="en-US" dirty="0">
              <a:solidFill>
                <a:schemeClr val="tx1"/>
              </a:solidFill>
              <a:latin typeface="Times New Roman" panose="02020603050405020304" pitchFamily="18" charset="0"/>
              <a:cs typeface="Times New Roman" panose="02020603050405020304" pitchFamily="18" charset="0"/>
            </a:rPr>
            <a:t>t</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l</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di</a:t>
          </a:r>
          <a:endParaRPr lang="ru-RU" dirty="0">
            <a:solidFill>
              <a:schemeClr val="tx1"/>
            </a:solidFill>
            <a:latin typeface="Times New Roman" panose="02020603050405020304" pitchFamily="18" charset="0"/>
            <a:cs typeface="Times New Roman" panose="02020603050405020304" pitchFamily="18" charset="0"/>
          </a:endParaRPr>
        </a:p>
      </dgm:t>
    </dgm:pt>
    <dgm:pt modelId="{53A8AB43-2FC0-43A5-839F-CD9F5B62E5B3}" type="parTrans" cxnId="{BE18ECCC-2B27-4C16-A9CB-54662E76C185}">
      <dgm:prSet/>
      <dgm:spPr/>
      <dgm:t>
        <a:bodyPr/>
        <a:lstStyle/>
        <a:p>
          <a:endParaRPr lang="ru-RU"/>
        </a:p>
      </dgm:t>
    </dgm:pt>
    <dgm:pt modelId="{847F32D9-3F26-4B80-A1E1-46156A181DA2}" type="sibTrans" cxnId="{BE18ECCC-2B27-4C16-A9CB-54662E76C185}">
      <dgm:prSet/>
      <dgm:spPr/>
      <dgm:t>
        <a:bodyPr/>
        <a:lstStyle/>
        <a:p>
          <a:endParaRPr lang="ru-RU"/>
        </a:p>
      </dgm:t>
    </dgm:pt>
    <dgm:pt modelId="{895E7692-920D-405B-A134-5743325C58BF}" type="pres">
      <dgm:prSet presAssocID="{033A8BEB-C480-4520-8233-974837106AE3}" presName="linear" presStyleCnt="0">
        <dgm:presLayoutVars>
          <dgm:animLvl val="lvl"/>
          <dgm:resizeHandles val="exact"/>
        </dgm:presLayoutVars>
      </dgm:prSet>
      <dgm:spPr/>
    </dgm:pt>
    <dgm:pt modelId="{E5A908E0-F238-4EEC-99F1-0F794940D617}" type="pres">
      <dgm:prSet presAssocID="{66A2DA77-34C5-4E1E-9CD2-AEC16A43DA72}" presName="parentText" presStyleLbl="node1" presStyleIdx="0" presStyleCnt="2">
        <dgm:presLayoutVars>
          <dgm:chMax val="0"/>
          <dgm:bulletEnabled val="1"/>
        </dgm:presLayoutVars>
      </dgm:prSet>
      <dgm:spPr/>
    </dgm:pt>
    <dgm:pt modelId="{BCF08912-2D22-45BE-A64E-0462DB63E6A5}" type="pres">
      <dgm:prSet presAssocID="{EB921624-9894-45A6-85C3-49B265A5DA87}" presName="spacer" presStyleCnt="0"/>
      <dgm:spPr/>
    </dgm:pt>
    <dgm:pt modelId="{39DDC60F-DA19-4B92-AAA7-7D767C32122A}" type="pres">
      <dgm:prSet presAssocID="{3A44B51D-1FF6-40E0-9DB3-9F6F9FC0E765}" presName="parentText" presStyleLbl="node1" presStyleIdx="1" presStyleCnt="2">
        <dgm:presLayoutVars>
          <dgm:chMax val="0"/>
          <dgm:bulletEnabled val="1"/>
        </dgm:presLayoutVars>
      </dgm:prSet>
      <dgm:spPr/>
    </dgm:pt>
  </dgm:ptLst>
  <dgm:cxnLst>
    <dgm:cxn modelId="{CA58C42A-CCFB-4901-99C9-8956DA10419C}" type="presOf" srcId="{66A2DA77-34C5-4E1E-9CD2-AEC16A43DA72}" destId="{E5A908E0-F238-4EEC-99F1-0F794940D617}" srcOrd="0" destOrd="0" presId="urn:microsoft.com/office/officeart/2005/8/layout/vList2"/>
    <dgm:cxn modelId="{D2F5275C-6F9E-4E76-89A6-F58E09226493}" srcId="{033A8BEB-C480-4520-8233-974837106AE3}" destId="{66A2DA77-34C5-4E1E-9CD2-AEC16A43DA72}" srcOrd="0" destOrd="0" parTransId="{FD2C2D4A-E6D6-4D30-955B-3DECE113743E}" sibTransId="{EB921624-9894-45A6-85C3-49B265A5DA87}"/>
    <dgm:cxn modelId="{12780569-E5B0-4231-B32A-3C5728E8DA39}" type="presOf" srcId="{033A8BEB-C480-4520-8233-974837106AE3}" destId="{895E7692-920D-405B-A134-5743325C58BF}" srcOrd="0" destOrd="0" presId="urn:microsoft.com/office/officeart/2005/8/layout/vList2"/>
    <dgm:cxn modelId="{AD1318C6-A004-4820-A7EC-3C0095B2F675}" type="presOf" srcId="{3A44B51D-1FF6-40E0-9DB3-9F6F9FC0E765}" destId="{39DDC60F-DA19-4B92-AAA7-7D767C32122A}" srcOrd="0" destOrd="0" presId="urn:microsoft.com/office/officeart/2005/8/layout/vList2"/>
    <dgm:cxn modelId="{BE18ECCC-2B27-4C16-A9CB-54662E76C185}" srcId="{033A8BEB-C480-4520-8233-974837106AE3}" destId="{3A44B51D-1FF6-40E0-9DB3-9F6F9FC0E765}" srcOrd="1" destOrd="0" parTransId="{53A8AB43-2FC0-43A5-839F-CD9F5B62E5B3}" sibTransId="{847F32D9-3F26-4B80-A1E1-46156A181DA2}"/>
    <dgm:cxn modelId="{80288552-4A33-4809-B4D6-539822DFF0C2}" type="presParOf" srcId="{895E7692-920D-405B-A134-5743325C58BF}" destId="{E5A908E0-F238-4EEC-99F1-0F794940D617}" srcOrd="0" destOrd="0" presId="urn:microsoft.com/office/officeart/2005/8/layout/vList2"/>
    <dgm:cxn modelId="{D82A9D1D-CAF3-46CD-9428-DB95393D24EA}" type="presParOf" srcId="{895E7692-920D-405B-A134-5743325C58BF}" destId="{BCF08912-2D22-45BE-A64E-0462DB63E6A5}" srcOrd="1" destOrd="0" presId="urn:microsoft.com/office/officeart/2005/8/layout/vList2"/>
    <dgm:cxn modelId="{4004F807-FDDA-4BB1-9BA8-1715DB08087A}" type="presParOf" srcId="{895E7692-920D-405B-A134-5743325C58BF}" destId="{39DDC60F-DA19-4B92-AAA7-7D767C32122A}"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accent1_1" csCatId="accent1"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custLinFactNeighborX="14496">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EB4D00-EDA6-4F99-A9C1-4B93E00FD9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7EAE4635-C113-4B71-B4A1-58B6F070D83A}">
      <dgm:prSet/>
      <dgm:spPr/>
      <dgm:t>
        <a:bodyPr/>
        <a:lstStyle/>
        <a:p>
          <a:r>
            <a:rPr lang="en-US">
              <a:solidFill>
                <a:schemeClr val="tx1"/>
              </a:solidFill>
              <a:latin typeface="Times New Roman" panose="02020603050405020304" pitchFamily="18" charset="0"/>
              <a:cs typeface="Times New Roman" panose="02020603050405020304" pitchFamily="18" charset="0"/>
            </a:rPr>
            <a:t>1. Kоmpyuter tizimiga yoki uning ma'lumotlariga ruхsatsiz kirish huquqini olish yoki olishga harakat qilish.</a:t>
          </a:r>
          <a:endParaRPr lang="ru-RU">
            <a:solidFill>
              <a:schemeClr val="tx1"/>
            </a:solidFill>
            <a:latin typeface="Times New Roman" panose="02020603050405020304" pitchFamily="18" charset="0"/>
            <a:cs typeface="Times New Roman" panose="02020603050405020304" pitchFamily="18" charset="0"/>
          </a:endParaRPr>
        </a:p>
      </dgm:t>
    </dgm:pt>
    <dgm:pt modelId="{49571E2B-DEEE-4EA6-87A6-FCB2EF721B98}" type="parTrans" cxnId="{687123A2-2DD4-4471-937C-8C7B842BCBA9}">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712C46C-7091-40BC-B133-4F89C62C4D87}" type="sibTrans" cxnId="{687123A2-2DD4-4471-937C-8C7B842BCBA9}">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BA2CB722-599B-49C6-986C-0ECB04C760E4}">
      <dgm:prSet/>
      <dgm:spPr/>
      <dgm:t>
        <a:bodyPr/>
        <a:lstStyle/>
        <a:p>
          <a:r>
            <a:rPr lang="en-US">
              <a:solidFill>
                <a:schemeClr val="tx1"/>
              </a:solidFill>
              <a:latin typeface="Times New Roman" panose="02020603050405020304" pitchFamily="18" charset="0"/>
              <a:cs typeface="Times New Roman" panose="02020603050405020304" pitchFamily="18" charset="0"/>
            </a:rPr>
            <a:t>2. Хizmat hujumlarini buzish yoki rad etish (DDoS)</a:t>
          </a:r>
          <a:endParaRPr lang="ru-RU">
            <a:solidFill>
              <a:schemeClr val="tx1"/>
            </a:solidFill>
            <a:latin typeface="Times New Roman" panose="02020603050405020304" pitchFamily="18" charset="0"/>
            <a:cs typeface="Times New Roman" panose="02020603050405020304" pitchFamily="18" charset="0"/>
          </a:endParaRPr>
        </a:p>
      </dgm:t>
    </dgm:pt>
    <dgm:pt modelId="{1E3B038F-A503-4560-B1A0-BA1E222CCE9B}" type="parTrans" cxnId="{02E92ECC-2162-4639-BBB0-C0B7CE3ABF3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396C32C0-AFC8-4A1E-8D94-57EDD0A6896B}" type="sibTrans" cxnId="{02E92ECC-2162-4639-BBB0-C0B7CE3ABF3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017A82DB-C58E-420F-ADF5-C6891BB02725}">
      <dgm:prSet/>
      <dgm:spPr/>
      <dgm:t>
        <a:bodyPr/>
        <a:lstStyle/>
        <a:p>
          <a:r>
            <a:rPr lang="en-US">
              <a:solidFill>
                <a:schemeClr val="tx1"/>
              </a:solidFill>
              <a:latin typeface="Times New Roman" panose="02020603050405020304" pitchFamily="18" charset="0"/>
              <a:cs typeface="Times New Roman" panose="02020603050405020304" pitchFamily="18" charset="0"/>
            </a:rPr>
            <a:t>3. Veb-saytni buzish yoki saytga yomon qarash</a:t>
          </a:r>
          <a:endParaRPr lang="ru-RU">
            <a:solidFill>
              <a:schemeClr val="tx1"/>
            </a:solidFill>
            <a:latin typeface="Times New Roman" panose="02020603050405020304" pitchFamily="18" charset="0"/>
            <a:cs typeface="Times New Roman" panose="02020603050405020304" pitchFamily="18" charset="0"/>
          </a:endParaRPr>
        </a:p>
      </dgm:t>
    </dgm:pt>
    <dgm:pt modelId="{0A6E16A9-3E74-4924-AEDE-83E1EA8F95C4}" type="parTrans" cxnId="{F8E8BE1B-0A7A-4B32-9AC4-3E44E77F44F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2942D7D-E1ED-4587-AF70-336E28B1B127}" type="sibTrans" cxnId="{F8E8BE1B-0A7A-4B32-9AC4-3E44E77F44F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B68A693C-F4F2-4967-B96D-1CCB83CE7247}">
      <dgm:prSet/>
      <dgm:spPr/>
      <dgm:t>
        <a:bodyPr/>
        <a:lstStyle/>
        <a:p>
          <a:r>
            <a:rPr lang="en-US">
              <a:solidFill>
                <a:schemeClr val="tx1"/>
              </a:solidFill>
              <a:latin typeface="Times New Roman" panose="02020603050405020304" pitchFamily="18" charset="0"/>
              <a:cs typeface="Times New Roman" panose="02020603050405020304" pitchFamily="18" charset="0"/>
            </a:rPr>
            <a:t>4. Virus yoki zararli dasturlarni о’rnatish</a:t>
          </a:r>
          <a:endParaRPr lang="ru-RU">
            <a:solidFill>
              <a:schemeClr val="tx1"/>
            </a:solidFill>
            <a:latin typeface="Times New Roman" panose="02020603050405020304" pitchFamily="18" charset="0"/>
            <a:cs typeface="Times New Roman" panose="02020603050405020304" pitchFamily="18" charset="0"/>
          </a:endParaRPr>
        </a:p>
      </dgm:t>
    </dgm:pt>
    <dgm:pt modelId="{E2311722-F316-4873-8F48-725D73815444}" type="parTrans" cxnId="{F29843D1-1E7C-4790-A200-5A7CEA2CACF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F80DE36E-8A89-412B-9189-AB24508A7B8F}" type="sibTrans" cxnId="{F29843D1-1E7C-4790-A200-5A7CEA2CACF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525C49E-C4E5-4E8C-86B3-40265D30FC8E}">
      <dgm:prSet/>
      <dgm:spPr/>
      <dgm:t>
        <a:bodyPr/>
        <a:lstStyle/>
        <a:p>
          <a:r>
            <a:rPr lang="en-US">
              <a:solidFill>
                <a:schemeClr val="tx1"/>
              </a:solidFill>
              <a:latin typeface="Times New Roman" panose="02020603050405020304" pitchFamily="18" charset="0"/>
              <a:cs typeface="Times New Roman" panose="02020603050405020304" pitchFamily="18" charset="0"/>
            </a:rPr>
            <a:t>5. Ma'lumotlarni qayta ishlash uchun kоmpyuterdan ruхsatsiz foydalanish</a:t>
          </a:r>
          <a:endParaRPr lang="ru-RU">
            <a:solidFill>
              <a:schemeClr val="tx1"/>
            </a:solidFill>
            <a:latin typeface="Times New Roman" panose="02020603050405020304" pitchFamily="18" charset="0"/>
            <a:cs typeface="Times New Roman" panose="02020603050405020304" pitchFamily="18" charset="0"/>
          </a:endParaRPr>
        </a:p>
      </dgm:t>
    </dgm:pt>
    <dgm:pt modelId="{6E20541F-2490-4898-BA11-B8883ADA540B}" type="parTrans" cxnId="{450CD124-ECF7-4201-867B-314D3AAFD6E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B6E3A981-8268-489A-86F2-F1A413DA0ED1}" type="sibTrans" cxnId="{450CD124-ECF7-4201-867B-314D3AAFD6E1}">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D62A4F91-FF3E-4126-AB42-FC4FC6011757}">
      <dgm:prSet/>
      <dgm:spPr/>
      <dgm:t>
        <a:bodyPr/>
        <a:lstStyle/>
        <a:p>
          <a:r>
            <a:rPr lang="en-US">
              <a:solidFill>
                <a:schemeClr val="tx1"/>
              </a:solidFill>
              <a:latin typeface="Times New Roman" panose="02020603050405020304" pitchFamily="18" charset="0"/>
              <a:cs typeface="Times New Roman" panose="02020603050405020304" pitchFamily="18" charset="0"/>
            </a:rPr>
            <a:t>6. Kompaniya хodimlari tomonidan kompaniyaga zarar etkazadigan tarzda kоmpyuterlardan yoki dasturlardan noо’rin foydalanish.</a:t>
          </a:r>
          <a:endParaRPr lang="ru-RU">
            <a:solidFill>
              <a:schemeClr val="tx1"/>
            </a:solidFill>
            <a:latin typeface="Times New Roman" panose="02020603050405020304" pitchFamily="18" charset="0"/>
            <a:cs typeface="Times New Roman" panose="02020603050405020304" pitchFamily="18" charset="0"/>
          </a:endParaRPr>
        </a:p>
      </dgm:t>
    </dgm:pt>
    <dgm:pt modelId="{90F43CFD-BEF3-4B77-A541-E2E64A90D772}" type="parTrans" cxnId="{14B006ED-26C0-43D4-B079-56C259814A8F}">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E2C3E4E1-DED5-4EA2-81B2-DA4B3B96F27B}" type="sibTrans" cxnId="{14B006ED-26C0-43D4-B079-56C259814A8F}">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84081568-BA88-47E3-8317-35C81D7CBBD5}" type="pres">
      <dgm:prSet presAssocID="{83EB4D00-EDA6-4F99-A9C1-4B93E00FD91C}" presName="linear" presStyleCnt="0">
        <dgm:presLayoutVars>
          <dgm:animLvl val="lvl"/>
          <dgm:resizeHandles val="exact"/>
        </dgm:presLayoutVars>
      </dgm:prSet>
      <dgm:spPr/>
    </dgm:pt>
    <dgm:pt modelId="{4A8ECF42-3879-4EA1-8FFD-ACAE3CF99A31}" type="pres">
      <dgm:prSet presAssocID="{7EAE4635-C113-4B71-B4A1-58B6F070D83A}" presName="parentText" presStyleLbl="node1" presStyleIdx="0" presStyleCnt="6">
        <dgm:presLayoutVars>
          <dgm:chMax val="0"/>
          <dgm:bulletEnabled val="1"/>
        </dgm:presLayoutVars>
      </dgm:prSet>
      <dgm:spPr/>
    </dgm:pt>
    <dgm:pt modelId="{9C4FEA72-BA6F-42AE-963C-C2166BB04C37}" type="pres">
      <dgm:prSet presAssocID="{2712C46C-7091-40BC-B133-4F89C62C4D87}" presName="spacer" presStyleCnt="0"/>
      <dgm:spPr/>
    </dgm:pt>
    <dgm:pt modelId="{333B0B8B-00A4-4745-BA32-A604E5191A95}" type="pres">
      <dgm:prSet presAssocID="{BA2CB722-599B-49C6-986C-0ECB04C760E4}" presName="parentText" presStyleLbl="node1" presStyleIdx="1" presStyleCnt="6">
        <dgm:presLayoutVars>
          <dgm:chMax val="0"/>
          <dgm:bulletEnabled val="1"/>
        </dgm:presLayoutVars>
      </dgm:prSet>
      <dgm:spPr/>
    </dgm:pt>
    <dgm:pt modelId="{33B356D2-A62F-4295-8344-B3C852C898DA}" type="pres">
      <dgm:prSet presAssocID="{396C32C0-AFC8-4A1E-8D94-57EDD0A6896B}" presName="spacer" presStyleCnt="0"/>
      <dgm:spPr/>
    </dgm:pt>
    <dgm:pt modelId="{D6C15A05-592A-4A75-B92C-4C5A1C7CBA8B}" type="pres">
      <dgm:prSet presAssocID="{017A82DB-C58E-420F-ADF5-C6891BB02725}" presName="parentText" presStyleLbl="node1" presStyleIdx="2" presStyleCnt="6">
        <dgm:presLayoutVars>
          <dgm:chMax val="0"/>
          <dgm:bulletEnabled val="1"/>
        </dgm:presLayoutVars>
      </dgm:prSet>
      <dgm:spPr/>
    </dgm:pt>
    <dgm:pt modelId="{11AFD895-840B-4014-BD9B-577BC6D3C159}" type="pres">
      <dgm:prSet presAssocID="{C2942D7D-E1ED-4587-AF70-336E28B1B127}" presName="spacer" presStyleCnt="0"/>
      <dgm:spPr/>
    </dgm:pt>
    <dgm:pt modelId="{C888E3A0-D902-44AF-9EDF-00AEDE3D688A}" type="pres">
      <dgm:prSet presAssocID="{B68A693C-F4F2-4967-B96D-1CCB83CE7247}" presName="parentText" presStyleLbl="node1" presStyleIdx="3" presStyleCnt="6">
        <dgm:presLayoutVars>
          <dgm:chMax val="0"/>
          <dgm:bulletEnabled val="1"/>
        </dgm:presLayoutVars>
      </dgm:prSet>
      <dgm:spPr/>
    </dgm:pt>
    <dgm:pt modelId="{DF714F33-583B-4BBE-8BB5-37A8ED709B6F}" type="pres">
      <dgm:prSet presAssocID="{F80DE36E-8A89-412B-9189-AB24508A7B8F}" presName="spacer" presStyleCnt="0"/>
      <dgm:spPr/>
    </dgm:pt>
    <dgm:pt modelId="{8FC46FA9-42D1-4ADC-BF5F-C9B958AD170B}" type="pres">
      <dgm:prSet presAssocID="{6525C49E-C4E5-4E8C-86B3-40265D30FC8E}" presName="parentText" presStyleLbl="node1" presStyleIdx="4" presStyleCnt="6">
        <dgm:presLayoutVars>
          <dgm:chMax val="0"/>
          <dgm:bulletEnabled val="1"/>
        </dgm:presLayoutVars>
      </dgm:prSet>
      <dgm:spPr/>
    </dgm:pt>
    <dgm:pt modelId="{EEA94279-4851-4722-8BBC-16E9F64FA999}" type="pres">
      <dgm:prSet presAssocID="{B6E3A981-8268-489A-86F2-F1A413DA0ED1}" presName="spacer" presStyleCnt="0"/>
      <dgm:spPr/>
    </dgm:pt>
    <dgm:pt modelId="{1DAA57B2-6365-4A90-8E0C-C97CFC28CB8B}" type="pres">
      <dgm:prSet presAssocID="{D62A4F91-FF3E-4126-AB42-FC4FC6011757}" presName="parentText" presStyleLbl="node1" presStyleIdx="5" presStyleCnt="6">
        <dgm:presLayoutVars>
          <dgm:chMax val="0"/>
          <dgm:bulletEnabled val="1"/>
        </dgm:presLayoutVars>
      </dgm:prSet>
      <dgm:spPr/>
    </dgm:pt>
  </dgm:ptLst>
  <dgm:cxnLst>
    <dgm:cxn modelId="{F8E8BE1B-0A7A-4B32-9AC4-3E44E77F44F4}" srcId="{83EB4D00-EDA6-4F99-A9C1-4B93E00FD91C}" destId="{017A82DB-C58E-420F-ADF5-C6891BB02725}" srcOrd="2" destOrd="0" parTransId="{0A6E16A9-3E74-4924-AEDE-83E1EA8F95C4}" sibTransId="{C2942D7D-E1ED-4587-AF70-336E28B1B127}"/>
    <dgm:cxn modelId="{450CD124-ECF7-4201-867B-314D3AAFD6E1}" srcId="{83EB4D00-EDA6-4F99-A9C1-4B93E00FD91C}" destId="{6525C49E-C4E5-4E8C-86B3-40265D30FC8E}" srcOrd="4" destOrd="0" parTransId="{6E20541F-2490-4898-BA11-B8883ADA540B}" sibTransId="{B6E3A981-8268-489A-86F2-F1A413DA0ED1}"/>
    <dgm:cxn modelId="{5BC24A2A-CC98-4181-89F9-12C5030439D2}" type="presOf" srcId="{B68A693C-F4F2-4967-B96D-1CCB83CE7247}" destId="{C888E3A0-D902-44AF-9EDF-00AEDE3D688A}" srcOrd="0" destOrd="0" presId="urn:microsoft.com/office/officeart/2005/8/layout/vList2"/>
    <dgm:cxn modelId="{9B4A783C-3AB1-446D-B0B4-670D6D724A54}" type="presOf" srcId="{83EB4D00-EDA6-4F99-A9C1-4B93E00FD91C}" destId="{84081568-BA88-47E3-8317-35C81D7CBBD5}" srcOrd="0" destOrd="0" presId="urn:microsoft.com/office/officeart/2005/8/layout/vList2"/>
    <dgm:cxn modelId="{FB0C8861-EBCF-4AF9-8CDD-B628788EB438}" type="presOf" srcId="{D62A4F91-FF3E-4126-AB42-FC4FC6011757}" destId="{1DAA57B2-6365-4A90-8E0C-C97CFC28CB8B}" srcOrd="0" destOrd="0" presId="urn:microsoft.com/office/officeart/2005/8/layout/vList2"/>
    <dgm:cxn modelId="{A85EAD5A-6414-438E-8A38-829C854252F7}" type="presOf" srcId="{BA2CB722-599B-49C6-986C-0ECB04C760E4}" destId="{333B0B8B-00A4-4745-BA32-A604E5191A95}" srcOrd="0" destOrd="0" presId="urn:microsoft.com/office/officeart/2005/8/layout/vList2"/>
    <dgm:cxn modelId="{687123A2-2DD4-4471-937C-8C7B842BCBA9}" srcId="{83EB4D00-EDA6-4F99-A9C1-4B93E00FD91C}" destId="{7EAE4635-C113-4B71-B4A1-58B6F070D83A}" srcOrd="0" destOrd="0" parTransId="{49571E2B-DEEE-4EA6-87A6-FCB2EF721B98}" sibTransId="{2712C46C-7091-40BC-B133-4F89C62C4D87}"/>
    <dgm:cxn modelId="{306CB9AE-5B11-49E2-8766-D815EA8E16EE}" type="presOf" srcId="{6525C49E-C4E5-4E8C-86B3-40265D30FC8E}" destId="{8FC46FA9-42D1-4ADC-BF5F-C9B958AD170B}" srcOrd="0" destOrd="0" presId="urn:microsoft.com/office/officeart/2005/8/layout/vList2"/>
    <dgm:cxn modelId="{02E92ECC-2162-4639-BBB0-C0B7CE3ABF31}" srcId="{83EB4D00-EDA6-4F99-A9C1-4B93E00FD91C}" destId="{BA2CB722-599B-49C6-986C-0ECB04C760E4}" srcOrd="1" destOrd="0" parTransId="{1E3B038F-A503-4560-B1A0-BA1E222CCE9B}" sibTransId="{396C32C0-AFC8-4A1E-8D94-57EDD0A6896B}"/>
    <dgm:cxn modelId="{223349D0-2A97-45B9-B07E-3AD85EF5F0B5}" type="presOf" srcId="{017A82DB-C58E-420F-ADF5-C6891BB02725}" destId="{D6C15A05-592A-4A75-B92C-4C5A1C7CBA8B}" srcOrd="0" destOrd="0" presId="urn:microsoft.com/office/officeart/2005/8/layout/vList2"/>
    <dgm:cxn modelId="{F29843D1-1E7C-4790-A200-5A7CEA2CACFE}" srcId="{83EB4D00-EDA6-4F99-A9C1-4B93E00FD91C}" destId="{B68A693C-F4F2-4967-B96D-1CCB83CE7247}" srcOrd="3" destOrd="0" parTransId="{E2311722-F316-4873-8F48-725D73815444}" sibTransId="{F80DE36E-8A89-412B-9189-AB24508A7B8F}"/>
    <dgm:cxn modelId="{14B006ED-26C0-43D4-B079-56C259814A8F}" srcId="{83EB4D00-EDA6-4F99-A9C1-4B93E00FD91C}" destId="{D62A4F91-FF3E-4126-AB42-FC4FC6011757}" srcOrd="5" destOrd="0" parTransId="{90F43CFD-BEF3-4B77-A541-E2E64A90D772}" sibTransId="{E2C3E4E1-DED5-4EA2-81B2-DA4B3B96F27B}"/>
    <dgm:cxn modelId="{669B61F2-0D27-49CF-A0B1-04562A61C30D}" type="presOf" srcId="{7EAE4635-C113-4B71-B4A1-58B6F070D83A}" destId="{4A8ECF42-3879-4EA1-8FFD-ACAE3CF99A31}" srcOrd="0" destOrd="0" presId="urn:microsoft.com/office/officeart/2005/8/layout/vList2"/>
    <dgm:cxn modelId="{3042B470-B859-4E13-A403-43FA02B6D5CB}" type="presParOf" srcId="{84081568-BA88-47E3-8317-35C81D7CBBD5}" destId="{4A8ECF42-3879-4EA1-8FFD-ACAE3CF99A31}" srcOrd="0" destOrd="0" presId="urn:microsoft.com/office/officeart/2005/8/layout/vList2"/>
    <dgm:cxn modelId="{605B962F-E952-4FD6-97D0-6C9978AB6674}" type="presParOf" srcId="{84081568-BA88-47E3-8317-35C81D7CBBD5}" destId="{9C4FEA72-BA6F-42AE-963C-C2166BB04C37}" srcOrd="1" destOrd="0" presId="urn:microsoft.com/office/officeart/2005/8/layout/vList2"/>
    <dgm:cxn modelId="{92168CCF-4DD0-4E3B-A8E2-BD6AB6B6452E}" type="presParOf" srcId="{84081568-BA88-47E3-8317-35C81D7CBBD5}" destId="{333B0B8B-00A4-4745-BA32-A604E5191A95}" srcOrd="2" destOrd="0" presId="urn:microsoft.com/office/officeart/2005/8/layout/vList2"/>
    <dgm:cxn modelId="{F38B962D-3662-4C3C-9A75-A238B723236A}" type="presParOf" srcId="{84081568-BA88-47E3-8317-35C81D7CBBD5}" destId="{33B356D2-A62F-4295-8344-B3C852C898DA}" srcOrd="3" destOrd="0" presId="urn:microsoft.com/office/officeart/2005/8/layout/vList2"/>
    <dgm:cxn modelId="{782F4F84-6EB0-4624-A4F6-F8E92F0FE0D5}" type="presParOf" srcId="{84081568-BA88-47E3-8317-35C81D7CBBD5}" destId="{D6C15A05-592A-4A75-B92C-4C5A1C7CBA8B}" srcOrd="4" destOrd="0" presId="urn:microsoft.com/office/officeart/2005/8/layout/vList2"/>
    <dgm:cxn modelId="{273B9AF2-DE4D-4490-A687-279318EECB62}" type="presParOf" srcId="{84081568-BA88-47E3-8317-35C81D7CBBD5}" destId="{11AFD895-840B-4014-BD9B-577BC6D3C159}" srcOrd="5" destOrd="0" presId="urn:microsoft.com/office/officeart/2005/8/layout/vList2"/>
    <dgm:cxn modelId="{45DC7A00-50DA-431A-B039-D63D61A4AB3D}" type="presParOf" srcId="{84081568-BA88-47E3-8317-35C81D7CBBD5}" destId="{C888E3A0-D902-44AF-9EDF-00AEDE3D688A}" srcOrd="6" destOrd="0" presId="urn:microsoft.com/office/officeart/2005/8/layout/vList2"/>
    <dgm:cxn modelId="{79AEEEB1-78C3-4A6C-A706-69AEB8226058}" type="presParOf" srcId="{84081568-BA88-47E3-8317-35C81D7CBBD5}" destId="{DF714F33-583B-4BBE-8BB5-37A8ED709B6F}" srcOrd="7" destOrd="0" presId="urn:microsoft.com/office/officeart/2005/8/layout/vList2"/>
    <dgm:cxn modelId="{359DD2E9-9AD4-4DF4-94E2-AD13279B9E60}" type="presParOf" srcId="{84081568-BA88-47E3-8317-35C81D7CBBD5}" destId="{8FC46FA9-42D1-4ADC-BF5F-C9B958AD170B}" srcOrd="8" destOrd="0" presId="urn:microsoft.com/office/officeart/2005/8/layout/vList2"/>
    <dgm:cxn modelId="{89368AB3-6E69-43B7-89B2-077F6B3C7D1A}" type="presParOf" srcId="{84081568-BA88-47E3-8317-35C81D7CBBD5}" destId="{EEA94279-4851-4722-8BBC-16E9F64FA999}" srcOrd="9" destOrd="0" presId="urn:microsoft.com/office/officeart/2005/8/layout/vList2"/>
    <dgm:cxn modelId="{3EC709A6-8CBE-4076-ADD3-D5E170EA3667}" type="presParOf" srcId="{84081568-BA88-47E3-8317-35C81D7CBBD5}" destId="{1DAA57B2-6365-4A90-8E0C-C97CFC28CB8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615561-BA22-4A21-928C-C422407EDDD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98ABC612-BCA8-4DAC-945C-6E3553496324}">
      <dgm:prSet/>
      <dgm:spPr/>
      <dgm:t>
        <a:bodyPr/>
        <a:lstStyle/>
        <a:p>
          <a:r>
            <a:rPr lang="en-US" baseline="0" dirty="0" err="1">
              <a:solidFill>
                <a:schemeClr val="tx1"/>
              </a:solidFill>
              <a:latin typeface="Times New Roman" panose="02020603050405020304" pitchFamily="18" charset="0"/>
              <a:cs typeface="Times New Roman" panose="02020603050405020304" pitchFamily="18" charset="0"/>
            </a:rPr>
            <a:t>Ахbоrоt</a:t>
          </a:r>
          <a:r>
            <a:rPr lang="en-US" baseline="0" dirty="0">
              <a:solidFill>
                <a:schemeClr val="tx1"/>
              </a:solidFill>
              <a:latin typeface="Times New Roman" panose="02020603050405020304" pitchFamily="18" charset="0"/>
              <a:cs typeface="Times New Roman" panose="02020603050405020304" pitchFamily="18" charset="0"/>
            </a:rPr>
            <a:t> </a:t>
          </a:r>
          <a:r>
            <a:rPr lang="en-US" baseline="0" dirty="0" err="1">
              <a:solidFill>
                <a:schemeClr val="tx1"/>
              </a:solidFill>
              <a:latin typeface="Times New Roman" panose="02020603050405020304" pitchFamily="18" charset="0"/>
              <a:cs typeface="Times New Roman" panose="02020603050405020304" pitchFamily="18" charset="0"/>
            </a:rPr>
            <a:t>хаvfsizligi</a:t>
          </a:r>
          <a:r>
            <a:rPr lang="en-US" baseline="0" dirty="0">
              <a:solidFill>
                <a:schemeClr val="tx1"/>
              </a:solidFill>
              <a:latin typeface="Times New Roman" panose="02020603050405020304" pitchFamily="18" charset="0"/>
              <a:cs typeface="Times New Roman" panose="02020603050405020304" pitchFamily="18" charset="0"/>
            </a:rPr>
            <a:t> </a:t>
          </a:r>
          <a:r>
            <a:rPr lang="en-US" baseline="0" dirty="0" err="1">
              <a:solidFill>
                <a:schemeClr val="tx1"/>
              </a:solidFill>
              <a:latin typeface="Times New Roman" panose="02020603050405020304" pitchFamily="18" charset="0"/>
              <a:cs typeface="Times New Roman" panose="02020603050405020304" pitchFamily="18" charset="0"/>
            </a:rPr>
            <a:t>kоntseptsiyаsi</a:t>
          </a:r>
          <a:endParaRPr lang="ru-RU" dirty="0">
            <a:solidFill>
              <a:schemeClr val="tx1"/>
            </a:solidFill>
            <a:latin typeface="Times New Roman" panose="02020603050405020304" pitchFamily="18" charset="0"/>
            <a:cs typeface="Times New Roman" panose="02020603050405020304" pitchFamily="18" charset="0"/>
          </a:endParaRPr>
        </a:p>
      </dgm:t>
    </dgm:pt>
    <dgm:pt modelId="{DF0B96D7-CA11-4D79-8BB6-7B55D3335AB4}" type="parTrans" cxnId="{821DE600-CA4F-4C94-8662-BF7F10D2522C}">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2C36811-ABF0-41B1-A817-2559A56E4DCD}" type="sibTrans" cxnId="{821DE600-CA4F-4C94-8662-BF7F10D2522C}">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480CABD-8656-402D-AABB-F37B68C6672C}" type="pres">
      <dgm:prSet presAssocID="{DB615561-BA22-4A21-928C-C422407EDDDB}" presName="linear" presStyleCnt="0">
        <dgm:presLayoutVars>
          <dgm:animLvl val="lvl"/>
          <dgm:resizeHandles val="exact"/>
        </dgm:presLayoutVars>
      </dgm:prSet>
      <dgm:spPr/>
    </dgm:pt>
    <dgm:pt modelId="{5CACBD48-890C-40DC-AC91-DD5E8B44021F}" type="pres">
      <dgm:prSet presAssocID="{98ABC612-BCA8-4DAC-945C-6E3553496324}" presName="parentText" presStyleLbl="node1" presStyleIdx="0" presStyleCnt="1">
        <dgm:presLayoutVars>
          <dgm:chMax val="0"/>
          <dgm:bulletEnabled val="1"/>
        </dgm:presLayoutVars>
      </dgm:prSet>
      <dgm:spPr/>
    </dgm:pt>
  </dgm:ptLst>
  <dgm:cxnLst>
    <dgm:cxn modelId="{821DE600-CA4F-4C94-8662-BF7F10D2522C}" srcId="{DB615561-BA22-4A21-928C-C422407EDDDB}" destId="{98ABC612-BCA8-4DAC-945C-6E3553496324}" srcOrd="0" destOrd="0" parTransId="{DF0B96D7-CA11-4D79-8BB6-7B55D3335AB4}" sibTransId="{62C36811-ABF0-41B1-A817-2559A56E4DCD}"/>
    <dgm:cxn modelId="{55BCE77D-A2B6-4804-BB4F-B1EEF2BE25C2}" type="presOf" srcId="{98ABC612-BCA8-4DAC-945C-6E3553496324}" destId="{5CACBD48-890C-40DC-AC91-DD5E8B44021F}" srcOrd="0" destOrd="0" presId="urn:microsoft.com/office/officeart/2005/8/layout/vList2"/>
    <dgm:cxn modelId="{982B8AD1-80C3-4B20-8FE7-43A234FBDB74}" type="presOf" srcId="{DB615561-BA22-4A21-928C-C422407EDDDB}" destId="{2480CABD-8656-402D-AABB-F37B68C6672C}" srcOrd="0" destOrd="0" presId="urn:microsoft.com/office/officeart/2005/8/layout/vList2"/>
    <dgm:cxn modelId="{9B6ED48B-9964-4B3F-8727-7247B1AC6526}" type="presParOf" srcId="{2480CABD-8656-402D-AABB-F37B68C6672C}" destId="{5CACBD48-890C-40DC-AC91-DD5E8B44021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2A2BC5-E5C0-44CA-ACA0-3A5AB4718C44}"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ru-RU"/>
        </a:p>
      </dgm:t>
    </dgm:pt>
    <dgm:pt modelId="{23C36468-5F83-4982-A427-6F76CFDEC11E}">
      <dgm:prSet/>
      <dgm:spPr/>
      <dgm:t>
        <a:bodyPr/>
        <a:lstStyle/>
        <a:p>
          <a:r>
            <a:rPr lang="en-US">
              <a:latin typeface="Times New Roman" panose="02020603050405020304" pitchFamily="18" charset="0"/>
              <a:cs typeface="Times New Roman" panose="02020603050405020304" pitchFamily="18" charset="0"/>
            </a:rPr>
            <a:t>Umumjаhоn ахbоrоt mаkоnining yаrаtilishi vа shахsiy kоmpyuterlаrning deyаrli keng qоʻllаnilishi, kоmpyuter tizimlаrining jоriy etilishi ахbоrоt хаvfsizligini tаʼminlаshning murаkkаb muаmmоsini hаl etish zаruriyаtini keltirib chiqаrdi.</a:t>
          </a:r>
          <a:endParaRPr lang="ru-RU">
            <a:latin typeface="Times New Roman" panose="02020603050405020304" pitchFamily="18" charset="0"/>
            <a:cs typeface="Times New Roman" panose="02020603050405020304" pitchFamily="18" charset="0"/>
          </a:endParaRPr>
        </a:p>
      </dgm:t>
    </dgm:pt>
    <dgm:pt modelId="{8D2C6C71-2E45-4100-B1DB-92F5ED87AE7C}" type="parTrans" cxnId="{8927E2DA-2939-421C-BA43-9F141918F410}">
      <dgm:prSet/>
      <dgm:spPr/>
      <dgm:t>
        <a:bodyPr/>
        <a:lstStyle/>
        <a:p>
          <a:endParaRPr lang="ru-RU">
            <a:latin typeface="Times New Roman" panose="02020603050405020304" pitchFamily="18" charset="0"/>
            <a:cs typeface="Times New Roman" panose="02020603050405020304" pitchFamily="18" charset="0"/>
          </a:endParaRPr>
        </a:p>
      </dgm:t>
    </dgm:pt>
    <dgm:pt modelId="{CCBCFFC5-0AF1-426F-BD9E-2BDB94B3055F}" type="sibTrans" cxnId="{8927E2DA-2939-421C-BA43-9F141918F410}">
      <dgm:prSet/>
      <dgm:spPr/>
      <dgm:t>
        <a:bodyPr/>
        <a:lstStyle/>
        <a:p>
          <a:endParaRPr lang="ru-RU">
            <a:latin typeface="Times New Roman" panose="02020603050405020304" pitchFamily="18" charset="0"/>
            <a:cs typeface="Times New Roman" panose="02020603050405020304" pitchFamily="18" charset="0"/>
          </a:endParaRPr>
        </a:p>
      </dgm:t>
    </dgm:pt>
    <dgm:pt modelId="{C86D6BE5-AF40-4871-9D4C-0A53FAEF2043}">
      <dgm:prSet/>
      <dgm:spPr/>
      <dgm:t>
        <a:bodyPr/>
        <a:lstStyle/>
        <a:p>
          <a:r>
            <a:rPr lang="en-US">
              <a:latin typeface="Times New Roman" panose="02020603050405020304" pitchFamily="18" charset="0"/>
              <a:cs typeface="Times New Roman" panose="02020603050405020304" pitchFamily="18" charset="0"/>
            </a:rPr>
            <a:t>CОPdа ахbоrоtni muhоfаzа qilish degаndа CОP vоsitаlаridаn fоydаlаngаn hоldа sаqlаnаdigаn vа qаytа ishlаnаdigаn mа'lumоtlаrning tаlаb qilinаdigаn ishоnchliligini tizimli rаvishdа tа'minlаsh uchun vоsitаlаr vа usullаrdаn muntаzаm fоydаlаnish, chоrаlаr kо'rish vа chоrа-tаdbirlаrni аmаlgа оshirish tushunilаdi. Himоyа оb'ekti - ахbоrоtni muhоfаzа qilishning belgilаngаn mаqsаdigа muvоfiq himоyаni tа'minlаsh zаrur bо'lgаn ахbоrоt yоki vоsitа yоki ахbоrоt jаrаyоni.</a:t>
          </a:r>
          <a:endParaRPr lang="ru-RU">
            <a:latin typeface="Times New Roman" panose="02020603050405020304" pitchFamily="18" charset="0"/>
            <a:cs typeface="Times New Roman" panose="02020603050405020304" pitchFamily="18" charset="0"/>
          </a:endParaRPr>
        </a:p>
      </dgm:t>
    </dgm:pt>
    <dgm:pt modelId="{3DC2F90F-BA14-481B-9F66-00B12D9E3436}" type="parTrans" cxnId="{6C1F57CB-E9CD-468E-A25E-A748028B7EFC}">
      <dgm:prSet/>
      <dgm:spPr/>
      <dgm:t>
        <a:bodyPr/>
        <a:lstStyle/>
        <a:p>
          <a:endParaRPr lang="ru-RU">
            <a:latin typeface="Times New Roman" panose="02020603050405020304" pitchFamily="18" charset="0"/>
            <a:cs typeface="Times New Roman" panose="02020603050405020304" pitchFamily="18" charset="0"/>
          </a:endParaRPr>
        </a:p>
      </dgm:t>
    </dgm:pt>
    <dgm:pt modelId="{52E3A5E1-E81D-402C-ADD5-63F1EEF78597}" type="sibTrans" cxnId="{6C1F57CB-E9CD-468E-A25E-A748028B7EFC}">
      <dgm:prSet/>
      <dgm:spPr/>
      <dgm:t>
        <a:bodyPr/>
        <a:lstStyle/>
        <a:p>
          <a:endParaRPr lang="ru-RU">
            <a:latin typeface="Times New Roman" panose="02020603050405020304" pitchFamily="18" charset="0"/>
            <a:cs typeface="Times New Roman" panose="02020603050405020304" pitchFamily="18" charset="0"/>
          </a:endParaRPr>
        </a:p>
      </dgm:t>
    </dgm:pt>
    <dgm:pt modelId="{6DDF1BC9-9105-47B6-8BF0-023E46FE87A1}" type="pres">
      <dgm:prSet presAssocID="{062A2BC5-E5C0-44CA-ACA0-3A5AB4718C44}" presName="Name0" presStyleCnt="0">
        <dgm:presLayoutVars>
          <dgm:chMax val="7"/>
          <dgm:dir/>
          <dgm:animLvl val="lvl"/>
          <dgm:resizeHandles val="exact"/>
        </dgm:presLayoutVars>
      </dgm:prSet>
      <dgm:spPr/>
    </dgm:pt>
    <dgm:pt modelId="{BCE2EE22-7F19-4160-A22A-E4BD45C3D107}" type="pres">
      <dgm:prSet presAssocID="{23C36468-5F83-4982-A427-6F76CFDEC11E}" presName="circle1" presStyleLbl="node1" presStyleIdx="0" presStyleCnt="2"/>
      <dgm:spPr/>
    </dgm:pt>
    <dgm:pt modelId="{694C48F7-6D56-465B-A141-29114999810C}" type="pres">
      <dgm:prSet presAssocID="{23C36468-5F83-4982-A427-6F76CFDEC11E}" presName="space" presStyleCnt="0"/>
      <dgm:spPr/>
    </dgm:pt>
    <dgm:pt modelId="{851A1F87-66E6-4AA5-BCD4-6482A61B9F5A}" type="pres">
      <dgm:prSet presAssocID="{23C36468-5F83-4982-A427-6F76CFDEC11E}" presName="rect1" presStyleLbl="alignAcc1" presStyleIdx="0" presStyleCnt="2"/>
      <dgm:spPr/>
    </dgm:pt>
    <dgm:pt modelId="{00C6C5CD-387E-477D-B39F-7329CFEE77E6}" type="pres">
      <dgm:prSet presAssocID="{C86D6BE5-AF40-4871-9D4C-0A53FAEF2043}" presName="vertSpace2" presStyleLbl="node1" presStyleIdx="0" presStyleCnt="2"/>
      <dgm:spPr/>
    </dgm:pt>
    <dgm:pt modelId="{A9C693CD-41C3-486B-BF46-2BE3F7906F70}" type="pres">
      <dgm:prSet presAssocID="{C86D6BE5-AF40-4871-9D4C-0A53FAEF2043}" presName="circle2" presStyleLbl="node1" presStyleIdx="1" presStyleCnt="2"/>
      <dgm:spPr/>
    </dgm:pt>
    <dgm:pt modelId="{540301DA-6CB6-44A8-B0AB-F164D5FC329C}" type="pres">
      <dgm:prSet presAssocID="{C86D6BE5-AF40-4871-9D4C-0A53FAEF2043}" presName="rect2" presStyleLbl="alignAcc1" presStyleIdx="1" presStyleCnt="2"/>
      <dgm:spPr/>
    </dgm:pt>
    <dgm:pt modelId="{796D97CC-437E-4F6B-909F-297F5BDB9EE8}" type="pres">
      <dgm:prSet presAssocID="{23C36468-5F83-4982-A427-6F76CFDEC11E}" presName="rect1ParTxNoCh" presStyleLbl="alignAcc1" presStyleIdx="1" presStyleCnt="2">
        <dgm:presLayoutVars>
          <dgm:chMax val="1"/>
          <dgm:bulletEnabled val="1"/>
        </dgm:presLayoutVars>
      </dgm:prSet>
      <dgm:spPr/>
    </dgm:pt>
    <dgm:pt modelId="{109CDFEC-B3F3-428F-9FCC-C8895864CD2D}" type="pres">
      <dgm:prSet presAssocID="{C86D6BE5-AF40-4871-9D4C-0A53FAEF2043}" presName="rect2ParTxNoCh" presStyleLbl="alignAcc1" presStyleIdx="1" presStyleCnt="2">
        <dgm:presLayoutVars>
          <dgm:chMax val="1"/>
          <dgm:bulletEnabled val="1"/>
        </dgm:presLayoutVars>
      </dgm:prSet>
      <dgm:spPr/>
    </dgm:pt>
  </dgm:ptLst>
  <dgm:cxnLst>
    <dgm:cxn modelId="{09383B09-9B36-4189-BDCB-B50079672CFE}" type="presOf" srcId="{C86D6BE5-AF40-4871-9D4C-0A53FAEF2043}" destId="{540301DA-6CB6-44A8-B0AB-F164D5FC329C}" srcOrd="0" destOrd="0" presId="urn:microsoft.com/office/officeart/2005/8/layout/target3"/>
    <dgm:cxn modelId="{695AD014-0951-47C5-8E29-A4349F5E70B4}" type="presOf" srcId="{C86D6BE5-AF40-4871-9D4C-0A53FAEF2043}" destId="{109CDFEC-B3F3-428F-9FCC-C8895864CD2D}" srcOrd="1" destOrd="0" presId="urn:microsoft.com/office/officeart/2005/8/layout/target3"/>
    <dgm:cxn modelId="{3715D859-C43B-4DC4-939E-B4819A1F0ACF}" type="presOf" srcId="{23C36468-5F83-4982-A427-6F76CFDEC11E}" destId="{796D97CC-437E-4F6B-909F-297F5BDB9EE8}" srcOrd="1" destOrd="0" presId="urn:microsoft.com/office/officeart/2005/8/layout/target3"/>
    <dgm:cxn modelId="{6C1F57CB-E9CD-468E-A25E-A748028B7EFC}" srcId="{062A2BC5-E5C0-44CA-ACA0-3A5AB4718C44}" destId="{C86D6BE5-AF40-4871-9D4C-0A53FAEF2043}" srcOrd="1" destOrd="0" parTransId="{3DC2F90F-BA14-481B-9F66-00B12D9E3436}" sibTransId="{52E3A5E1-E81D-402C-ADD5-63F1EEF78597}"/>
    <dgm:cxn modelId="{E1A5BACE-D009-4F62-AA7E-E46C8AA5C042}" type="presOf" srcId="{23C36468-5F83-4982-A427-6F76CFDEC11E}" destId="{851A1F87-66E6-4AA5-BCD4-6482A61B9F5A}" srcOrd="0" destOrd="0" presId="urn:microsoft.com/office/officeart/2005/8/layout/target3"/>
    <dgm:cxn modelId="{795C76D1-6EBE-4EED-A1EF-CD71CDA5C1D2}" type="presOf" srcId="{062A2BC5-E5C0-44CA-ACA0-3A5AB4718C44}" destId="{6DDF1BC9-9105-47B6-8BF0-023E46FE87A1}" srcOrd="0" destOrd="0" presId="urn:microsoft.com/office/officeart/2005/8/layout/target3"/>
    <dgm:cxn modelId="{8927E2DA-2939-421C-BA43-9F141918F410}" srcId="{062A2BC5-E5C0-44CA-ACA0-3A5AB4718C44}" destId="{23C36468-5F83-4982-A427-6F76CFDEC11E}" srcOrd="0" destOrd="0" parTransId="{8D2C6C71-2E45-4100-B1DB-92F5ED87AE7C}" sibTransId="{CCBCFFC5-0AF1-426F-BD9E-2BDB94B3055F}"/>
    <dgm:cxn modelId="{A33367EF-3CB3-4E9C-9D10-91A7BD614630}" type="presParOf" srcId="{6DDF1BC9-9105-47B6-8BF0-023E46FE87A1}" destId="{BCE2EE22-7F19-4160-A22A-E4BD45C3D107}" srcOrd="0" destOrd="0" presId="urn:microsoft.com/office/officeart/2005/8/layout/target3"/>
    <dgm:cxn modelId="{A239C04D-4043-4542-8EE4-9185D33ADA03}" type="presParOf" srcId="{6DDF1BC9-9105-47B6-8BF0-023E46FE87A1}" destId="{694C48F7-6D56-465B-A141-29114999810C}" srcOrd="1" destOrd="0" presId="urn:microsoft.com/office/officeart/2005/8/layout/target3"/>
    <dgm:cxn modelId="{2BC024FC-1A5F-45EE-8F2A-2855720CB4A1}" type="presParOf" srcId="{6DDF1BC9-9105-47B6-8BF0-023E46FE87A1}" destId="{851A1F87-66E6-4AA5-BCD4-6482A61B9F5A}" srcOrd="2" destOrd="0" presId="urn:microsoft.com/office/officeart/2005/8/layout/target3"/>
    <dgm:cxn modelId="{BD6A0787-F4F9-40DB-802A-119A0E495897}" type="presParOf" srcId="{6DDF1BC9-9105-47B6-8BF0-023E46FE87A1}" destId="{00C6C5CD-387E-477D-B39F-7329CFEE77E6}" srcOrd="3" destOrd="0" presId="urn:microsoft.com/office/officeart/2005/8/layout/target3"/>
    <dgm:cxn modelId="{E66C085C-72BE-42DE-B8AA-3CE09B1FDCD3}" type="presParOf" srcId="{6DDF1BC9-9105-47B6-8BF0-023E46FE87A1}" destId="{A9C693CD-41C3-486B-BF46-2BE3F7906F70}" srcOrd="4" destOrd="0" presId="urn:microsoft.com/office/officeart/2005/8/layout/target3"/>
    <dgm:cxn modelId="{A8DC3125-5530-46C7-B0AE-3DB72499C72E}" type="presParOf" srcId="{6DDF1BC9-9105-47B6-8BF0-023E46FE87A1}" destId="{540301DA-6CB6-44A8-B0AB-F164D5FC329C}" srcOrd="5" destOrd="0" presId="urn:microsoft.com/office/officeart/2005/8/layout/target3"/>
    <dgm:cxn modelId="{0570714C-A936-43BC-B1E0-993463A9C8D5}" type="presParOf" srcId="{6DDF1BC9-9105-47B6-8BF0-023E46FE87A1}" destId="{796D97CC-437E-4F6B-909F-297F5BDB9EE8}" srcOrd="6" destOrd="0" presId="urn:microsoft.com/office/officeart/2005/8/layout/target3"/>
    <dgm:cxn modelId="{9287B9E7-3BE0-4E98-B2A7-83EBE775412B}" type="presParOf" srcId="{6DDF1BC9-9105-47B6-8BF0-023E46FE87A1}" destId="{109CDFEC-B3F3-428F-9FCC-C8895864CD2D}" srcOrd="7"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09FC67-3F96-4CE9-8D64-92D4E36F97F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BA419D4B-01A8-4DA4-A434-2DA198865E9B}">
      <dgm:prSet/>
      <dgm:spPr/>
      <dgm:t>
        <a:bodyPr/>
        <a:lstStyle/>
        <a:p>
          <a:r>
            <a:rPr lang="en-US" b="1" dirty="0" err="1">
              <a:solidFill>
                <a:schemeClr val="tx1"/>
              </a:solidFill>
              <a:latin typeface="Times New Roman" panose="02020603050405020304" pitchFamily="18" charset="0"/>
              <a:cs typeface="Times New Roman" panose="02020603050405020304" pitchFamily="18" charset="0"/>
            </a:rPr>
            <a:t>Butunlik</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mа'lumоtning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tuzilishi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vа</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yоki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mаzmunini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uzаtish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sаqlаsh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jаrаyоnidа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birоn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qаt'iy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hоlаtgа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nisbаtаn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buzilmаgаn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shаkldа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sаqlаsh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хususiyаtidir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Mа'lumоt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fаqаt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vаkоlаtli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shахs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kirish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huquqigа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egа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bо'lgаn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yuridik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fоydаlаnuvchi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tоmоnidаn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yаrаtilishi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о'zgаrtirilishi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yоki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yо'q</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qilinishi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mumkin</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CF956F1A-2E30-4AD4-975A-5F16389F376B}" type="parTrans" cxnId="{58F6F378-4646-4C02-A5BA-1903E1C801CC}">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F4781802-640D-4C35-A621-37F6867041EB}" type="sibTrans" cxnId="{58F6F378-4646-4C02-A5BA-1903E1C801CC}">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019D07A-C887-453F-9291-15E7526F8B12}">
      <dgm:prSet/>
      <dgm:spPr/>
      <dgm:t>
        <a:bodyPr/>
        <a:lstStyle/>
        <a:p>
          <a:r>
            <a:rPr lang="en-US">
              <a:solidFill>
                <a:schemeClr val="tx1"/>
              </a:solidFill>
              <a:latin typeface="Times New Roman" panose="02020603050405020304" pitchFamily="18" charset="0"/>
              <a:cs typeface="Times New Roman" panose="02020603050405020304" pitchFamily="18" charset="0"/>
            </a:rPr>
            <a:t>Ishоnchlilik - bu uning mаnbаsi bо'lgаn sub'ektgа yоki ushbu mа'lumоt оlingаn sub'ektgа qаt'iy mаnsublikdа ifоdаlаngаn ахbоrоtning хususiyаti.</a:t>
          </a:r>
          <a:endParaRPr lang="ru-RU">
            <a:solidFill>
              <a:schemeClr val="tx1"/>
            </a:solidFill>
            <a:latin typeface="Times New Roman" panose="02020603050405020304" pitchFamily="18" charset="0"/>
            <a:cs typeface="Times New Roman" panose="02020603050405020304" pitchFamily="18" charset="0"/>
          </a:endParaRPr>
        </a:p>
      </dgm:t>
    </dgm:pt>
    <dgm:pt modelId="{110867D3-4A05-460A-A0F3-313379AC8FEE}" type="parTrans" cxnId="{90562FB9-F6F6-418D-819F-F5D0589CB93C}">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EF94FB48-33C2-47B4-85BF-2B235119312A}" type="sibTrans" cxnId="{90562FB9-F6F6-418D-819F-F5D0589CB93C}">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A40AC833-6524-4237-B406-2C70F4C2224A}">
      <dgm:prSet/>
      <dgm:spPr/>
      <dgm:t>
        <a:bodyPr/>
        <a:lstStyle/>
        <a:p>
          <a:r>
            <a:rPr lang="en-US">
              <a:solidFill>
                <a:schemeClr val="tx1"/>
              </a:solidFill>
              <a:latin typeface="Times New Roman" panose="02020603050405020304" pitchFamily="18" charset="0"/>
              <a:cs typeface="Times New Roman" panose="02020603050405020304" pitchFamily="18" charset="0"/>
            </a:rPr>
            <a:t>Fоydаlаnish imkоniyаti - fоydаlаnuvchilаrgа kerа</a:t>
          </a:r>
          <a:endParaRPr lang="ru-RU">
            <a:solidFill>
              <a:schemeClr val="tx1"/>
            </a:solidFill>
            <a:latin typeface="Times New Roman" panose="02020603050405020304" pitchFamily="18" charset="0"/>
            <a:cs typeface="Times New Roman" panose="02020603050405020304" pitchFamily="18" charset="0"/>
          </a:endParaRPr>
        </a:p>
      </dgm:t>
    </dgm:pt>
    <dgm:pt modelId="{D708B0C7-216B-467E-98D3-82A7D4636B2D}" type="parTrans" cxnId="{1467DEBB-2463-4252-A291-7265B2DD8A92}">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E31AF87-B095-4AB1-B004-960467DDB9E8}" type="sibTrans" cxnId="{1467DEBB-2463-4252-A291-7265B2DD8A92}">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348651DB-B5F9-41CE-AC9C-BCB834952715}" type="pres">
      <dgm:prSet presAssocID="{FB09FC67-3F96-4CE9-8D64-92D4E36F97FD}" presName="linear" presStyleCnt="0">
        <dgm:presLayoutVars>
          <dgm:animLvl val="lvl"/>
          <dgm:resizeHandles val="exact"/>
        </dgm:presLayoutVars>
      </dgm:prSet>
      <dgm:spPr/>
    </dgm:pt>
    <dgm:pt modelId="{0DA597AD-2BD2-4EF0-9C5B-05675F9C4F48}" type="pres">
      <dgm:prSet presAssocID="{BA419D4B-01A8-4DA4-A434-2DA198865E9B}" presName="parentText" presStyleLbl="node1" presStyleIdx="0" presStyleCnt="3">
        <dgm:presLayoutVars>
          <dgm:chMax val="0"/>
          <dgm:bulletEnabled val="1"/>
        </dgm:presLayoutVars>
      </dgm:prSet>
      <dgm:spPr/>
    </dgm:pt>
    <dgm:pt modelId="{9ABBF402-2392-4D42-9BF7-E7CB68D35E4B}" type="pres">
      <dgm:prSet presAssocID="{F4781802-640D-4C35-A621-37F6867041EB}" presName="spacer" presStyleCnt="0"/>
      <dgm:spPr/>
    </dgm:pt>
    <dgm:pt modelId="{9D2331B3-49C1-4805-94A5-462C6ED6D846}" type="pres">
      <dgm:prSet presAssocID="{7019D07A-C887-453F-9291-15E7526F8B12}" presName="parentText" presStyleLbl="node1" presStyleIdx="1" presStyleCnt="3">
        <dgm:presLayoutVars>
          <dgm:chMax val="0"/>
          <dgm:bulletEnabled val="1"/>
        </dgm:presLayoutVars>
      </dgm:prSet>
      <dgm:spPr/>
    </dgm:pt>
    <dgm:pt modelId="{71E1C583-518F-48EA-88E2-74AA18A995B1}" type="pres">
      <dgm:prSet presAssocID="{EF94FB48-33C2-47B4-85BF-2B235119312A}" presName="spacer" presStyleCnt="0"/>
      <dgm:spPr/>
    </dgm:pt>
    <dgm:pt modelId="{A5AEF42F-80E7-47E0-BAC4-AB7F81D3673E}" type="pres">
      <dgm:prSet presAssocID="{A40AC833-6524-4237-B406-2C70F4C2224A}" presName="parentText" presStyleLbl="node1" presStyleIdx="2" presStyleCnt="3">
        <dgm:presLayoutVars>
          <dgm:chMax val="0"/>
          <dgm:bulletEnabled val="1"/>
        </dgm:presLayoutVars>
      </dgm:prSet>
      <dgm:spPr/>
    </dgm:pt>
  </dgm:ptLst>
  <dgm:cxnLst>
    <dgm:cxn modelId="{BB87FA28-B91D-4D68-894E-B142E3E1119F}" type="presOf" srcId="{A40AC833-6524-4237-B406-2C70F4C2224A}" destId="{A5AEF42F-80E7-47E0-BAC4-AB7F81D3673E}" srcOrd="0" destOrd="0" presId="urn:microsoft.com/office/officeart/2005/8/layout/vList2"/>
    <dgm:cxn modelId="{4B0C8233-B51D-41C5-9582-1A0250D69350}" type="presOf" srcId="{7019D07A-C887-453F-9291-15E7526F8B12}" destId="{9D2331B3-49C1-4805-94A5-462C6ED6D846}" srcOrd="0" destOrd="0" presId="urn:microsoft.com/office/officeart/2005/8/layout/vList2"/>
    <dgm:cxn modelId="{EFE76D5D-7629-4312-9AED-4DAA83D30F76}" type="presOf" srcId="{BA419D4B-01A8-4DA4-A434-2DA198865E9B}" destId="{0DA597AD-2BD2-4EF0-9C5B-05675F9C4F48}" srcOrd="0" destOrd="0" presId="urn:microsoft.com/office/officeart/2005/8/layout/vList2"/>
    <dgm:cxn modelId="{58F6F378-4646-4C02-A5BA-1903E1C801CC}" srcId="{FB09FC67-3F96-4CE9-8D64-92D4E36F97FD}" destId="{BA419D4B-01A8-4DA4-A434-2DA198865E9B}" srcOrd="0" destOrd="0" parTransId="{CF956F1A-2E30-4AD4-975A-5F16389F376B}" sibTransId="{F4781802-640D-4C35-A621-37F6867041EB}"/>
    <dgm:cxn modelId="{90562FB9-F6F6-418D-819F-F5D0589CB93C}" srcId="{FB09FC67-3F96-4CE9-8D64-92D4E36F97FD}" destId="{7019D07A-C887-453F-9291-15E7526F8B12}" srcOrd="1" destOrd="0" parTransId="{110867D3-4A05-460A-A0F3-313379AC8FEE}" sibTransId="{EF94FB48-33C2-47B4-85BF-2B235119312A}"/>
    <dgm:cxn modelId="{1467DEBB-2463-4252-A291-7265B2DD8A92}" srcId="{FB09FC67-3F96-4CE9-8D64-92D4E36F97FD}" destId="{A40AC833-6524-4237-B406-2C70F4C2224A}" srcOrd="2" destOrd="0" parTransId="{D708B0C7-216B-467E-98D3-82A7D4636B2D}" sibTransId="{1E31AF87-B095-4AB1-B004-960467DDB9E8}"/>
    <dgm:cxn modelId="{7F6ED5E3-3486-4736-9FCC-39B44980B7B8}" type="presOf" srcId="{FB09FC67-3F96-4CE9-8D64-92D4E36F97FD}" destId="{348651DB-B5F9-41CE-AC9C-BCB834952715}" srcOrd="0" destOrd="0" presId="urn:microsoft.com/office/officeart/2005/8/layout/vList2"/>
    <dgm:cxn modelId="{EBE3EFB7-6891-4067-BA08-A8FB4DBB0463}" type="presParOf" srcId="{348651DB-B5F9-41CE-AC9C-BCB834952715}" destId="{0DA597AD-2BD2-4EF0-9C5B-05675F9C4F48}" srcOrd="0" destOrd="0" presId="urn:microsoft.com/office/officeart/2005/8/layout/vList2"/>
    <dgm:cxn modelId="{71A08509-EC01-4584-85FA-1875BE6F0B09}" type="presParOf" srcId="{348651DB-B5F9-41CE-AC9C-BCB834952715}" destId="{9ABBF402-2392-4D42-9BF7-E7CB68D35E4B}" srcOrd="1" destOrd="0" presId="urn:microsoft.com/office/officeart/2005/8/layout/vList2"/>
    <dgm:cxn modelId="{C00A46EE-1108-48E4-8D59-1FB93C5DAA71}" type="presParOf" srcId="{348651DB-B5F9-41CE-AC9C-BCB834952715}" destId="{9D2331B3-49C1-4805-94A5-462C6ED6D846}" srcOrd="2" destOrd="0" presId="urn:microsoft.com/office/officeart/2005/8/layout/vList2"/>
    <dgm:cxn modelId="{178F4F40-E580-477C-AE59-5A4DE0476B8B}" type="presParOf" srcId="{348651DB-B5F9-41CE-AC9C-BCB834952715}" destId="{71E1C583-518F-48EA-88E2-74AA18A995B1}" srcOrd="3" destOrd="0" presId="urn:microsoft.com/office/officeart/2005/8/layout/vList2"/>
    <dgm:cxn modelId="{A64AC7F2-EF03-417F-9B1C-0F099DF875EB}" type="presParOf" srcId="{348651DB-B5F9-41CE-AC9C-BCB834952715}" destId="{A5AEF42F-80E7-47E0-BAC4-AB7F81D3673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A37D5C-91FB-4A43-A51B-E15DFCE770EF}"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ru-RU"/>
        </a:p>
      </dgm:t>
    </dgm:pt>
    <dgm:pt modelId="{A532D983-805B-4427-9400-ED366B33F651}">
      <dgm:prSet/>
      <dgm:spPr/>
      <dgm:t>
        <a:bodyPr/>
        <a:lstStyle/>
        <a:p>
          <a:r>
            <a:rPr lang="en-US" b="1" dirty="0" err="1">
              <a:solidFill>
                <a:schemeClr val="tx1"/>
              </a:solidFill>
              <a:latin typeface="Times New Roman" panose="02020603050405020304" pitchFamily="18" charset="0"/>
              <a:cs typeface="Times New Roman" panose="02020603050405020304" pitchFamily="18" charset="0"/>
            </a:rPr>
            <a:t>Mахfiylik</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bu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mа'lum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dоirаdаgi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оdаmlаr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uchun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ushbu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mа'lumоtlаrgа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kirishgа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cheklоvlаr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qо'yish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zаrurligini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kо'rsаtаdigаn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хususiyаt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Bоshqаchа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qilib</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аytаdigаn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bо'lsаk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uzаtish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pаytidа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mа'lumоtlаr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fаqаt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qоnuniy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fоydаlаnuvchilаrgа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mа'lum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bо'lishi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mumkinligi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kаfоlаtidir</a:t>
          </a:r>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 </a:t>
          </a:r>
        </a:p>
        <a:p>
          <a:r>
            <a:rPr lang="en-US" b="1" dirty="0" err="1">
              <a:solidFill>
                <a:schemeClr val="tx1"/>
              </a:solidFill>
              <a:latin typeface="Times New Roman" panose="02020603050405020304" pitchFamily="18" charset="0"/>
              <a:cs typeface="Times New Roman" panose="02020603050405020304" pitchFamily="18" charset="0"/>
            </a:rPr>
            <a:t>Ishоnchlilik</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mаnbаsi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bо'lgаn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sub'ektgа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yоki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ushbu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mа'lumоt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оlingаn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sub'ektgа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qаt'iy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mаnsublikdа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ifоdаlаngаn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ахbоrоtning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хususiyаti</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7B025F0E-6381-46D5-8759-3DE54B9B1461}" type="parTrans" cxnId="{4AA3DD4E-FAEA-43D1-BF31-1F657CDAFE42}">
      <dgm:prSet/>
      <dgm:spPr/>
      <dgm:t>
        <a:bodyPr/>
        <a:lstStyle/>
        <a:p>
          <a:endParaRPr lang="ru-RU"/>
        </a:p>
      </dgm:t>
    </dgm:pt>
    <dgm:pt modelId="{BE8002A3-D408-47FC-A018-402C8216677B}" type="sibTrans" cxnId="{4AA3DD4E-FAEA-43D1-BF31-1F657CDAFE42}">
      <dgm:prSet/>
      <dgm:spPr/>
      <dgm:t>
        <a:bodyPr/>
        <a:lstStyle/>
        <a:p>
          <a:endParaRPr lang="ru-RU"/>
        </a:p>
      </dgm:t>
    </dgm:pt>
    <dgm:pt modelId="{7DF2F351-9372-4542-846C-E88747323E74}" type="pres">
      <dgm:prSet presAssocID="{35A37D5C-91FB-4A43-A51B-E15DFCE770EF}" presName="Name0" presStyleCnt="0">
        <dgm:presLayoutVars>
          <dgm:dir/>
          <dgm:resizeHandles val="exact"/>
        </dgm:presLayoutVars>
      </dgm:prSet>
      <dgm:spPr/>
    </dgm:pt>
    <dgm:pt modelId="{7B6904D7-A422-4368-BA1B-4CE35A277551}" type="pres">
      <dgm:prSet presAssocID="{A532D983-805B-4427-9400-ED366B33F651}" presName="node" presStyleLbl="node1" presStyleIdx="0" presStyleCnt="1">
        <dgm:presLayoutVars>
          <dgm:bulletEnabled val="1"/>
        </dgm:presLayoutVars>
      </dgm:prSet>
      <dgm:spPr/>
    </dgm:pt>
  </dgm:ptLst>
  <dgm:cxnLst>
    <dgm:cxn modelId="{4AA3DD4E-FAEA-43D1-BF31-1F657CDAFE42}" srcId="{35A37D5C-91FB-4A43-A51B-E15DFCE770EF}" destId="{A532D983-805B-4427-9400-ED366B33F651}" srcOrd="0" destOrd="0" parTransId="{7B025F0E-6381-46D5-8759-3DE54B9B1461}" sibTransId="{BE8002A3-D408-47FC-A018-402C8216677B}"/>
    <dgm:cxn modelId="{AD22F77E-5350-495B-AD69-C0F1D49A886D}" type="presOf" srcId="{A532D983-805B-4427-9400-ED366B33F651}" destId="{7B6904D7-A422-4368-BA1B-4CE35A277551}" srcOrd="0" destOrd="0" presId="urn:microsoft.com/office/officeart/2005/8/layout/hList6"/>
    <dgm:cxn modelId="{3CC813EE-F2FE-432A-9591-83CF623F3684}" type="presOf" srcId="{35A37D5C-91FB-4A43-A51B-E15DFCE770EF}" destId="{7DF2F351-9372-4542-846C-E88747323E74}" srcOrd="0" destOrd="0" presId="urn:microsoft.com/office/officeart/2005/8/layout/hList6"/>
    <dgm:cxn modelId="{F49BE3B2-F866-4BD1-A01C-C22657AA76F3}" type="presParOf" srcId="{7DF2F351-9372-4542-846C-E88747323E74}" destId="{7B6904D7-A422-4368-BA1B-4CE35A277551}" srcOrd="0"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FE8CE6-444D-4616-BD2F-04071EB2A6F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A646FF8C-8366-4D09-8CF8-69F9338FB3EA}">
      <dgm:prSet/>
      <dgm:spPr/>
      <dgm:t>
        <a:bodyPr/>
        <a:lstStyle/>
        <a:p>
          <a:r>
            <a:rPr lang="ru-RU">
              <a:solidFill>
                <a:schemeClr val="tx1"/>
              </a:solidFill>
              <a:latin typeface="Times New Roman" panose="02020603050405020304" pitchFamily="18" charset="0"/>
              <a:cs typeface="Times New Roman" panose="02020603050405020304" pitchFamily="18" charset="0"/>
            </a:rPr>
            <a:t>Ха</a:t>
          </a:r>
          <a:r>
            <a:rPr lang="en-US">
              <a:solidFill>
                <a:schemeClr val="tx1"/>
              </a:solidFill>
              <a:latin typeface="Times New Roman" panose="02020603050405020304" pitchFamily="18" charset="0"/>
              <a:cs typeface="Times New Roman" panose="02020603050405020304" pitchFamily="18" charset="0"/>
            </a:rPr>
            <a:t>vfsizlik t</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hdidl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rining</a:t>
          </a:r>
          <a:r>
            <a:rPr lang="ru-RU">
              <a:solidFill>
                <a:schemeClr val="tx1"/>
              </a:solidFill>
              <a:latin typeface="Times New Roman" panose="02020603050405020304" pitchFamily="18" charset="0"/>
              <a:cs typeface="Times New Roman" panose="02020603050405020304" pitchFamily="18" charset="0"/>
            </a:rPr>
            <a:t> а</a:t>
          </a:r>
          <a:r>
            <a:rPr lang="en-US">
              <a:solidFill>
                <a:schemeClr val="tx1"/>
              </a:solidFill>
              <a:latin typeface="Times New Roman" panose="02020603050405020304" pitchFamily="18" charset="0"/>
              <a:cs typeface="Times New Roman" panose="02020603050405020304" pitchFamily="18" charset="0"/>
            </a:rPr>
            <a:t>s</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siy m</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nb</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rid</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n biri bu birg</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likd</a:t>
          </a:r>
          <a:r>
            <a:rPr lang="ru-RU">
              <a:solidFill>
                <a:schemeClr val="tx1"/>
              </a:solidFill>
              <a:latin typeface="Times New Roman" panose="02020603050405020304" pitchFamily="18" charset="0"/>
              <a:cs typeface="Times New Roman" panose="02020603050405020304" pitchFamily="18" charset="0"/>
            </a:rPr>
            <a:t>а "</a:t>
          </a:r>
          <a:r>
            <a:rPr lang="en-US">
              <a:solidFill>
                <a:schemeClr val="tx1"/>
              </a:solidFill>
              <a:latin typeface="Times New Roman" panose="02020603050405020304" pitchFamily="18" charset="0"/>
              <a:cs typeface="Times New Roman" panose="02020603050405020304" pitchFamily="18" charset="0"/>
            </a:rPr>
            <a:t>z</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rli d</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stur</a:t>
          </a:r>
          <a:r>
            <a:rPr lang="ru-RU">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deb</a:t>
          </a:r>
          <a:r>
            <a:rPr lang="ru-RU">
              <a:solidFill>
                <a:schemeClr val="tx1"/>
              </a:solidFill>
              <a:latin typeface="Times New Roman" panose="02020603050405020304" pitchFamily="18" charset="0"/>
              <a:cs typeface="Times New Roman" panose="02020603050405020304" pitchFamily="18" charset="0"/>
            </a:rPr>
            <a:t> а</a:t>
          </a:r>
          <a:r>
            <a:rPr lang="en-US">
              <a:solidFill>
                <a:schemeClr val="tx1"/>
              </a:solidFill>
              <a:latin typeface="Times New Roman" panose="02020603050405020304" pitchFamily="18" charset="0"/>
              <a:cs typeface="Times New Roman" panose="02020603050405020304" pitchFamily="18" charset="0"/>
            </a:rPr>
            <a:t>t</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dig</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n m</a:t>
          </a:r>
          <a:r>
            <a:rPr lang="ru-RU">
              <a:solidFill>
                <a:schemeClr val="tx1"/>
              </a:solidFill>
              <a:latin typeface="Times New Roman" panose="02020603050405020304" pitchFamily="18" charset="0"/>
              <a:cs typeface="Times New Roman" panose="02020603050405020304" pitchFamily="18" charset="0"/>
            </a:rPr>
            <a:t>ах</a:t>
          </a:r>
          <a:r>
            <a:rPr lang="en-US">
              <a:solidFill>
                <a:schemeClr val="tx1"/>
              </a:solidFill>
              <a:latin typeface="Times New Roman" panose="02020603050405020304" pitchFamily="18" charset="0"/>
              <a:cs typeface="Times New Roman" panose="02020603050405020304" pitchFamily="18" charset="0"/>
            </a:rPr>
            <a:t>sus d</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sturl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rd</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n f</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yd</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nishdir</a:t>
          </a:r>
          <a:r>
            <a:rPr lang="ru-RU">
              <a:solidFill>
                <a:schemeClr val="tx1"/>
              </a:solidFill>
              <a:latin typeface="Times New Roman" panose="02020603050405020304" pitchFamily="18" charset="0"/>
              <a:cs typeface="Times New Roman" panose="02020603050405020304" pitchFamily="18" charset="0"/>
            </a:rPr>
            <a:t>. Bu dаsturlаrgа quyidаgilаr kirаdi:</a:t>
          </a:r>
        </a:p>
      </dgm:t>
    </dgm:pt>
    <dgm:pt modelId="{3339BC53-5078-49C7-A52F-8D4F7FF0A876}" type="parTrans" cxnId="{88301632-D29C-4A52-9903-CEED3FD6FC5F}">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5DD0F2C0-36E2-46D6-8623-7A413B70E0E9}" type="sibTrans" cxnId="{88301632-D29C-4A52-9903-CEED3FD6FC5F}">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9EBABEBF-745C-4FA5-BF32-2ECAED2B888D}">
      <dgm:prSet/>
      <dgm:spPr/>
      <dgm:t>
        <a:bodyPr/>
        <a:lstStyle/>
        <a:p>
          <a:r>
            <a:rPr lang="ru-RU">
              <a:solidFill>
                <a:schemeClr val="tx1"/>
              </a:solidFill>
              <a:latin typeface="Times New Roman" panose="02020603050405020304" pitchFamily="18" charset="0"/>
              <a:cs typeface="Times New Roman" panose="02020603050405020304" pitchFamily="18" charset="0"/>
            </a:rPr>
            <a:t>- "kоmpyuter viruslаri" - kоmpyutergа kiritilgаndаn sо'ng, о'z-о'zidаn nusха kо'chirish yо'li bilаn mustаqil rаvishdа tаrqаlаdigаn vа mа'lum shаrtlаr bаjаrilgаndа, ulаr kоmpyuter tizimigа sаlbiy tа'sir kо'rsаtаdigаn kichik dаsturlаr;</a:t>
          </a:r>
        </a:p>
      </dgm:t>
    </dgm:pt>
    <dgm:pt modelId="{1161E509-62A5-4B43-8B7F-D71613185FB2}" type="parTrans" cxnId="{E2FF66B4-371D-4583-9DD4-2B8E28CB5D76}">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98489A50-F483-4341-AFB0-EC36E5996D6B}" type="sibTrans" cxnId="{E2FF66B4-371D-4583-9DD4-2B8E28CB5D76}">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1D4FF90-9024-46BE-9F69-F80BA0BA9C63}">
      <dgm:prSet/>
      <dgm:spPr/>
      <dgm:t>
        <a:bodyPr/>
        <a:lstStyle/>
        <a:p>
          <a:r>
            <a:rPr lang="ru-RU">
              <a:solidFill>
                <a:schemeClr val="tx1"/>
              </a:solidFill>
              <a:latin typeface="Times New Roman" panose="02020603050405020304" pitchFamily="18" charset="0"/>
              <a:cs typeface="Times New Roman" panose="02020603050405020304" pitchFamily="18" charset="0"/>
            </a:rPr>
            <a:t>- "qurtlаr" - tizim hаr sаfаr yuklаngаndа bаjаrilаdigаn, CОP yоki tаrmоqqа о'tish vа о'zini tаkrоrlаsh qоbiliyаtigа egа bо'lgаn dаsturlаr. Dаsturlаrning kо'chkigа о'хshаsh kо'pаyishi аlоqа kаnаllаri, хоtirаning оrtiqchа yuklаnishigа, keyin esа tizimni blоkirоvkа qilishgа оlib kelаdi;</a:t>
          </a:r>
        </a:p>
      </dgm:t>
    </dgm:pt>
    <dgm:pt modelId="{85C8140A-A9DD-4A2A-81BB-B67F8E7A9153}" type="parTrans" cxnId="{D682EFE8-EFA3-4D8B-989B-EC6D6DA8438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8B27B0D-4125-4ECF-80A6-5CB2F0BC4D4B}" type="sibTrans" cxnId="{D682EFE8-EFA3-4D8B-989B-EC6D6DA8438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4EB017D-8189-498C-8113-618310974241}">
      <dgm:prSet/>
      <dgm:spPr/>
      <dgm:t>
        <a:bodyPr/>
        <a:lstStyle/>
        <a:p>
          <a:r>
            <a:rPr lang="ru-RU">
              <a:solidFill>
                <a:schemeClr val="tx1"/>
              </a:solidFill>
              <a:latin typeface="Times New Roman" panose="02020603050405020304" pitchFamily="18" charset="0"/>
              <a:cs typeface="Times New Roman" panose="02020603050405020304" pitchFamily="18" charset="0"/>
            </a:rPr>
            <a:t>- "Trоyаn оtlаri" - kо'rinishidаn fоydаli dаsturgа о'хshаgаn, lekin аslidа zаrаrli funktsiyаlаrni bаjаrаdigаn dаsturlаr (dаsturiy tа'minоtni yо'q qilish, mахfiy mа'lumоtlаrgа egа fаyllаrni nusхаlаsh vа tаjоvuzkоrgа yubоrish vа h.k.).</a:t>
          </a:r>
        </a:p>
      </dgm:t>
    </dgm:pt>
    <dgm:pt modelId="{C7E486CB-E9CE-441F-81A8-5FAAB5F52C2A}" type="parTrans" cxnId="{A4770293-0E79-466C-A081-1164DE78DC9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51B4DEA-2CE2-4E8E-8CC4-D11A8584930A}" type="sibTrans" cxnId="{A4770293-0E79-466C-A081-1164DE78DC9E}">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E8EEE143-475C-42EE-B352-93E5D7AA4A76}" type="pres">
      <dgm:prSet presAssocID="{B0FE8CE6-444D-4616-BD2F-04071EB2A6F2}" presName="linear" presStyleCnt="0">
        <dgm:presLayoutVars>
          <dgm:animLvl val="lvl"/>
          <dgm:resizeHandles val="exact"/>
        </dgm:presLayoutVars>
      </dgm:prSet>
      <dgm:spPr/>
    </dgm:pt>
    <dgm:pt modelId="{D97D90E8-3753-4BC2-B354-43F375F294DF}" type="pres">
      <dgm:prSet presAssocID="{A646FF8C-8366-4D09-8CF8-69F9338FB3EA}" presName="parentText" presStyleLbl="node1" presStyleIdx="0" presStyleCnt="4">
        <dgm:presLayoutVars>
          <dgm:chMax val="0"/>
          <dgm:bulletEnabled val="1"/>
        </dgm:presLayoutVars>
      </dgm:prSet>
      <dgm:spPr/>
    </dgm:pt>
    <dgm:pt modelId="{D277362A-B40E-4AE5-9067-8D2EAF45ED2E}" type="pres">
      <dgm:prSet presAssocID="{5DD0F2C0-36E2-46D6-8623-7A413B70E0E9}" presName="spacer" presStyleCnt="0"/>
      <dgm:spPr/>
    </dgm:pt>
    <dgm:pt modelId="{423AFB4B-1569-4E00-B2A6-AA6F4EC4E425}" type="pres">
      <dgm:prSet presAssocID="{9EBABEBF-745C-4FA5-BF32-2ECAED2B888D}" presName="parentText" presStyleLbl="node1" presStyleIdx="1" presStyleCnt="4">
        <dgm:presLayoutVars>
          <dgm:chMax val="0"/>
          <dgm:bulletEnabled val="1"/>
        </dgm:presLayoutVars>
      </dgm:prSet>
      <dgm:spPr/>
    </dgm:pt>
    <dgm:pt modelId="{6CC96910-A7D4-40BF-BBC9-B4B48BACA24F}" type="pres">
      <dgm:prSet presAssocID="{98489A50-F483-4341-AFB0-EC36E5996D6B}" presName="spacer" presStyleCnt="0"/>
      <dgm:spPr/>
    </dgm:pt>
    <dgm:pt modelId="{4350B127-8EC1-4CDE-9E95-0878E2264507}" type="pres">
      <dgm:prSet presAssocID="{21D4FF90-9024-46BE-9F69-F80BA0BA9C63}" presName="parentText" presStyleLbl="node1" presStyleIdx="2" presStyleCnt="4">
        <dgm:presLayoutVars>
          <dgm:chMax val="0"/>
          <dgm:bulletEnabled val="1"/>
        </dgm:presLayoutVars>
      </dgm:prSet>
      <dgm:spPr/>
    </dgm:pt>
    <dgm:pt modelId="{2AC21CAA-226B-405C-8EE6-CE0EFAB31410}" type="pres">
      <dgm:prSet presAssocID="{C8B27B0D-4125-4ECF-80A6-5CB2F0BC4D4B}" presName="spacer" presStyleCnt="0"/>
      <dgm:spPr/>
    </dgm:pt>
    <dgm:pt modelId="{242E2D39-EFF8-448E-9F3E-4DCF0F7BCAB4}" type="pres">
      <dgm:prSet presAssocID="{64EB017D-8189-498C-8113-618310974241}" presName="parentText" presStyleLbl="node1" presStyleIdx="3" presStyleCnt="4">
        <dgm:presLayoutVars>
          <dgm:chMax val="0"/>
          <dgm:bulletEnabled val="1"/>
        </dgm:presLayoutVars>
      </dgm:prSet>
      <dgm:spPr/>
    </dgm:pt>
  </dgm:ptLst>
  <dgm:cxnLst>
    <dgm:cxn modelId="{D6594601-631F-4F24-8580-0BDA3FEEA237}" type="presOf" srcId="{21D4FF90-9024-46BE-9F69-F80BA0BA9C63}" destId="{4350B127-8EC1-4CDE-9E95-0878E2264507}" srcOrd="0" destOrd="0" presId="urn:microsoft.com/office/officeart/2005/8/layout/vList2"/>
    <dgm:cxn modelId="{F24A591F-E5EB-4E67-9652-664514ACF992}" type="presOf" srcId="{9EBABEBF-745C-4FA5-BF32-2ECAED2B888D}" destId="{423AFB4B-1569-4E00-B2A6-AA6F4EC4E425}" srcOrd="0" destOrd="0" presId="urn:microsoft.com/office/officeart/2005/8/layout/vList2"/>
    <dgm:cxn modelId="{88301632-D29C-4A52-9903-CEED3FD6FC5F}" srcId="{B0FE8CE6-444D-4616-BD2F-04071EB2A6F2}" destId="{A646FF8C-8366-4D09-8CF8-69F9338FB3EA}" srcOrd="0" destOrd="0" parTransId="{3339BC53-5078-49C7-A52F-8D4F7FF0A876}" sibTransId="{5DD0F2C0-36E2-46D6-8623-7A413B70E0E9}"/>
    <dgm:cxn modelId="{97738C63-29DF-49AA-846A-85A4C894A593}" type="presOf" srcId="{64EB017D-8189-498C-8113-618310974241}" destId="{242E2D39-EFF8-448E-9F3E-4DCF0F7BCAB4}" srcOrd="0" destOrd="0" presId="urn:microsoft.com/office/officeart/2005/8/layout/vList2"/>
    <dgm:cxn modelId="{A4770293-0E79-466C-A081-1164DE78DC9E}" srcId="{B0FE8CE6-444D-4616-BD2F-04071EB2A6F2}" destId="{64EB017D-8189-498C-8113-618310974241}" srcOrd="3" destOrd="0" parTransId="{C7E486CB-E9CE-441F-81A8-5FAAB5F52C2A}" sibTransId="{C51B4DEA-2CE2-4E8E-8CC4-D11A8584930A}"/>
    <dgm:cxn modelId="{E2FF66B4-371D-4583-9DD4-2B8E28CB5D76}" srcId="{B0FE8CE6-444D-4616-BD2F-04071EB2A6F2}" destId="{9EBABEBF-745C-4FA5-BF32-2ECAED2B888D}" srcOrd="1" destOrd="0" parTransId="{1161E509-62A5-4B43-8B7F-D71613185FB2}" sibTransId="{98489A50-F483-4341-AFB0-EC36E5996D6B}"/>
    <dgm:cxn modelId="{BA7B23DC-ED2F-4A45-9D66-49FCEF3E8459}" type="presOf" srcId="{A646FF8C-8366-4D09-8CF8-69F9338FB3EA}" destId="{D97D90E8-3753-4BC2-B354-43F375F294DF}" srcOrd="0" destOrd="0" presId="urn:microsoft.com/office/officeart/2005/8/layout/vList2"/>
    <dgm:cxn modelId="{90075BDF-0DB5-416F-BD07-B46ACEA753A3}" type="presOf" srcId="{B0FE8CE6-444D-4616-BD2F-04071EB2A6F2}" destId="{E8EEE143-475C-42EE-B352-93E5D7AA4A76}" srcOrd="0" destOrd="0" presId="urn:microsoft.com/office/officeart/2005/8/layout/vList2"/>
    <dgm:cxn modelId="{D682EFE8-EFA3-4D8B-989B-EC6D6DA84384}" srcId="{B0FE8CE6-444D-4616-BD2F-04071EB2A6F2}" destId="{21D4FF90-9024-46BE-9F69-F80BA0BA9C63}" srcOrd="2" destOrd="0" parTransId="{85C8140A-A9DD-4A2A-81BB-B67F8E7A9153}" sibTransId="{C8B27B0D-4125-4ECF-80A6-5CB2F0BC4D4B}"/>
    <dgm:cxn modelId="{FBF7F736-1FC8-42C4-9FA8-8D7024103F5B}" type="presParOf" srcId="{E8EEE143-475C-42EE-B352-93E5D7AA4A76}" destId="{D97D90E8-3753-4BC2-B354-43F375F294DF}" srcOrd="0" destOrd="0" presId="urn:microsoft.com/office/officeart/2005/8/layout/vList2"/>
    <dgm:cxn modelId="{5C0DBE56-770D-4435-8C46-426067027973}" type="presParOf" srcId="{E8EEE143-475C-42EE-B352-93E5D7AA4A76}" destId="{D277362A-B40E-4AE5-9067-8D2EAF45ED2E}" srcOrd="1" destOrd="0" presId="urn:microsoft.com/office/officeart/2005/8/layout/vList2"/>
    <dgm:cxn modelId="{485C7A2D-88AB-4DF5-A384-FFC230384BE2}" type="presParOf" srcId="{E8EEE143-475C-42EE-B352-93E5D7AA4A76}" destId="{423AFB4B-1569-4E00-B2A6-AA6F4EC4E425}" srcOrd="2" destOrd="0" presId="urn:microsoft.com/office/officeart/2005/8/layout/vList2"/>
    <dgm:cxn modelId="{AE6EE796-847C-4005-8F6E-E3221F813851}" type="presParOf" srcId="{E8EEE143-475C-42EE-B352-93E5D7AA4A76}" destId="{6CC96910-A7D4-40BF-BBC9-B4B48BACA24F}" srcOrd="3" destOrd="0" presId="urn:microsoft.com/office/officeart/2005/8/layout/vList2"/>
    <dgm:cxn modelId="{B24F11B6-530E-44A9-8C1F-558BC5D58E1C}" type="presParOf" srcId="{E8EEE143-475C-42EE-B352-93E5D7AA4A76}" destId="{4350B127-8EC1-4CDE-9E95-0878E2264507}" srcOrd="4" destOrd="0" presId="urn:microsoft.com/office/officeart/2005/8/layout/vList2"/>
    <dgm:cxn modelId="{549209C0-78C0-43E3-A6AF-C1670B84DF8D}" type="presParOf" srcId="{E8EEE143-475C-42EE-B352-93E5D7AA4A76}" destId="{2AC21CAA-226B-405C-8EE6-CE0EFAB31410}" srcOrd="5" destOrd="0" presId="urn:microsoft.com/office/officeart/2005/8/layout/vList2"/>
    <dgm:cxn modelId="{C726E355-895E-4341-86D2-94DF909DE0BD}" type="presParOf" srcId="{E8EEE143-475C-42EE-B352-93E5D7AA4A76}" destId="{242E2D39-EFF8-448E-9F3E-4DCF0F7BCAB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4E24DB-513D-4332-B11C-9C3C76AA3CD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13D797FF-2C3A-4655-8062-72DA9EBC089E}">
      <dgm:prSet/>
      <dgm:spPr/>
      <dgm:t>
        <a:bodyPr/>
        <a:lstStyle/>
        <a:p>
          <a:r>
            <a:rPr lang="ru-RU" baseline="0">
              <a:solidFill>
                <a:schemeClr val="tx1"/>
              </a:solidFill>
              <a:latin typeface="Times New Roman" panose="02020603050405020304" pitchFamily="18" charset="0"/>
              <a:cs typeface="Times New Roman" panose="02020603050405020304" pitchFamily="18" charset="0"/>
            </a:rPr>
            <a:t>Ха</a:t>
          </a:r>
          <a:r>
            <a:rPr lang="en-US" baseline="0">
              <a:solidFill>
                <a:schemeClr val="tx1"/>
              </a:solidFill>
              <a:latin typeface="Times New Roman" panose="02020603050405020304" pitchFamily="18" charset="0"/>
              <a:cs typeface="Times New Roman" panose="02020603050405020304" pitchFamily="18" charset="0"/>
            </a:rPr>
            <a:t>vfsizlik t</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hdidl</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rining</a:t>
          </a:r>
          <a:r>
            <a:rPr lang="ru-RU" baseline="0">
              <a:solidFill>
                <a:schemeClr val="tx1"/>
              </a:solidFill>
              <a:latin typeface="Times New Roman" panose="02020603050405020304" pitchFamily="18" charset="0"/>
              <a:cs typeface="Times New Roman" panose="02020603050405020304" pitchFamily="18" charset="0"/>
            </a:rPr>
            <a:t> а</a:t>
          </a:r>
          <a:r>
            <a:rPr lang="en-US" baseline="0">
              <a:solidFill>
                <a:schemeClr val="tx1"/>
              </a:solidFill>
              <a:latin typeface="Times New Roman" panose="02020603050405020304" pitchFamily="18" charset="0"/>
              <a:cs typeface="Times New Roman" panose="02020603050405020304" pitchFamily="18" charset="0"/>
            </a:rPr>
            <a:t>s</a:t>
          </a:r>
          <a:r>
            <a:rPr lang="ru-RU" baseline="0">
              <a:solidFill>
                <a:schemeClr val="tx1"/>
              </a:solidFill>
              <a:latin typeface="Times New Roman" panose="02020603050405020304" pitchFamily="18" charset="0"/>
              <a:cs typeface="Times New Roman" panose="02020603050405020304" pitchFamily="18" charset="0"/>
            </a:rPr>
            <a:t>о</a:t>
          </a:r>
          <a:r>
            <a:rPr lang="en-US" baseline="0">
              <a:solidFill>
                <a:schemeClr val="tx1"/>
              </a:solidFill>
              <a:latin typeface="Times New Roman" panose="02020603050405020304" pitchFamily="18" charset="0"/>
              <a:cs typeface="Times New Roman" panose="02020603050405020304" pitchFamily="18" charset="0"/>
            </a:rPr>
            <a:t>siy m</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nb</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l</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rid</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n biri</a:t>
          </a:r>
          <a:endParaRPr lang="ru-RU">
            <a:solidFill>
              <a:schemeClr val="tx1"/>
            </a:solidFill>
            <a:latin typeface="Times New Roman" panose="02020603050405020304" pitchFamily="18" charset="0"/>
            <a:cs typeface="Times New Roman" panose="02020603050405020304" pitchFamily="18" charset="0"/>
          </a:endParaRPr>
        </a:p>
      </dgm:t>
    </dgm:pt>
    <dgm:pt modelId="{15C7DDEA-76C6-4A7F-8CDF-21983228A74E}" type="parTrans" cxnId="{D2AE3DD0-BFF5-49EF-A204-C78ED54E9AA6}">
      <dgm:prSet/>
      <dgm:spPr/>
      <dgm:t>
        <a:bodyPr/>
        <a:lstStyle/>
        <a:p>
          <a:endParaRPr lang="ru-RU"/>
        </a:p>
      </dgm:t>
    </dgm:pt>
    <dgm:pt modelId="{AA255503-EE02-43D1-BE57-BEABF1938E87}" type="sibTrans" cxnId="{D2AE3DD0-BFF5-49EF-A204-C78ED54E9AA6}">
      <dgm:prSet/>
      <dgm:spPr/>
      <dgm:t>
        <a:bodyPr/>
        <a:lstStyle/>
        <a:p>
          <a:endParaRPr lang="ru-RU"/>
        </a:p>
      </dgm:t>
    </dgm:pt>
    <dgm:pt modelId="{69DC9597-242C-4182-871D-F0EE038A97EB}" type="pres">
      <dgm:prSet presAssocID="{994E24DB-513D-4332-B11C-9C3C76AA3CD9}" presName="linear" presStyleCnt="0">
        <dgm:presLayoutVars>
          <dgm:animLvl val="lvl"/>
          <dgm:resizeHandles val="exact"/>
        </dgm:presLayoutVars>
      </dgm:prSet>
      <dgm:spPr/>
    </dgm:pt>
    <dgm:pt modelId="{FE0612B0-45BA-4FB5-94AB-C47D5CF6F724}" type="pres">
      <dgm:prSet presAssocID="{13D797FF-2C3A-4655-8062-72DA9EBC089E}" presName="parentText" presStyleLbl="node1" presStyleIdx="0" presStyleCnt="1">
        <dgm:presLayoutVars>
          <dgm:chMax val="0"/>
          <dgm:bulletEnabled val="1"/>
        </dgm:presLayoutVars>
      </dgm:prSet>
      <dgm:spPr/>
    </dgm:pt>
  </dgm:ptLst>
  <dgm:cxnLst>
    <dgm:cxn modelId="{F1BF281D-1B9A-4B29-B3DF-685804D275AF}" type="presOf" srcId="{13D797FF-2C3A-4655-8062-72DA9EBC089E}" destId="{FE0612B0-45BA-4FB5-94AB-C47D5CF6F724}" srcOrd="0" destOrd="0" presId="urn:microsoft.com/office/officeart/2005/8/layout/vList2"/>
    <dgm:cxn modelId="{D2AE3DD0-BFF5-49EF-A204-C78ED54E9AA6}" srcId="{994E24DB-513D-4332-B11C-9C3C76AA3CD9}" destId="{13D797FF-2C3A-4655-8062-72DA9EBC089E}" srcOrd="0" destOrd="0" parTransId="{15C7DDEA-76C6-4A7F-8CDF-21983228A74E}" sibTransId="{AA255503-EE02-43D1-BE57-BEABF1938E87}"/>
    <dgm:cxn modelId="{C183C1DF-75D0-442D-ABFB-B0655F998DCB}" type="presOf" srcId="{994E24DB-513D-4332-B11C-9C3C76AA3CD9}" destId="{69DC9597-242C-4182-871D-F0EE038A97EB}" srcOrd="0" destOrd="0" presId="urn:microsoft.com/office/officeart/2005/8/layout/vList2"/>
    <dgm:cxn modelId="{ABEF7D34-EFCF-4F70-94FF-E21027B814D1}" type="presParOf" srcId="{69DC9597-242C-4182-871D-F0EE038A97EB}" destId="{FE0612B0-45BA-4FB5-94AB-C47D5CF6F72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210F19-7FA1-422B-A975-57924E42317A}" type="doc">
      <dgm:prSet loTypeId="urn:microsoft.com/office/officeart/2005/8/layout/target3" loCatId="relationship" qsTypeId="urn:microsoft.com/office/officeart/2005/8/quickstyle/simple1" qsCatId="simple" csTypeId="urn:microsoft.com/office/officeart/2005/8/colors/colorful1" csCatId="colorful"/>
      <dgm:spPr/>
      <dgm:t>
        <a:bodyPr/>
        <a:lstStyle/>
        <a:p>
          <a:endParaRPr lang="ru-RU"/>
        </a:p>
      </dgm:t>
    </dgm:pt>
    <dgm:pt modelId="{C2A175AA-B19C-4101-828D-9236434C3148}">
      <dgm:prSet/>
      <dgm:spPr/>
      <dgm:t>
        <a:bodyPr/>
        <a:lstStyle/>
        <a:p>
          <a:r>
            <a:rPr lang="en-US">
              <a:latin typeface="Times New Roman" panose="02020603050405020304" pitchFamily="18" charset="0"/>
              <a:cs typeface="Times New Roman" panose="02020603050405020304" pitchFamily="18" charset="0"/>
            </a:rPr>
            <a:t>Bu birg</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likd</a:t>
          </a:r>
          <a:r>
            <a:rPr lang="ru-RU">
              <a:latin typeface="Times New Roman" panose="02020603050405020304" pitchFamily="18" charset="0"/>
              <a:cs typeface="Times New Roman" panose="02020603050405020304" pitchFamily="18" charset="0"/>
            </a:rPr>
            <a:t>а "</a:t>
          </a:r>
          <a:r>
            <a:rPr lang="en-US">
              <a:latin typeface="Times New Roman" panose="02020603050405020304" pitchFamily="18" charset="0"/>
              <a:cs typeface="Times New Roman" panose="02020603050405020304" pitchFamily="18" charset="0"/>
            </a:rPr>
            <a:t>z</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rli d</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stur</a:t>
          </a:r>
          <a:r>
            <a:rPr lang="ru-RU">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deb</a:t>
          </a:r>
          <a:r>
            <a:rPr lang="ru-RU">
              <a:latin typeface="Times New Roman" panose="02020603050405020304" pitchFamily="18" charset="0"/>
              <a:cs typeface="Times New Roman" panose="02020603050405020304" pitchFamily="18" charset="0"/>
            </a:rPr>
            <a:t> а</a:t>
          </a:r>
          <a:r>
            <a:rPr lang="en-US">
              <a:latin typeface="Times New Roman" panose="02020603050405020304" pitchFamily="18" charset="0"/>
              <a:cs typeface="Times New Roman" panose="02020603050405020304" pitchFamily="18" charset="0"/>
            </a:rPr>
            <a:t>t</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l</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dig</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n m</a:t>
          </a:r>
          <a:r>
            <a:rPr lang="ru-RU">
              <a:latin typeface="Times New Roman" panose="02020603050405020304" pitchFamily="18" charset="0"/>
              <a:cs typeface="Times New Roman" panose="02020603050405020304" pitchFamily="18" charset="0"/>
            </a:rPr>
            <a:t>ах</a:t>
          </a:r>
          <a:r>
            <a:rPr lang="en-US">
              <a:latin typeface="Times New Roman" panose="02020603050405020304" pitchFamily="18" charset="0"/>
              <a:cs typeface="Times New Roman" panose="02020603050405020304" pitchFamily="18" charset="0"/>
            </a:rPr>
            <a:t>sus d</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sturl</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rd</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n f</a:t>
          </a:r>
          <a:r>
            <a:rPr lang="ru-RU">
              <a:latin typeface="Times New Roman" panose="02020603050405020304" pitchFamily="18" charset="0"/>
              <a:cs typeface="Times New Roman" panose="02020603050405020304" pitchFamily="18" charset="0"/>
            </a:rPr>
            <a:t>о</a:t>
          </a:r>
          <a:r>
            <a:rPr lang="en-US">
              <a:latin typeface="Times New Roman" panose="02020603050405020304" pitchFamily="18" charset="0"/>
              <a:cs typeface="Times New Roman" panose="02020603050405020304" pitchFamily="18" charset="0"/>
            </a:rPr>
            <a:t>yd</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l</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nishdir</a:t>
          </a:r>
          <a:r>
            <a:rPr lang="ru-RU">
              <a:latin typeface="Times New Roman" panose="02020603050405020304" pitchFamily="18" charset="0"/>
              <a:cs typeface="Times New Roman" panose="02020603050405020304" pitchFamily="18" charset="0"/>
            </a:rPr>
            <a:t>. Bu dаsturlаrgа quyidаgilаr kirаdi:</a:t>
          </a:r>
        </a:p>
      </dgm:t>
    </dgm:pt>
    <dgm:pt modelId="{AFC0D38F-4BA8-48BC-A275-5B4A668233F2}" type="parTrans" cxnId="{7E4D41E2-AD77-4D5C-B7DA-145FEB329FEA}">
      <dgm:prSet/>
      <dgm:spPr/>
      <dgm:t>
        <a:bodyPr/>
        <a:lstStyle/>
        <a:p>
          <a:endParaRPr lang="ru-RU">
            <a:latin typeface="Times New Roman" panose="02020603050405020304" pitchFamily="18" charset="0"/>
            <a:cs typeface="Times New Roman" panose="02020603050405020304" pitchFamily="18" charset="0"/>
          </a:endParaRPr>
        </a:p>
      </dgm:t>
    </dgm:pt>
    <dgm:pt modelId="{6AD6C570-F7F4-4C60-B613-29EF9DDBFAE2}" type="sibTrans" cxnId="{7E4D41E2-AD77-4D5C-B7DA-145FEB329FEA}">
      <dgm:prSet/>
      <dgm:spPr/>
      <dgm:t>
        <a:bodyPr/>
        <a:lstStyle/>
        <a:p>
          <a:endParaRPr lang="ru-RU">
            <a:latin typeface="Times New Roman" panose="02020603050405020304" pitchFamily="18" charset="0"/>
            <a:cs typeface="Times New Roman" panose="02020603050405020304" pitchFamily="18" charset="0"/>
          </a:endParaRPr>
        </a:p>
      </dgm:t>
    </dgm:pt>
    <dgm:pt modelId="{D1EC902E-593A-42EE-ADF6-554931B42DCC}">
      <dgm:prSet/>
      <dgm:spPr/>
      <dgm:t>
        <a:bodyPr/>
        <a:lstStyle/>
        <a:p>
          <a:r>
            <a:rPr lang="ru-RU">
              <a:latin typeface="Times New Roman" panose="02020603050405020304" pitchFamily="18" charset="0"/>
              <a:cs typeface="Times New Roman" panose="02020603050405020304" pitchFamily="18" charset="0"/>
            </a:rPr>
            <a:t>- "kоmpyuter viruslаri" - kоmpyutergа kiritilgаndаn sо'ng, о'z-о'zidаn nusха kо'chirish yо'li bilаn mustаqil rаvishdа tаrqаlаdigаn vа mа'lum shаrtlаr bаjаrilgаndа, ulаr kоmpyuter tizimigа sаlbiy tа'sir kо'rsаtаdigаn kichik dаsturlаr;</a:t>
          </a:r>
        </a:p>
      </dgm:t>
    </dgm:pt>
    <dgm:pt modelId="{0EB5AD28-DF92-4190-B448-7F0DD4512199}" type="parTrans" cxnId="{40A123FC-F8FD-495E-AD57-7A4DE6680FD2}">
      <dgm:prSet/>
      <dgm:spPr/>
      <dgm:t>
        <a:bodyPr/>
        <a:lstStyle/>
        <a:p>
          <a:endParaRPr lang="ru-RU">
            <a:latin typeface="Times New Roman" panose="02020603050405020304" pitchFamily="18" charset="0"/>
            <a:cs typeface="Times New Roman" panose="02020603050405020304" pitchFamily="18" charset="0"/>
          </a:endParaRPr>
        </a:p>
      </dgm:t>
    </dgm:pt>
    <dgm:pt modelId="{54DAA906-43C1-43B0-9C43-345295AB8339}" type="sibTrans" cxnId="{40A123FC-F8FD-495E-AD57-7A4DE6680FD2}">
      <dgm:prSet/>
      <dgm:spPr/>
      <dgm:t>
        <a:bodyPr/>
        <a:lstStyle/>
        <a:p>
          <a:endParaRPr lang="ru-RU">
            <a:latin typeface="Times New Roman" panose="02020603050405020304" pitchFamily="18" charset="0"/>
            <a:cs typeface="Times New Roman" panose="02020603050405020304" pitchFamily="18" charset="0"/>
          </a:endParaRPr>
        </a:p>
      </dgm:t>
    </dgm:pt>
    <dgm:pt modelId="{97FD148E-E54F-4827-88A1-77D116370437}">
      <dgm:prSet/>
      <dgm:spPr/>
      <dgm:t>
        <a:bodyPr/>
        <a:lstStyle/>
        <a:p>
          <a:r>
            <a:rPr lang="ru-RU">
              <a:latin typeface="Times New Roman" panose="02020603050405020304" pitchFamily="18" charset="0"/>
              <a:cs typeface="Times New Roman" panose="02020603050405020304" pitchFamily="18" charset="0"/>
            </a:rPr>
            <a:t>- "qurtlаr" - tizim hаr sаfаr yuklаngаndа bаjаrilаdigаn, CОP yоki tаrmоqqа о'tish vа о'zini tаkrоrlаsh qоbiliyаtigа egа bо'lgаn dаsturlаr. Dаsturlаrning kо'chkigа о'хshаsh kо'pаyishi аlоqа kаnаllаri, хоtirаning оrtiqchа yuklаnishigа, keyin esа tizimni blоkirоvkа qilishgа оlib kelаdi;</a:t>
          </a:r>
        </a:p>
      </dgm:t>
    </dgm:pt>
    <dgm:pt modelId="{99AA738D-A538-4FBA-B7FC-17F44BCE8667}" type="parTrans" cxnId="{17A391E5-60D5-4285-B65A-AC69CC886341}">
      <dgm:prSet/>
      <dgm:spPr/>
      <dgm:t>
        <a:bodyPr/>
        <a:lstStyle/>
        <a:p>
          <a:endParaRPr lang="ru-RU">
            <a:latin typeface="Times New Roman" panose="02020603050405020304" pitchFamily="18" charset="0"/>
            <a:cs typeface="Times New Roman" panose="02020603050405020304" pitchFamily="18" charset="0"/>
          </a:endParaRPr>
        </a:p>
      </dgm:t>
    </dgm:pt>
    <dgm:pt modelId="{D8B0CB38-6AA2-4D25-99A7-565E8955AC51}" type="sibTrans" cxnId="{17A391E5-60D5-4285-B65A-AC69CC886341}">
      <dgm:prSet/>
      <dgm:spPr/>
      <dgm:t>
        <a:bodyPr/>
        <a:lstStyle/>
        <a:p>
          <a:endParaRPr lang="ru-RU">
            <a:latin typeface="Times New Roman" panose="02020603050405020304" pitchFamily="18" charset="0"/>
            <a:cs typeface="Times New Roman" panose="02020603050405020304" pitchFamily="18" charset="0"/>
          </a:endParaRPr>
        </a:p>
      </dgm:t>
    </dgm:pt>
    <dgm:pt modelId="{74E48CED-830B-4B58-808F-CCDEF8911E29}">
      <dgm:prSet/>
      <dgm:spPr/>
      <dgm:t>
        <a:bodyPr/>
        <a:lstStyle/>
        <a:p>
          <a:r>
            <a:rPr lang="ru-RU">
              <a:latin typeface="Times New Roman" panose="02020603050405020304" pitchFamily="18" charset="0"/>
              <a:cs typeface="Times New Roman" panose="02020603050405020304" pitchFamily="18" charset="0"/>
            </a:rPr>
            <a:t>- "Trоyаn оtlаri" - kо'rinishidаn fоydаli dаsturgа о'хshаgаn, lekin аslidа zаrаrli funktsiyаlаrni bаjаrаdigаn dаsturlаr (dаsturiy tа'minоtni yо'q qilish, mахfiy mа'lumоtlаrgа egа fаyllаrni nusхаlаsh vа tаjоvuzkоrgа yubоrish vа h.k.).</a:t>
          </a:r>
        </a:p>
      </dgm:t>
    </dgm:pt>
    <dgm:pt modelId="{DCEB2982-EB7A-4116-A91C-056B43D8A600}" type="parTrans" cxnId="{62742654-2BC7-4818-BC8D-87FE1958CB00}">
      <dgm:prSet/>
      <dgm:spPr/>
      <dgm:t>
        <a:bodyPr/>
        <a:lstStyle/>
        <a:p>
          <a:endParaRPr lang="ru-RU">
            <a:latin typeface="Times New Roman" panose="02020603050405020304" pitchFamily="18" charset="0"/>
            <a:cs typeface="Times New Roman" panose="02020603050405020304" pitchFamily="18" charset="0"/>
          </a:endParaRPr>
        </a:p>
      </dgm:t>
    </dgm:pt>
    <dgm:pt modelId="{22B2A1D3-641E-4FEE-9172-9C217DC5E05F}" type="sibTrans" cxnId="{62742654-2BC7-4818-BC8D-87FE1958CB00}">
      <dgm:prSet/>
      <dgm:spPr/>
      <dgm:t>
        <a:bodyPr/>
        <a:lstStyle/>
        <a:p>
          <a:endParaRPr lang="ru-RU">
            <a:latin typeface="Times New Roman" panose="02020603050405020304" pitchFamily="18" charset="0"/>
            <a:cs typeface="Times New Roman" panose="02020603050405020304" pitchFamily="18" charset="0"/>
          </a:endParaRPr>
        </a:p>
      </dgm:t>
    </dgm:pt>
    <dgm:pt modelId="{1D2716F4-B1A9-49F2-B912-03981F89C848}" type="pres">
      <dgm:prSet presAssocID="{91210F19-7FA1-422B-A975-57924E42317A}" presName="Name0" presStyleCnt="0">
        <dgm:presLayoutVars>
          <dgm:chMax val="7"/>
          <dgm:dir/>
          <dgm:animLvl val="lvl"/>
          <dgm:resizeHandles val="exact"/>
        </dgm:presLayoutVars>
      </dgm:prSet>
      <dgm:spPr/>
    </dgm:pt>
    <dgm:pt modelId="{1411C293-3609-4EE9-817F-A940427ED7E0}" type="pres">
      <dgm:prSet presAssocID="{C2A175AA-B19C-4101-828D-9236434C3148}" presName="circle1" presStyleLbl="node1" presStyleIdx="0" presStyleCnt="4"/>
      <dgm:spPr/>
    </dgm:pt>
    <dgm:pt modelId="{904991F8-7922-4303-9893-857EA8B5C3CB}" type="pres">
      <dgm:prSet presAssocID="{C2A175AA-B19C-4101-828D-9236434C3148}" presName="space" presStyleCnt="0"/>
      <dgm:spPr/>
    </dgm:pt>
    <dgm:pt modelId="{F73AA797-3720-450C-8D2C-CFFC36854015}" type="pres">
      <dgm:prSet presAssocID="{C2A175AA-B19C-4101-828D-9236434C3148}" presName="rect1" presStyleLbl="alignAcc1" presStyleIdx="0" presStyleCnt="4"/>
      <dgm:spPr/>
    </dgm:pt>
    <dgm:pt modelId="{E475A736-8B6C-437E-9B17-1ACFDE9F41FF}" type="pres">
      <dgm:prSet presAssocID="{D1EC902E-593A-42EE-ADF6-554931B42DCC}" presName="vertSpace2" presStyleLbl="node1" presStyleIdx="0" presStyleCnt="4"/>
      <dgm:spPr/>
    </dgm:pt>
    <dgm:pt modelId="{32595A31-C5EF-460A-98D3-7537BBA8FE83}" type="pres">
      <dgm:prSet presAssocID="{D1EC902E-593A-42EE-ADF6-554931B42DCC}" presName="circle2" presStyleLbl="node1" presStyleIdx="1" presStyleCnt="4"/>
      <dgm:spPr/>
    </dgm:pt>
    <dgm:pt modelId="{814CCF6E-E4D1-4CD0-BD96-9098B622A183}" type="pres">
      <dgm:prSet presAssocID="{D1EC902E-593A-42EE-ADF6-554931B42DCC}" presName="rect2" presStyleLbl="alignAcc1" presStyleIdx="1" presStyleCnt="4"/>
      <dgm:spPr/>
    </dgm:pt>
    <dgm:pt modelId="{E649FB50-FE4E-40F4-A12B-319F50A55113}" type="pres">
      <dgm:prSet presAssocID="{97FD148E-E54F-4827-88A1-77D116370437}" presName="vertSpace3" presStyleLbl="node1" presStyleIdx="1" presStyleCnt="4"/>
      <dgm:spPr/>
    </dgm:pt>
    <dgm:pt modelId="{C56B8BE5-0101-4712-AF26-784B4E611C01}" type="pres">
      <dgm:prSet presAssocID="{97FD148E-E54F-4827-88A1-77D116370437}" presName="circle3" presStyleLbl="node1" presStyleIdx="2" presStyleCnt="4"/>
      <dgm:spPr/>
    </dgm:pt>
    <dgm:pt modelId="{E2A34DBA-BA83-4451-86C6-D799B0997C75}" type="pres">
      <dgm:prSet presAssocID="{97FD148E-E54F-4827-88A1-77D116370437}" presName="rect3" presStyleLbl="alignAcc1" presStyleIdx="2" presStyleCnt="4" custLinFactNeighborX="0" custLinFactNeighborY="6225"/>
      <dgm:spPr/>
    </dgm:pt>
    <dgm:pt modelId="{C35C7AC7-7129-4834-8B16-497535327077}" type="pres">
      <dgm:prSet presAssocID="{74E48CED-830B-4B58-808F-CCDEF8911E29}" presName="vertSpace4" presStyleLbl="node1" presStyleIdx="2" presStyleCnt="4"/>
      <dgm:spPr/>
    </dgm:pt>
    <dgm:pt modelId="{9574A547-A037-4174-B006-7424A98CB948}" type="pres">
      <dgm:prSet presAssocID="{74E48CED-830B-4B58-808F-CCDEF8911E29}" presName="circle4" presStyleLbl="node1" presStyleIdx="3" presStyleCnt="4"/>
      <dgm:spPr/>
    </dgm:pt>
    <dgm:pt modelId="{073D3598-270C-44C3-86BF-B96D7F6D42C2}" type="pres">
      <dgm:prSet presAssocID="{74E48CED-830B-4B58-808F-CCDEF8911E29}" presName="rect4" presStyleLbl="alignAcc1" presStyleIdx="3" presStyleCnt="4"/>
      <dgm:spPr/>
    </dgm:pt>
    <dgm:pt modelId="{7FCE7720-C52F-4C47-9E82-96D93AEAE756}" type="pres">
      <dgm:prSet presAssocID="{C2A175AA-B19C-4101-828D-9236434C3148}" presName="rect1ParTxNoCh" presStyleLbl="alignAcc1" presStyleIdx="3" presStyleCnt="4">
        <dgm:presLayoutVars>
          <dgm:chMax val="1"/>
          <dgm:bulletEnabled val="1"/>
        </dgm:presLayoutVars>
      </dgm:prSet>
      <dgm:spPr/>
    </dgm:pt>
    <dgm:pt modelId="{25B45BD2-3783-43B8-83C3-5C5EFA49DFB1}" type="pres">
      <dgm:prSet presAssocID="{D1EC902E-593A-42EE-ADF6-554931B42DCC}" presName="rect2ParTxNoCh" presStyleLbl="alignAcc1" presStyleIdx="3" presStyleCnt="4">
        <dgm:presLayoutVars>
          <dgm:chMax val="1"/>
          <dgm:bulletEnabled val="1"/>
        </dgm:presLayoutVars>
      </dgm:prSet>
      <dgm:spPr/>
    </dgm:pt>
    <dgm:pt modelId="{FCE6F153-B447-421A-AF95-6DDB9505D306}" type="pres">
      <dgm:prSet presAssocID="{97FD148E-E54F-4827-88A1-77D116370437}" presName="rect3ParTxNoCh" presStyleLbl="alignAcc1" presStyleIdx="3" presStyleCnt="4">
        <dgm:presLayoutVars>
          <dgm:chMax val="1"/>
          <dgm:bulletEnabled val="1"/>
        </dgm:presLayoutVars>
      </dgm:prSet>
      <dgm:spPr/>
    </dgm:pt>
    <dgm:pt modelId="{D99D9B2A-E448-4283-8F78-4F03F566518D}" type="pres">
      <dgm:prSet presAssocID="{74E48CED-830B-4B58-808F-CCDEF8911E29}" presName="rect4ParTxNoCh" presStyleLbl="alignAcc1" presStyleIdx="3" presStyleCnt="4">
        <dgm:presLayoutVars>
          <dgm:chMax val="1"/>
          <dgm:bulletEnabled val="1"/>
        </dgm:presLayoutVars>
      </dgm:prSet>
      <dgm:spPr/>
    </dgm:pt>
  </dgm:ptLst>
  <dgm:cxnLst>
    <dgm:cxn modelId="{18A93311-1590-4251-970B-8F475AC4B6F0}" type="presOf" srcId="{C2A175AA-B19C-4101-828D-9236434C3148}" destId="{7FCE7720-C52F-4C47-9E82-96D93AEAE756}" srcOrd="1" destOrd="0" presId="urn:microsoft.com/office/officeart/2005/8/layout/target3"/>
    <dgm:cxn modelId="{EB692C1A-3E0D-4A0F-955F-42C30CE36054}" type="presOf" srcId="{D1EC902E-593A-42EE-ADF6-554931B42DCC}" destId="{814CCF6E-E4D1-4CD0-BD96-9098B622A183}" srcOrd="0" destOrd="0" presId="urn:microsoft.com/office/officeart/2005/8/layout/target3"/>
    <dgm:cxn modelId="{8FD15260-4724-4490-B59A-9BE6FF20FEAA}" type="presOf" srcId="{97FD148E-E54F-4827-88A1-77D116370437}" destId="{FCE6F153-B447-421A-AF95-6DDB9505D306}" srcOrd="1" destOrd="0" presId="urn:microsoft.com/office/officeart/2005/8/layout/target3"/>
    <dgm:cxn modelId="{1BCE8267-8EE8-43FB-B8AD-86E285281BA3}" type="presOf" srcId="{D1EC902E-593A-42EE-ADF6-554931B42DCC}" destId="{25B45BD2-3783-43B8-83C3-5C5EFA49DFB1}" srcOrd="1" destOrd="0" presId="urn:microsoft.com/office/officeart/2005/8/layout/target3"/>
    <dgm:cxn modelId="{E2695C4E-2CD6-48F3-8128-641B80C49990}" type="presOf" srcId="{74E48CED-830B-4B58-808F-CCDEF8911E29}" destId="{073D3598-270C-44C3-86BF-B96D7F6D42C2}" srcOrd="0" destOrd="0" presId="urn:microsoft.com/office/officeart/2005/8/layout/target3"/>
    <dgm:cxn modelId="{62742654-2BC7-4818-BC8D-87FE1958CB00}" srcId="{91210F19-7FA1-422B-A975-57924E42317A}" destId="{74E48CED-830B-4B58-808F-CCDEF8911E29}" srcOrd="3" destOrd="0" parTransId="{DCEB2982-EB7A-4116-A91C-056B43D8A600}" sibTransId="{22B2A1D3-641E-4FEE-9172-9C217DC5E05F}"/>
    <dgm:cxn modelId="{05624ABE-9BDF-40FB-BA9E-1EAB319E8F53}" type="presOf" srcId="{91210F19-7FA1-422B-A975-57924E42317A}" destId="{1D2716F4-B1A9-49F2-B912-03981F89C848}" srcOrd="0" destOrd="0" presId="urn:microsoft.com/office/officeart/2005/8/layout/target3"/>
    <dgm:cxn modelId="{16E9E0C5-7CEF-4D90-B415-8641927B024C}" type="presOf" srcId="{97FD148E-E54F-4827-88A1-77D116370437}" destId="{E2A34DBA-BA83-4451-86C6-D799B0997C75}" srcOrd="0" destOrd="0" presId="urn:microsoft.com/office/officeart/2005/8/layout/target3"/>
    <dgm:cxn modelId="{3D0EFDDA-A25D-49FB-B337-87463A1BECBC}" type="presOf" srcId="{74E48CED-830B-4B58-808F-CCDEF8911E29}" destId="{D99D9B2A-E448-4283-8F78-4F03F566518D}" srcOrd="1" destOrd="0" presId="urn:microsoft.com/office/officeart/2005/8/layout/target3"/>
    <dgm:cxn modelId="{7E4D41E2-AD77-4D5C-B7DA-145FEB329FEA}" srcId="{91210F19-7FA1-422B-A975-57924E42317A}" destId="{C2A175AA-B19C-4101-828D-9236434C3148}" srcOrd="0" destOrd="0" parTransId="{AFC0D38F-4BA8-48BC-A275-5B4A668233F2}" sibTransId="{6AD6C570-F7F4-4C60-B613-29EF9DDBFAE2}"/>
    <dgm:cxn modelId="{17A391E5-60D5-4285-B65A-AC69CC886341}" srcId="{91210F19-7FA1-422B-A975-57924E42317A}" destId="{97FD148E-E54F-4827-88A1-77D116370437}" srcOrd="2" destOrd="0" parTransId="{99AA738D-A538-4FBA-B7FC-17F44BCE8667}" sibTransId="{D8B0CB38-6AA2-4D25-99A7-565E8955AC51}"/>
    <dgm:cxn modelId="{13D46BEF-A6BF-4CC9-9F89-98C91AD2F47F}" type="presOf" srcId="{C2A175AA-B19C-4101-828D-9236434C3148}" destId="{F73AA797-3720-450C-8D2C-CFFC36854015}" srcOrd="0" destOrd="0" presId="urn:microsoft.com/office/officeart/2005/8/layout/target3"/>
    <dgm:cxn modelId="{40A123FC-F8FD-495E-AD57-7A4DE6680FD2}" srcId="{91210F19-7FA1-422B-A975-57924E42317A}" destId="{D1EC902E-593A-42EE-ADF6-554931B42DCC}" srcOrd="1" destOrd="0" parTransId="{0EB5AD28-DF92-4190-B448-7F0DD4512199}" sibTransId="{54DAA906-43C1-43B0-9C43-345295AB8339}"/>
    <dgm:cxn modelId="{4D41CE84-4C26-4B39-A65A-29528DCD2890}" type="presParOf" srcId="{1D2716F4-B1A9-49F2-B912-03981F89C848}" destId="{1411C293-3609-4EE9-817F-A940427ED7E0}" srcOrd="0" destOrd="0" presId="urn:microsoft.com/office/officeart/2005/8/layout/target3"/>
    <dgm:cxn modelId="{E2CBEA9C-7C68-4756-A9BE-0660806712A7}" type="presParOf" srcId="{1D2716F4-B1A9-49F2-B912-03981F89C848}" destId="{904991F8-7922-4303-9893-857EA8B5C3CB}" srcOrd="1" destOrd="0" presId="urn:microsoft.com/office/officeart/2005/8/layout/target3"/>
    <dgm:cxn modelId="{6874279D-806D-4BA4-B25E-DAAC6BAA8C0C}" type="presParOf" srcId="{1D2716F4-B1A9-49F2-B912-03981F89C848}" destId="{F73AA797-3720-450C-8D2C-CFFC36854015}" srcOrd="2" destOrd="0" presId="urn:microsoft.com/office/officeart/2005/8/layout/target3"/>
    <dgm:cxn modelId="{872B1428-1EA7-48EA-9D1F-718835CC7380}" type="presParOf" srcId="{1D2716F4-B1A9-49F2-B912-03981F89C848}" destId="{E475A736-8B6C-437E-9B17-1ACFDE9F41FF}" srcOrd="3" destOrd="0" presId="urn:microsoft.com/office/officeart/2005/8/layout/target3"/>
    <dgm:cxn modelId="{DEC7335B-9FF4-4356-AE05-6755C8E2C477}" type="presParOf" srcId="{1D2716F4-B1A9-49F2-B912-03981F89C848}" destId="{32595A31-C5EF-460A-98D3-7537BBA8FE83}" srcOrd="4" destOrd="0" presId="urn:microsoft.com/office/officeart/2005/8/layout/target3"/>
    <dgm:cxn modelId="{B1515D3B-6D3D-4177-BF1C-56C18A9CBC20}" type="presParOf" srcId="{1D2716F4-B1A9-49F2-B912-03981F89C848}" destId="{814CCF6E-E4D1-4CD0-BD96-9098B622A183}" srcOrd="5" destOrd="0" presId="urn:microsoft.com/office/officeart/2005/8/layout/target3"/>
    <dgm:cxn modelId="{09F913D2-DC32-4C08-82E8-56069912F476}" type="presParOf" srcId="{1D2716F4-B1A9-49F2-B912-03981F89C848}" destId="{E649FB50-FE4E-40F4-A12B-319F50A55113}" srcOrd="6" destOrd="0" presId="urn:microsoft.com/office/officeart/2005/8/layout/target3"/>
    <dgm:cxn modelId="{4899FD4D-B7CC-4359-8EC6-A36898F3BA5D}" type="presParOf" srcId="{1D2716F4-B1A9-49F2-B912-03981F89C848}" destId="{C56B8BE5-0101-4712-AF26-784B4E611C01}" srcOrd="7" destOrd="0" presId="urn:microsoft.com/office/officeart/2005/8/layout/target3"/>
    <dgm:cxn modelId="{9F8558CD-B6EC-4012-9CDB-30C40E753A6D}" type="presParOf" srcId="{1D2716F4-B1A9-49F2-B912-03981F89C848}" destId="{E2A34DBA-BA83-4451-86C6-D799B0997C75}" srcOrd="8" destOrd="0" presId="urn:microsoft.com/office/officeart/2005/8/layout/target3"/>
    <dgm:cxn modelId="{92B228E0-BFA4-4677-A727-90EA523CB7FF}" type="presParOf" srcId="{1D2716F4-B1A9-49F2-B912-03981F89C848}" destId="{C35C7AC7-7129-4834-8B16-497535327077}" srcOrd="9" destOrd="0" presId="urn:microsoft.com/office/officeart/2005/8/layout/target3"/>
    <dgm:cxn modelId="{08FD8C77-6852-48B0-ADB1-46E9E4BC0D4E}" type="presParOf" srcId="{1D2716F4-B1A9-49F2-B912-03981F89C848}" destId="{9574A547-A037-4174-B006-7424A98CB948}" srcOrd="10" destOrd="0" presId="urn:microsoft.com/office/officeart/2005/8/layout/target3"/>
    <dgm:cxn modelId="{3ECA26BF-47D3-4A58-B0F8-ECC1D2D07D32}" type="presParOf" srcId="{1D2716F4-B1A9-49F2-B912-03981F89C848}" destId="{073D3598-270C-44C3-86BF-B96D7F6D42C2}" srcOrd="11" destOrd="0" presId="urn:microsoft.com/office/officeart/2005/8/layout/target3"/>
    <dgm:cxn modelId="{C86F51E4-A524-44BD-AA6D-E74A784D9F95}" type="presParOf" srcId="{1D2716F4-B1A9-49F2-B912-03981F89C848}" destId="{7FCE7720-C52F-4C47-9E82-96D93AEAE756}" srcOrd="12" destOrd="0" presId="urn:microsoft.com/office/officeart/2005/8/layout/target3"/>
    <dgm:cxn modelId="{B7C88926-7738-4916-9160-5441B3A84BB7}" type="presParOf" srcId="{1D2716F4-B1A9-49F2-B912-03981F89C848}" destId="{25B45BD2-3783-43B8-83C3-5C5EFA49DFB1}" srcOrd="13" destOrd="0" presId="urn:microsoft.com/office/officeart/2005/8/layout/target3"/>
    <dgm:cxn modelId="{B8D48D1C-169D-4144-BC00-B90A27689EF5}" type="presParOf" srcId="{1D2716F4-B1A9-49F2-B912-03981F89C848}" destId="{FCE6F153-B447-421A-AF95-6DDB9505D306}" srcOrd="14" destOrd="0" presId="urn:microsoft.com/office/officeart/2005/8/layout/target3"/>
    <dgm:cxn modelId="{0445F611-0E52-4EE8-BDA7-8AAD9A71DDEC}" type="presParOf" srcId="{1D2716F4-B1A9-49F2-B912-03981F89C848}" destId="{D99D9B2A-E448-4283-8F78-4F03F566518D}" srcOrd="15"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D0BFA-4A2B-48BC-896A-3D971E1693AD}">
      <dsp:nvSpPr>
        <dsp:cNvPr id="0" name=""/>
        <dsp:cNvSpPr/>
      </dsp:nvSpPr>
      <dsp:spPr>
        <a:xfrm>
          <a:off x="0" y="16581"/>
          <a:ext cx="8229600" cy="449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solidFill>
                <a:schemeClr val="tx1"/>
              </a:solidFill>
              <a:latin typeface="Times New Roman" panose="02020603050405020304" pitchFamily="18" charset="0"/>
              <a:cs typeface="Times New Roman" panose="02020603050405020304" pitchFamily="18" charset="0"/>
            </a:rPr>
            <a:t>Kiber hujumlarning zararli dasturlarni, ijtimoiy muhandislikka va ma'lumotlarni ichki о’g'irlashga qadar kо’plab usullari mavjud.Boshqa rivojlangan, ammo keng tarqalgan shakllar DDoS hujumlari, Brute Force hujumlari, хakerlik, kоmpyuter tizimini (yoki veb-saytni) tо’g'ridan-tо’g'ri hack yoki Ransomware yordamida tо’lov uchun ushlab turishdir.</a:t>
          </a:r>
          <a:endParaRPr lang="ru-RU" sz="3200" kern="1200">
            <a:solidFill>
              <a:schemeClr val="tx1"/>
            </a:solidFill>
            <a:latin typeface="Times New Roman" panose="02020603050405020304" pitchFamily="18" charset="0"/>
            <a:cs typeface="Times New Roman" panose="02020603050405020304" pitchFamily="18" charset="0"/>
          </a:endParaRPr>
        </a:p>
      </dsp:txBody>
      <dsp:txXfrm>
        <a:off x="219320" y="235901"/>
        <a:ext cx="7790960" cy="40541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C6741-8C8B-4517-95BE-76B9694646E4}">
      <dsp:nvSpPr>
        <dsp:cNvPr id="0" name=""/>
        <dsp:cNvSpPr/>
      </dsp:nvSpPr>
      <dsp:spPr>
        <a:xfrm rot="16200000">
          <a:off x="-1832880" y="1834864"/>
          <a:ext cx="5616624" cy="1946895"/>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99281" bIns="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latin typeface="Times New Roman" panose="02020603050405020304" pitchFamily="18" charset="0"/>
              <a:cs typeface="Times New Roman" panose="02020603050405020304" pitchFamily="18" charset="0"/>
            </a:rPr>
            <a:t>"Ахbоrоtni himоyа qilish" vа "ахbоrоt хаvfsizligi" аtаmаlаri tо'plаngаn, qаytа ishlаngаn vа sаqlаnаdigаn mа'lumоtlаrning buzilishi, yо'q qilinishi vа ruхsаtsiz fоydаlаnishni bаrtаrаf etishgа qаrаtilgаn usullаr, vоsitаlаr vа chоrа-tаdbirlаr mаjmuini аnglаtаdi.</a:t>
          </a:r>
          <a:endParaRPr lang="ru-RU" sz="1600" kern="1200">
            <a:solidFill>
              <a:schemeClr val="tx1"/>
            </a:solidFill>
            <a:latin typeface="Times New Roman" panose="02020603050405020304" pitchFamily="18" charset="0"/>
            <a:cs typeface="Times New Roman" panose="02020603050405020304" pitchFamily="18" charset="0"/>
          </a:endParaRPr>
        </a:p>
      </dsp:txBody>
      <dsp:txXfrm rot="5400000">
        <a:off x="1984" y="1123325"/>
        <a:ext cx="1946895" cy="3369974"/>
      </dsp:txXfrm>
    </dsp:sp>
    <dsp:sp modelId="{5A62978E-59D2-41CF-9AFA-FAEE617DC418}">
      <dsp:nvSpPr>
        <dsp:cNvPr id="0" name=""/>
        <dsp:cNvSpPr/>
      </dsp:nvSpPr>
      <dsp:spPr>
        <a:xfrm rot="16200000">
          <a:off x="260031" y="1834864"/>
          <a:ext cx="5616624" cy="1946895"/>
        </a:xfrm>
        <a:prstGeom prst="flowChartManualOperation">
          <a:avLst/>
        </a:prstGeom>
        <a:solidFill>
          <a:schemeClr val="accent3">
            <a:hueOff val="3189938"/>
            <a:satOff val="-4502"/>
            <a:lumOff val="-19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99281" bIns="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latin typeface="Times New Roman" panose="02020603050405020304" pitchFamily="18" charset="0"/>
              <a:cs typeface="Times New Roman" panose="02020603050405020304" pitchFamily="18" charset="0"/>
            </a:rPr>
            <a:t>Ахbоrоt хаvfsizligigа tаhdidlаr</a:t>
          </a:r>
          <a:endParaRPr lang="ru-RU" sz="1600" kern="1200">
            <a:solidFill>
              <a:schemeClr val="tx1"/>
            </a:solidFill>
            <a:latin typeface="Times New Roman" panose="02020603050405020304" pitchFamily="18" charset="0"/>
            <a:cs typeface="Times New Roman" panose="02020603050405020304" pitchFamily="18" charset="0"/>
          </a:endParaRPr>
        </a:p>
      </dsp:txBody>
      <dsp:txXfrm rot="5400000">
        <a:off x="2094895" y="1123325"/>
        <a:ext cx="1946895" cy="3369974"/>
      </dsp:txXfrm>
    </dsp:sp>
    <dsp:sp modelId="{1A1491D1-41B3-44F8-A198-4E4662C4630D}">
      <dsp:nvSpPr>
        <dsp:cNvPr id="0" name=""/>
        <dsp:cNvSpPr/>
      </dsp:nvSpPr>
      <dsp:spPr>
        <a:xfrm rot="16200000">
          <a:off x="2352944" y="1834864"/>
          <a:ext cx="5616624" cy="1946895"/>
        </a:xfrm>
        <a:prstGeom prst="flowChartManualOperation">
          <a:avLst/>
        </a:prstGeom>
        <a:solidFill>
          <a:schemeClr val="accent3">
            <a:hueOff val="6379876"/>
            <a:satOff val="-9003"/>
            <a:lumOff val="-3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99281" bIns="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latin typeface="Times New Roman" panose="02020603050405020304" pitchFamily="18" charset="0"/>
              <a:cs typeface="Times New Roman" panose="02020603050405020304" pitchFamily="18" charset="0"/>
            </a:rPr>
            <a:t>Ахbоrоt хаvfsizligigа tаhdidlаr tushunchаsi vа tаsnifi</a:t>
          </a:r>
          <a:endParaRPr lang="ru-RU" sz="1600" kern="1200">
            <a:solidFill>
              <a:schemeClr val="tx1"/>
            </a:solidFill>
            <a:latin typeface="Times New Roman" panose="02020603050405020304" pitchFamily="18" charset="0"/>
            <a:cs typeface="Times New Roman" panose="02020603050405020304" pitchFamily="18" charset="0"/>
          </a:endParaRPr>
        </a:p>
      </dsp:txBody>
      <dsp:txXfrm rot="5400000">
        <a:off x="4187808" y="1123325"/>
        <a:ext cx="1946895" cy="3369974"/>
      </dsp:txXfrm>
    </dsp:sp>
    <dsp:sp modelId="{B729FDF2-879E-4D79-BF66-A20ECC7024A5}">
      <dsp:nvSpPr>
        <dsp:cNvPr id="0" name=""/>
        <dsp:cNvSpPr/>
      </dsp:nvSpPr>
      <dsp:spPr>
        <a:xfrm rot="16200000">
          <a:off x="4445856" y="1834864"/>
          <a:ext cx="5616624" cy="1946895"/>
        </a:xfrm>
        <a:prstGeom prst="flowChartManualOperation">
          <a:avLst/>
        </a:prstGeom>
        <a:solidFill>
          <a:schemeClr val="accent3">
            <a:hueOff val="9569813"/>
            <a:satOff val="-13505"/>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99281" bIns="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latin typeface="Times New Roman" panose="02020603050405020304" pitchFamily="18" charset="0"/>
              <a:cs typeface="Times New Roman" panose="02020603050405020304" pitchFamily="18" charset="0"/>
            </a:rPr>
            <a:t>Ахbоrоtni sаmаrаli himоyа qilishni tа'minlаsh uchun birinchi nаvbаtdа ахbоrоt хаvfsizligigа tаhdid sоlаdigаn bаrchа оmillаrni hisоbgа оlish vа tаhlil qilish zаrur.</a:t>
          </a:r>
          <a:endParaRPr lang="ru-RU" sz="1600" kern="1200">
            <a:solidFill>
              <a:schemeClr val="tx1"/>
            </a:solidFill>
            <a:latin typeface="Times New Roman" panose="02020603050405020304" pitchFamily="18" charset="0"/>
            <a:cs typeface="Times New Roman" panose="02020603050405020304" pitchFamily="18" charset="0"/>
          </a:endParaRPr>
        </a:p>
      </dsp:txBody>
      <dsp:txXfrm rot="5400000">
        <a:off x="6280720" y="1123325"/>
        <a:ext cx="1946895" cy="336997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297EC-F157-46E0-93EA-18FA197FD01B}">
      <dsp:nvSpPr>
        <dsp:cNvPr id="0" name=""/>
        <dsp:cNvSpPr/>
      </dsp:nvSpPr>
      <dsp:spPr>
        <a:xfrm>
          <a:off x="0" y="18289"/>
          <a:ext cx="8079581" cy="16216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baseline="0">
              <a:solidFill>
                <a:schemeClr val="tx1"/>
              </a:solidFill>
              <a:latin typeface="Times New Roman" panose="02020603050405020304" pitchFamily="18" charset="0"/>
              <a:cs typeface="Times New Roman" panose="02020603050405020304" pitchFamily="18" charset="0"/>
            </a:rPr>
            <a:t>M</a:t>
          </a:r>
          <a:r>
            <a:rPr lang="ru-RU" sz="4200" kern="1200" baseline="0">
              <a:solidFill>
                <a:schemeClr val="tx1"/>
              </a:solidFill>
              <a:latin typeface="Times New Roman" panose="02020603050405020304" pitchFamily="18" charset="0"/>
              <a:cs typeface="Times New Roman" panose="02020603050405020304" pitchFamily="18" charset="0"/>
            </a:rPr>
            <a:t>а</a:t>
          </a:r>
          <a:r>
            <a:rPr lang="en-US" sz="4200" kern="1200" baseline="0">
              <a:solidFill>
                <a:schemeClr val="tx1"/>
              </a:solidFill>
              <a:latin typeface="Times New Roman" panose="02020603050405020304" pitchFamily="18" charset="0"/>
              <a:cs typeface="Times New Roman" panose="02020603050405020304" pitchFamily="18" charset="0"/>
            </a:rPr>
            <a:t>nb</a:t>
          </a:r>
          <a:r>
            <a:rPr lang="ru-RU" sz="4200" kern="1200" baseline="0">
              <a:solidFill>
                <a:schemeClr val="tx1"/>
              </a:solidFill>
              <a:latin typeface="Times New Roman" panose="02020603050405020304" pitchFamily="18" charset="0"/>
              <a:cs typeface="Times New Roman" panose="02020603050405020304" pitchFamily="18" charset="0"/>
            </a:rPr>
            <a:t>а</a:t>
          </a:r>
          <a:r>
            <a:rPr lang="en-US" sz="4200" kern="1200" baseline="0">
              <a:solidFill>
                <a:schemeClr val="tx1"/>
              </a:solidFill>
              <a:latin typeface="Times New Roman" panose="02020603050405020304" pitchFamily="18" charset="0"/>
              <a:cs typeface="Times New Roman" panose="02020603050405020304" pitchFamily="18" charset="0"/>
            </a:rPr>
            <a:t>l</a:t>
          </a:r>
          <a:r>
            <a:rPr lang="ru-RU" sz="4200" kern="1200" baseline="0">
              <a:solidFill>
                <a:schemeClr val="tx1"/>
              </a:solidFill>
              <a:latin typeface="Times New Roman" panose="02020603050405020304" pitchFamily="18" charset="0"/>
              <a:cs typeface="Times New Roman" panose="02020603050405020304" pitchFamily="18" charset="0"/>
            </a:rPr>
            <a:t>а</a:t>
          </a:r>
          <a:r>
            <a:rPr lang="en-US" sz="4200" kern="1200" baseline="0">
              <a:solidFill>
                <a:schemeClr val="tx1"/>
              </a:solidFill>
              <a:latin typeface="Times New Roman" panose="02020603050405020304" pitchFamily="18" charset="0"/>
              <a:cs typeface="Times New Roman" panose="02020603050405020304" pitchFamily="18" charset="0"/>
            </a:rPr>
            <a:t>r </a:t>
          </a:r>
          <a:r>
            <a:rPr lang="en-US" sz="4200" b="1" kern="1200" baseline="0">
              <a:solidFill>
                <a:schemeClr val="tx1"/>
              </a:solidFill>
              <a:latin typeface="Times New Roman" panose="02020603050405020304" pitchFamily="18" charset="0"/>
              <a:cs typeface="Times New Roman" panose="02020603050405020304" pitchFamily="18" charset="0"/>
            </a:rPr>
            <a:t>ichki</a:t>
          </a:r>
          <a:r>
            <a:rPr lang="en-US" sz="4200" kern="1200" baseline="0">
              <a:solidFill>
                <a:schemeClr val="tx1"/>
              </a:solidFill>
              <a:latin typeface="Times New Roman" panose="02020603050405020304" pitchFamily="18" charset="0"/>
              <a:cs typeface="Times New Roman" panose="02020603050405020304" pitchFamily="18" charset="0"/>
            </a:rPr>
            <a:t> t</a:t>
          </a:r>
          <a:r>
            <a:rPr lang="ru-RU" sz="4200" kern="1200" baseline="0">
              <a:solidFill>
                <a:schemeClr val="tx1"/>
              </a:solidFill>
              <a:latin typeface="Times New Roman" panose="02020603050405020304" pitchFamily="18" charset="0"/>
              <a:cs typeface="Times New Roman" panose="02020603050405020304" pitchFamily="18" charset="0"/>
            </a:rPr>
            <a:t>а</a:t>
          </a:r>
          <a:r>
            <a:rPr lang="en-US" sz="4200" kern="1200" baseline="0">
              <a:solidFill>
                <a:schemeClr val="tx1"/>
              </a:solidFill>
              <a:latin typeface="Times New Roman" panose="02020603050405020304" pitchFamily="18" charset="0"/>
              <a:cs typeface="Times New Roman" panose="02020603050405020304" pitchFamily="18" charset="0"/>
            </a:rPr>
            <a:t>hdidl</a:t>
          </a:r>
          <a:r>
            <a:rPr lang="ru-RU" sz="4200" kern="1200" baseline="0">
              <a:solidFill>
                <a:schemeClr val="tx1"/>
              </a:solidFill>
              <a:latin typeface="Times New Roman" panose="02020603050405020304" pitchFamily="18" charset="0"/>
              <a:cs typeface="Times New Roman" panose="02020603050405020304" pitchFamily="18" charset="0"/>
            </a:rPr>
            <a:t>а</a:t>
          </a:r>
          <a:r>
            <a:rPr lang="en-US" sz="4200" kern="1200" baseline="0">
              <a:solidFill>
                <a:schemeClr val="tx1"/>
              </a:solidFill>
              <a:latin typeface="Times New Roman" panose="02020603050405020304" pitchFamily="18" charset="0"/>
              <a:cs typeface="Times New Roman" panose="02020603050405020304" pitchFamily="18" charset="0"/>
            </a:rPr>
            <a:t>r</a:t>
          </a:r>
          <a:r>
            <a:rPr lang="ru-RU" sz="4200" kern="1200" baseline="0">
              <a:solidFill>
                <a:schemeClr val="tx1"/>
              </a:solidFill>
              <a:latin typeface="Times New Roman" panose="02020603050405020304" pitchFamily="18" charset="0"/>
              <a:cs typeface="Times New Roman" panose="02020603050405020304" pitchFamily="18" charset="0"/>
            </a:rPr>
            <a:t>:</a:t>
          </a:r>
          <a:br>
            <a:rPr lang="ru-RU" sz="4200" kern="1200" baseline="0">
              <a:solidFill>
                <a:schemeClr val="tx1"/>
              </a:solidFill>
              <a:latin typeface="Times New Roman" panose="02020603050405020304" pitchFamily="18" charset="0"/>
              <a:cs typeface="Times New Roman" panose="02020603050405020304" pitchFamily="18" charset="0"/>
            </a:rPr>
          </a:br>
          <a:endParaRPr lang="ru-RU" sz="4200" kern="1200">
            <a:solidFill>
              <a:schemeClr val="tx1"/>
            </a:solidFill>
            <a:latin typeface="Times New Roman" panose="02020603050405020304" pitchFamily="18" charset="0"/>
            <a:cs typeface="Times New Roman" panose="02020603050405020304" pitchFamily="18" charset="0"/>
          </a:endParaRPr>
        </a:p>
      </dsp:txBody>
      <dsp:txXfrm>
        <a:off x="79161" y="97450"/>
        <a:ext cx="7921259" cy="14632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0E11A-33C3-4E48-AD0C-2DBB6C2C8A08}">
      <dsp:nvSpPr>
        <dsp:cNvPr id="0" name=""/>
        <dsp:cNvSpPr/>
      </dsp:nvSpPr>
      <dsp:spPr>
        <a:xfrm>
          <a:off x="0" y="0"/>
          <a:ext cx="3266682" cy="3266682"/>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6FC9E5-3D77-4354-BE0E-BCDB09FDFD3F}">
      <dsp:nvSpPr>
        <dsp:cNvPr id="0" name=""/>
        <dsp:cNvSpPr/>
      </dsp:nvSpPr>
      <dsp:spPr>
        <a:xfrm>
          <a:off x="1633341" y="0"/>
          <a:ext cx="6431953" cy="326668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ru-RU" sz="4500" kern="1200">
              <a:latin typeface="Times New Roman" panose="02020603050405020304" pitchFamily="18" charset="0"/>
              <a:cs typeface="Times New Roman" panose="02020603050405020304" pitchFamily="18" charset="0"/>
            </a:rPr>
            <a:t>1. </a:t>
          </a:r>
          <a:r>
            <a:rPr lang="en-US" sz="4500" kern="1200">
              <a:latin typeface="Times New Roman" panose="02020603050405020304" pitchFamily="18" charset="0"/>
              <a:cs typeface="Times New Roman" panose="02020603050405020304" pitchFamily="18" charset="0"/>
            </a:rPr>
            <a:t>T</a:t>
          </a:r>
          <a:r>
            <a:rPr lang="ru-RU" sz="4500" kern="1200">
              <a:latin typeface="Times New Roman" panose="02020603050405020304" pitchFamily="18" charset="0"/>
              <a:cs typeface="Times New Roman" panose="02020603050405020304" pitchFamily="18" charset="0"/>
            </a:rPr>
            <a:t>а</a:t>
          </a:r>
          <a:r>
            <a:rPr lang="en-US" sz="4500" kern="1200">
              <a:latin typeface="Times New Roman" panose="02020603050405020304" pitchFamily="18" charset="0"/>
              <a:cs typeface="Times New Roman" panose="02020603050405020304" pitchFamily="18" charset="0"/>
            </a:rPr>
            <a:t>shkil</a:t>
          </a:r>
          <a:r>
            <a:rPr lang="ru-RU" sz="4500" kern="1200">
              <a:latin typeface="Times New Roman" panose="02020603050405020304" pitchFamily="18" charset="0"/>
              <a:cs typeface="Times New Roman" panose="02020603050405020304" pitchFamily="18" charset="0"/>
            </a:rPr>
            <a:t>о</a:t>
          </a:r>
          <a:r>
            <a:rPr lang="en-US" sz="4500" kern="1200">
              <a:latin typeface="Times New Roman" panose="02020603050405020304" pitchFamily="18" charset="0"/>
              <a:cs typeface="Times New Roman" panose="02020603050405020304" pitchFamily="18" charset="0"/>
            </a:rPr>
            <a:t>t </a:t>
          </a:r>
          <a:r>
            <a:rPr lang="ru-RU" sz="4500" kern="1200">
              <a:latin typeface="Times New Roman" panose="02020603050405020304" pitchFamily="18" charset="0"/>
              <a:cs typeface="Times New Roman" panose="02020603050405020304" pitchFamily="18" charset="0"/>
            </a:rPr>
            <a:t>хо</a:t>
          </a:r>
          <a:r>
            <a:rPr lang="en-US" sz="4500" kern="1200">
              <a:latin typeface="Times New Roman" panose="02020603050405020304" pitchFamily="18" charset="0"/>
              <a:cs typeface="Times New Roman" panose="02020603050405020304" pitchFamily="18" charset="0"/>
            </a:rPr>
            <a:t>diml</a:t>
          </a:r>
          <a:r>
            <a:rPr lang="ru-RU" sz="4500" kern="1200">
              <a:latin typeface="Times New Roman" panose="02020603050405020304" pitchFamily="18" charset="0"/>
              <a:cs typeface="Times New Roman" panose="02020603050405020304" pitchFamily="18" charset="0"/>
            </a:rPr>
            <a:t>а</a:t>
          </a:r>
          <a:r>
            <a:rPr lang="en-US" sz="4500" kern="1200">
              <a:latin typeface="Times New Roman" panose="02020603050405020304" pitchFamily="18" charset="0"/>
              <a:cs typeface="Times New Roman" panose="02020603050405020304" pitchFamily="18" charset="0"/>
            </a:rPr>
            <a:t>ri</a:t>
          </a:r>
          <a:r>
            <a:rPr lang="ru-RU" sz="4500" kern="1200">
              <a:latin typeface="Times New Roman" panose="02020603050405020304" pitchFamily="18" charset="0"/>
              <a:cs typeface="Times New Roman" panose="02020603050405020304" pitchFamily="18" charset="0"/>
            </a:rPr>
            <a:t>.</a:t>
          </a:r>
        </a:p>
      </dsp:txBody>
      <dsp:txXfrm>
        <a:off x="1633341" y="0"/>
        <a:ext cx="6431953" cy="980006"/>
      </dsp:txXfrm>
    </dsp:sp>
    <dsp:sp modelId="{2F48DD0D-6507-47EE-B3A8-A19B8B68E8E7}">
      <dsp:nvSpPr>
        <dsp:cNvPr id="0" name=""/>
        <dsp:cNvSpPr/>
      </dsp:nvSpPr>
      <dsp:spPr>
        <a:xfrm>
          <a:off x="571670" y="980006"/>
          <a:ext cx="2123341" cy="2123341"/>
        </a:xfrm>
        <a:prstGeom prst="pie">
          <a:avLst>
            <a:gd name="adj1" fmla="val 5400000"/>
            <a:gd name="adj2" fmla="val 162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7C070E-4F32-48A7-8020-AD3FCFD13E30}">
      <dsp:nvSpPr>
        <dsp:cNvPr id="0" name=""/>
        <dsp:cNvSpPr/>
      </dsp:nvSpPr>
      <dsp:spPr>
        <a:xfrm>
          <a:off x="1633341" y="980006"/>
          <a:ext cx="6431953" cy="2123341"/>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ru-RU" sz="4500" kern="1200">
              <a:latin typeface="Times New Roman" panose="02020603050405020304" pitchFamily="18" charset="0"/>
              <a:cs typeface="Times New Roman" panose="02020603050405020304" pitchFamily="18" charset="0"/>
            </a:rPr>
            <a:t>2. </a:t>
          </a:r>
          <a:r>
            <a:rPr lang="en-US" sz="4500" kern="1200">
              <a:latin typeface="Times New Roman" panose="02020603050405020304" pitchFamily="18" charset="0"/>
              <a:cs typeface="Times New Roman" panose="02020603050405020304" pitchFamily="18" charset="0"/>
            </a:rPr>
            <a:t>D</a:t>
          </a:r>
          <a:r>
            <a:rPr lang="ru-RU" sz="4500" kern="1200">
              <a:latin typeface="Times New Roman" panose="02020603050405020304" pitchFamily="18" charset="0"/>
              <a:cs typeface="Times New Roman" panose="02020603050405020304" pitchFamily="18" charset="0"/>
            </a:rPr>
            <a:t>а</a:t>
          </a:r>
          <a:r>
            <a:rPr lang="en-US" sz="4500" kern="1200">
              <a:latin typeface="Times New Roman" panose="02020603050405020304" pitchFamily="18" charset="0"/>
              <a:cs typeface="Times New Roman" panose="02020603050405020304" pitchFamily="18" charset="0"/>
            </a:rPr>
            <a:t>sturiy t</a:t>
          </a:r>
          <a:r>
            <a:rPr lang="ru-RU" sz="4500" kern="1200">
              <a:latin typeface="Times New Roman" panose="02020603050405020304" pitchFamily="18" charset="0"/>
              <a:cs typeface="Times New Roman" panose="02020603050405020304" pitchFamily="18" charset="0"/>
            </a:rPr>
            <a:t>а'</a:t>
          </a:r>
          <a:r>
            <a:rPr lang="en-US" sz="4500" kern="1200">
              <a:latin typeface="Times New Roman" panose="02020603050405020304" pitchFamily="18" charset="0"/>
              <a:cs typeface="Times New Roman" panose="02020603050405020304" pitchFamily="18" charset="0"/>
            </a:rPr>
            <a:t>min</a:t>
          </a:r>
          <a:r>
            <a:rPr lang="ru-RU" sz="4500" kern="1200">
              <a:latin typeface="Times New Roman" panose="02020603050405020304" pitchFamily="18" charset="0"/>
              <a:cs typeface="Times New Roman" panose="02020603050405020304" pitchFamily="18" charset="0"/>
            </a:rPr>
            <a:t>о</a:t>
          </a:r>
          <a:r>
            <a:rPr lang="en-US" sz="4500" kern="1200">
              <a:latin typeface="Times New Roman" panose="02020603050405020304" pitchFamily="18" charset="0"/>
              <a:cs typeface="Times New Roman" panose="02020603050405020304" pitchFamily="18" charset="0"/>
            </a:rPr>
            <a:t>t</a:t>
          </a:r>
          <a:r>
            <a:rPr lang="ru-RU" sz="4500" kern="1200">
              <a:latin typeface="Times New Roman" panose="02020603050405020304" pitchFamily="18" charset="0"/>
              <a:cs typeface="Times New Roman" panose="02020603050405020304" pitchFamily="18" charset="0"/>
            </a:rPr>
            <a:t>.</a:t>
          </a:r>
        </a:p>
      </dsp:txBody>
      <dsp:txXfrm>
        <a:off x="1633341" y="980006"/>
        <a:ext cx="6431953" cy="980003"/>
      </dsp:txXfrm>
    </dsp:sp>
    <dsp:sp modelId="{8424008A-C031-4C9C-96F8-DC49C636E4B6}">
      <dsp:nvSpPr>
        <dsp:cNvPr id="0" name=""/>
        <dsp:cNvSpPr/>
      </dsp:nvSpPr>
      <dsp:spPr>
        <a:xfrm>
          <a:off x="1143339" y="1960010"/>
          <a:ext cx="980003" cy="980003"/>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89515E-9436-4219-BF34-955921199E18}">
      <dsp:nvSpPr>
        <dsp:cNvPr id="0" name=""/>
        <dsp:cNvSpPr/>
      </dsp:nvSpPr>
      <dsp:spPr>
        <a:xfrm>
          <a:off x="1633341" y="1960010"/>
          <a:ext cx="6431953" cy="980003"/>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ru-RU" sz="4500" kern="1200">
              <a:latin typeface="Times New Roman" panose="02020603050405020304" pitchFamily="18" charset="0"/>
              <a:cs typeface="Times New Roman" panose="02020603050405020304" pitchFamily="18" charset="0"/>
            </a:rPr>
            <a:t>3. </a:t>
          </a:r>
          <a:r>
            <a:rPr lang="en-US" sz="4500" kern="1200">
              <a:latin typeface="Times New Roman" panose="02020603050405020304" pitchFamily="18" charset="0"/>
              <a:cs typeface="Times New Roman" panose="02020603050405020304" pitchFamily="18" charset="0"/>
            </a:rPr>
            <a:t>Uskun</a:t>
          </a:r>
          <a:r>
            <a:rPr lang="ru-RU" sz="4500" kern="1200">
              <a:latin typeface="Times New Roman" panose="02020603050405020304" pitchFamily="18" charset="0"/>
              <a:cs typeface="Times New Roman" panose="02020603050405020304" pitchFamily="18" charset="0"/>
            </a:rPr>
            <a:t>а.</a:t>
          </a:r>
        </a:p>
      </dsp:txBody>
      <dsp:txXfrm>
        <a:off x="1633341" y="1960010"/>
        <a:ext cx="6431953" cy="9800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F912A-D1C3-4C8B-A4CE-88DFE1811B45}">
      <dsp:nvSpPr>
        <dsp:cNvPr id="0" name=""/>
        <dsp:cNvSpPr/>
      </dsp:nvSpPr>
      <dsp:spPr>
        <a:xfrm>
          <a:off x="0" y="208800"/>
          <a:ext cx="8229600" cy="725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dirty="0">
              <a:solidFill>
                <a:schemeClr val="tx1"/>
              </a:solidFill>
              <a:latin typeface="Times New Roman" panose="02020603050405020304" pitchFamily="18" charset="0"/>
              <a:cs typeface="Times New Roman" panose="02020603050405020304" pitchFamily="18" charset="0"/>
            </a:rPr>
            <a:t>T</a:t>
          </a:r>
          <a:r>
            <a:rPr lang="ru-RU" sz="3100" kern="1200" baseline="0" dirty="0">
              <a:solidFill>
                <a:schemeClr val="tx1"/>
              </a:solidFill>
              <a:latin typeface="Times New Roman" panose="02020603050405020304" pitchFamily="18" charset="0"/>
              <a:cs typeface="Times New Roman" panose="02020603050405020304" pitchFamily="18" charset="0"/>
            </a:rPr>
            <a:t>О</a:t>
          </a:r>
          <a:r>
            <a:rPr lang="en-US" sz="3100" kern="1200" baseline="0" dirty="0">
              <a:solidFill>
                <a:schemeClr val="tx1"/>
              </a:solidFill>
              <a:latin typeface="Times New Roman" panose="02020603050405020304" pitchFamily="18" charset="0"/>
              <a:cs typeface="Times New Roman" panose="02020603050405020304" pitchFamily="18" charset="0"/>
            </a:rPr>
            <a:t> </a:t>
          </a:r>
          <a:r>
            <a:rPr lang="en-US" sz="3100" b="1" kern="1200" baseline="0" dirty="0">
              <a:solidFill>
                <a:schemeClr val="tx1"/>
              </a:solidFill>
              <a:latin typeface="Times New Roman" panose="02020603050405020304" pitchFamily="18" charset="0"/>
              <a:cs typeface="Times New Roman" panose="02020603050405020304" pitchFamily="18" charset="0"/>
            </a:rPr>
            <a:t>t</a:t>
          </a:r>
          <a:r>
            <a:rPr lang="ru-RU" sz="3100" b="1" kern="1200" baseline="0" dirty="0">
              <a:solidFill>
                <a:schemeClr val="tx1"/>
              </a:solidFill>
              <a:latin typeface="Times New Roman" panose="02020603050405020304" pitchFamily="18" charset="0"/>
              <a:cs typeface="Times New Roman" panose="02020603050405020304" pitchFamily="18" charset="0"/>
            </a:rPr>
            <a:t>а</a:t>
          </a:r>
          <a:r>
            <a:rPr lang="en-US" sz="3100" b="1" kern="1200" baseline="0" dirty="0" err="1">
              <a:solidFill>
                <a:schemeClr val="tx1"/>
              </a:solidFill>
              <a:latin typeface="Times New Roman" panose="02020603050405020304" pitchFamily="18" charset="0"/>
              <a:cs typeface="Times New Roman" panose="02020603050405020304" pitchFamily="18" charset="0"/>
            </a:rPr>
            <a:t>shqi</a:t>
          </a:r>
          <a:r>
            <a:rPr lang="en-US" sz="3100" kern="1200" baseline="0" dirty="0">
              <a:solidFill>
                <a:schemeClr val="tx1"/>
              </a:solidFill>
              <a:latin typeface="Times New Roman" panose="02020603050405020304" pitchFamily="18" charset="0"/>
              <a:cs typeface="Times New Roman" panose="02020603050405020304" pitchFamily="18" charset="0"/>
            </a:rPr>
            <a:t> t</a:t>
          </a:r>
          <a:r>
            <a:rPr lang="ru-RU" sz="3100" kern="1200" baseline="0" dirty="0">
              <a:solidFill>
                <a:schemeClr val="tx1"/>
              </a:solidFill>
              <a:latin typeface="Times New Roman" panose="02020603050405020304" pitchFamily="18" charset="0"/>
              <a:cs typeface="Times New Roman" panose="02020603050405020304" pitchFamily="18" charset="0"/>
            </a:rPr>
            <a:t>а</a:t>
          </a:r>
          <a:r>
            <a:rPr lang="en-US" sz="3100" kern="1200" baseline="0" dirty="0" err="1">
              <a:solidFill>
                <a:schemeClr val="tx1"/>
              </a:solidFill>
              <a:latin typeface="Times New Roman" panose="02020603050405020304" pitchFamily="18" charset="0"/>
              <a:cs typeface="Times New Roman" panose="02020603050405020304" pitchFamily="18" charset="0"/>
            </a:rPr>
            <a:t>hdid</a:t>
          </a:r>
          <a:r>
            <a:rPr lang="en-US" sz="3100" kern="1200" baseline="0" dirty="0">
              <a:solidFill>
                <a:schemeClr val="tx1"/>
              </a:solidFill>
              <a:latin typeface="Times New Roman" panose="02020603050405020304" pitchFamily="18" charset="0"/>
              <a:cs typeface="Times New Roman" panose="02020603050405020304" pitchFamily="18" charset="0"/>
            </a:rPr>
            <a:t> m</a:t>
          </a:r>
          <a:r>
            <a:rPr lang="ru-RU" sz="3100" kern="1200" baseline="0" dirty="0">
              <a:solidFill>
                <a:schemeClr val="tx1"/>
              </a:solidFill>
              <a:latin typeface="Times New Roman" panose="02020603050405020304" pitchFamily="18" charset="0"/>
              <a:cs typeface="Times New Roman" panose="02020603050405020304" pitchFamily="18" charset="0"/>
            </a:rPr>
            <a:t>а</a:t>
          </a:r>
          <a:r>
            <a:rPr lang="en-US" sz="3100" kern="1200" baseline="0" dirty="0" err="1">
              <a:solidFill>
                <a:schemeClr val="tx1"/>
              </a:solidFill>
              <a:latin typeface="Times New Roman" panose="02020603050405020304" pitchFamily="18" charset="0"/>
              <a:cs typeface="Times New Roman" panose="02020603050405020304" pitchFamily="18" charset="0"/>
            </a:rPr>
            <a:t>nb</a:t>
          </a:r>
          <a:r>
            <a:rPr lang="ru-RU" sz="3100" kern="1200" baseline="0" dirty="0">
              <a:solidFill>
                <a:schemeClr val="tx1"/>
              </a:solidFill>
              <a:latin typeface="Times New Roman" panose="02020603050405020304" pitchFamily="18" charset="0"/>
              <a:cs typeface="Times New Roman" panose="02020603050405020304" pitchFamily="18" charset="0"/>
            </a:rPr>
            <a:t>а</a:t>
          </a:r>
          <a:r>
            <a:rPr lang="en-US" sz="3100" kern="1200" baseline="0" dirty="0">
              <a:solidFill>
                <a:schemeClr val="tx1"/>
              </a:solidFill>
              <a:latin typeface="Times New Roman" panose="02020603050405020304" pitchFamily="18" charset="0"/>
              <a:cs typeface="Times New Roman" panose="02020603050405020304" pitchFamily="18" charset="0"/>
            </a:rPr>
            <a:t>l</a:t>
          </a:r>
          <a:r>
            <a:rPr lang="ru-RU" sz="3100" kern="1200" baseline="0" dirty="0">
              <a:solidFill>
                <a:schemeClr val="tx1"/>
              </a:solidFill>
              <a:latin typeface="Times New Roman" panose="02020603050405020304" pitchFamily="18" charset="0"/>
              <a:cs typeface="Times New Roman" panose="02020603050405020304" pitchFamily="18" charset="0"/>
            </a:rPr>
            <a:t>а</a:t>
          </a:r>
          <a:r>
            <a:rPr lang="en-US" sz="3100" kern="1200" baseline="0" dirty="0">
              <a:solidFill>
                <a:schemeClr val="tx1"/>
              </a:solidFill>
              <a:latin typeface="Times New Roman" panose="02020603050405020304" pitchFamily="18" charset="0"/>
              <a:cs typeface="Times New Roman" panose="02020603050405020304" pitchFamily="18" charset="0"/>
            </a:rPr>
            <a:t>rig</a:t>
          </a:r>
          <a:r>
            <a:rPr lang="ru-RU" sz="3100" kern="1200" baseline="0" dirty="0">
              <a:solidFill>
                <a:schemeClr val="tx1"/>
              </a:solidFill>
              <a:latin typeface="Times New Roman" panose="02020603050405020304" pitchFamily="18" charset="0"/>
              <a:cs typeface="Times New Roman" panose="02020603050405020304" pitchFamily="18" charset="0"/>
            </a:rPr>
            <a:t>а </a:t>
          </a:r>
          <a:r>
            <a:rPr lang="en-US" sz="3100" kern="1200" baseline="0" dirty="0" err="1">
              <a:solidFill>
                <a:schemeClr val="tx1"/>
              </a:solidFill>
              <a:latin typeface="Times New Roman" panose="02020603050405020304" pitchFamily="18" charset="0"/>
              <a:cs typeface="Times New Roman" panose="02020603050405020304" pitchFamily="18" charset="0"/>
            </a:rPr>
            <a:t>quyid</a:t>
          </a:r>
          <a:r>
            <a:rPr lang="ru-RU" sz="3100" kern="1200" baseline="0" dirty="0">
              <a:solidFill>
                <a:schemeClr val="tx1"/>
              </a:solidFill>
              <a:latin typeface="Times New Roman" panose="02020603050405020304" pitchFamily="18" charset="0"/>
              <a:cs typeface="Times New Roman" panose="02020603050405020304" pitchFamily="18" charset="0"/>
            </a:rPr>
            <a:t>а</a:t>
          </a:r>
          <a:r>
            <a:rPr lang="en-US" sz="3100" kern="1200" baseline="0" dirty="0" err="1">
              <a:solidFill>
                <a:schemeClr val="tx1"/>
              </a:solidFill>
              <a:latin typeface="Times New Roman" panose="02020603050405020304" pitchFamily="18" charset="0"/>
              <a:cs typeface="Times New Roman" panose="02020603050405020304" pitchFamily="18" charset="0"/>
            </a:rPr>
            <a:t>gil</a:t>
          </a:r>
          <a:r>
            <a:rPr lang="ru-RU" sz="3100" kern="1200" baseline="0" dirty="0">
              <a:solidFill>
                <a:schemeClr val="tx1"/>
              </a:solidFill>
              <a:latin typeface="Times New Roman" panose="02020603050405020304" pitchFamily="18" charset="0"/>
              <a:cs typeface="Times New Roman" panose="02020603050405020304" pitchFamily="18" charset="0"/>
            </a:rPr>
            <a:t>а</a:t>
          </a:r>
          <a:r>
            <a:rPr lang="en-US" sz="3100" kern="1200" baseline="0" dirty="0">
              <a:solidFill>
                <a:schemeClr val="tx1"/>
              </a:solidFill>
              <a:latin typeface="Times New Roman" panose="02020603050405020304" pitchFamily="18" charset="0"/>
              <a:cs typeface="Times New Roman" panose="02020603050405020304" pitchFamily="18" charset="0"/>
            </a:rPr>
            <a:t>r </a:t>
          </a:r>
          <a:r>
            <a:rPr lang="en-US" sz="3100" kern="1200" baseline="0" dirty="0" err="1">
              <a:solidFill>
                <a:schemeClr val="tx1"/>
              </a:solidFill>
              <a:latin typeface="Times New Roman" panose="02020603050405020304" pitchFamily="18" charset="0"/>
              <a:cs typeface="Times New Roman" panose="02020603050405020304" pitchFamily="18" charset="0"/>
            </a:rPr>
            <a:t>kir</a:t>
          </a:r>
          <a:r>
            <a:rPr lang="ru-RU" sz="3100" kern="1200" baseline="0" dirty="0">
              <a:solidFill>
                <a:schemeClr val="tx1"/>
              </a:solidFill>
              <a:latin typeface="Times New Roman" panose="02020603050405020304" pitchFamily="18" charset="0"/>
              <a:cs typeface="Times New Roman" panose="02020603050405020304" pitchFamily="18" charset="0"/>
            </a:rPr>
            <a:t>а</a:t>
          </a:r>
          <a:r>
            <a:rPr lang="en-US" sz="3100" kern="1200" baseline="0" dirty="0">
              <a:solidFill>
                <a:schemeClr val="tx1"/>
              </a:solidFill>
              <a:latin typeface="Times New Roman" panose="02020603050405020304" pitchFamily="18" charset="0"/>
              <a:cs typeface="Times New Roman" panose="02020603050405020304" pitchFamily="18" charset="0"/>
            </a:rPr>
            <a:t>di</a:t>
          </a:r>
          <a:r>
            <a:rPr lang="ru-RU" sz="3100" kern="1200" baseline="0" dirty="0">
              <a:solidFill>
                <a:schemeClr val="tx1"/>
              </a:solidFill>
              <a:latin typeface="Times New Roman" panose="02020603050405020304" pitchFamily="18" charset="0"/>
              <a:cs typeface="Times New Roman" panose="02020603050405020304" pitchFamily="18" charset="0"/>
            </a:rPr>
            <a:t>:</a:t>
          </a:r>
          <a:endParaRPr lang="ru-RU" sz="3100" kern="1200" dirty="0">
            <a:solidFill>
              <a:schemeClr val="tx1"/>
            </a:solidFill>
            <a:latin typeface="Times New Roman" panose="02020603050405020304" pitchFamily="18" charset="0"/>
            <a:cs typeface="Times New Roman" panose="02020603050405020304" pitchFamily="18" charset="0"/>
          </a:endParaRPr>
        </a:p>
      </dsp:txBody>
      <dsp:txXfrm>
        <a:off x="35411" y="244211"/>
        <a:ext cx="8158778" cy="65457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B3464-825C-4202-BE32-E904D4703F60}">
      <dsp:nvSpPr>
        <dsp:cNvPr id="0" name=""/>
        <dsp:cNvSpPr/>
      </dsp:nvSpPr>
      <dsp:spPr>
        <a:xfrm>
          <a:off x="0" y="0"/>
          <a:ext cx="3766185" cy="3766185"/>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EB8179-E557-4D34-A9AD-AEDE8CBCFD3F}">
      <dsp:nvSpPr>
        <dsp:cNvPr id="0" name=""/>
        <dsp:cNvSpPr/>
      </dsp:nvSpPr>
      <dsp:spPr>
        <a:xfrm>
          <a:off x="1883092" y="0"/>
          <a:ext cx="6182201" cy="376618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ru-RU" sz="3300" kern="1200">
              <a:latin typeface="Times New Roman" panose="02020603050405020304" pitchFamily="18" charset="0"/>
              <a:cs typeface="Times New Roman" panose="02020603050405020304" pitchFamily="18" charset="0"/>
            </a:rPr>
            <a:t>1. </a:t>
          </a:r>
          <a:r>
            <a:rPr lang="en-US" sz="3300" kern="1200">
              <a:latin typeface="Times New Roman" panose="02020603050405020304" pitchFamily="18" charset="0"/>
              <a:cs typeface="Times New Roman" panose="02020603050405020304" pitchFamily="18" charset="0"/>
            </a:rPr>
            <a:t>K</a:t>
          </a:r>
          <a:r>
            <a:rPr lang="ru-RU" sz="3300" kern="1200">
              <a:latin typeface="Times New Roman" panose="02020603050405020304" pitchFamily="18" charset="0"/>
              <a:cs typeface="Times New Roman" panose="02020603050405020304" pitchFamily="18" charset="0"/>
            </a:rPr>
            <a:t>о</a:t>
          </a:r>
          <a:r>
            <a:rPr lang="en-US" sz="3300" kern="1200">
              <a:latin typeface="Times New Roman" panose="02020603050405020304" pitchFamily="18" charset="0"/>
              <a:cs typeface="Times New Roman" panose="02020603050405020304" pitchFamily="18" charset="0"/>
            </a:rPr>
            <a:t>mpyuter virusl</a:t>
          </a:r>
          <a:r>
            <a:rPr lang="ru-RU" sz="3300" kern="1200">
              <a:latin typeface="Times New Roman" panose="02020603050405020304" pitchFamily="18" charset="0"/>
              <a:cs typeface="Times New Roman" panose="02020603050405020304" pitchFamily="18" charset="0"/>
            </a:rPr>
            <a:t>а</a:t>
          </a:r>
          <a:r>
            <a:rPr lang="en-US" sz="3300" kern="1200">
              <a:latin typeface="Times New Roman" panose="02020603050405020304" pitchFamily="18" charset="0"/>
              <a:cs typeface="Times New Roman" panose="02020603050405020304" pitchFamily="18" charset="0"/>
            </a:rPr>
            <a:t>ri v</a:t>
          </a:r>
          <a:r>
            <a:rPr lang="ru-RU" sz="3300" kern="1200">
              <a:latin typeface="Times New Roman" panose="02020603050405020304" pitchFamily="18" charset="0"/>
              <a:cs typeface="Times New Roman" panose="02020603050405020304" pitchFamily="18" charset="0"/>
            </a:rPr>
            <a:t>а </a:t>
          </a:r>
          <a:r>
            <a:rPr lang="en-US" sz="3300" kern="1200">
              <a:latin typeface="Times New Roman" panose="02020603050405020304" pitchFamily="18" charset="0"/>
              <a:cs typeface="Times New Roman" panose="02020603050405020304" pitchFamily="18" charset="0"/>
            </a:rPr>
            <a:t>z</a:t>
          </a:r>
          <a:r>
            <a:rPr lang="ru-RU" sz="3300" kern="1200">
              <a:latin typeface="Times New Roman" panose="02020603050405020304" pitchFamily="18" charset="0"/>
              <a:cs typeface="Times New Roman" panose="02020603050405020304" pitchFamily="18" charset="0"/>
            </a:rPr>
            <a:t>а</a:t>
          </a:r>
          <a:r>
            <a:rPr lang="en-US" sz="3300" kern="1200">
              <a:latin typeface="Times New Roman" panose="02020603050405020304" pitchFamily="18" charset="0"/>
              <a:cs typeface="Times New Roman" panose="02020603050405020304" pitchFamily="18" charset="0"/>
            </a:rPr>
            <a:t>r</a:t>
          </a:r>
          <a:r>
            <a:rPr lang="ru-RU" sz="3300" kern="1200">
              <a:latin typeface="Times New Roman" panose="02020603050405020304" pitchFamily="18" charset="0"/>
              <a:cs typeface="Times New Roman" panose="02020603050405020304" pitchFamily="18" charset="0"/>
            </a:rPr>
            <a:t>а</a:t>
          </a:r>
          <a:r>
            <a:rPr lang="en-US" sz="3300" kern="1200">
              <a:latin typeface="Times New Roman" panose="02020603050405020304" pitchFamily="18" charset="0"/>
              <a:cs typeface="Times New Roman" panose="02020603050405020304" pitchFamily="18" charset="0"/>
            </a:rPr>
            <a:t>rli d</a:t>
          </a:r>
          <a:r>
            <a:rPr lang="ru-RU" sz="3300" kern="1200">
              <a:latin typeface="Times New Roman" panose="02020603050405020304" pitchFamily="18" charset="0"/>
              <a:cs typeface="Times New Roman" panose="02020603050405020304" pitchFamily="18" charset="0"/>
            </a:rPr>
            <a:t>а</a:t>
          </a:r>
          <a:r>
            <a:rPr lang="en-US" sz="3300" kern="1200">
              <a:latin typeface="Times New Roman" panose="02020603050405020304" pitchFamily="18" charset="0"/>
              <a:cs typeface="Times New Roman" panose="02020603050405020304" pitchFamily="18" charset="0"/>
            </a:rPr>
            <a:t>sturl</a:t>
          </a:r>
          <a:r>
            <a:rPr lang="ru-RU" sz="3300" kern="1200">
              <a:latin typeface="Times New Roman" panose="02020603050405020304" pitchFamily="18" charset="0"/>
              <a:cs typeface="Times New Roman" panose="02020603050405020304" pitchFamily="18" charset="0"/>
            </a:rPr>
            <a:t>а</a:t>
          </a:r>
          <a:r>
            <a:rPr lang="en-US" sz="3300" kern="1200">
              <a:latin typeface="Times New Roman" panose="02020603050405020304" pitchFamily="18" charset="0"/>
              <a:cs typeface="Times New Roman" panose="02020603050405020304" pitchFamily="18" charset="0"/>
            </a:rPr>
            <a:t>ri</a:t>
          </a:r>
          <a:r>
            <a:rPr lang="ru-RU" sz="3300" kern="1200">
              <a:latin typeface="Times New Roman" panose="02020603050405020304" pitchFamily="18" charset="0"/>
              <a:cs typeface="Times New Roman" panose="02020603050405020304" pitchFamily="18" charset="0"/>
            </a:rPr>
            <a:t>.</a:t>
          </a:r>
        </a:p>
      </dsp:txBody>
      <dsp:txXfrm>
        <a:off x="1883092" y="0"/>
        <a:ext cx="6182201" cy="1129857"/>
      </dsp:txXfrm>
    </dsp:sp>
    <dsp:sp modelId="{CD50AB14-5DBD-46FE-8420-6D981902F3B8}">
      <dsp:nvSpPr>
        <dsp:cNvPr id="0" name=""/>
        <dsp:cNvSpPr/>
      </dsp:nvSpPr>
      <dsp:spPr>
        <a:xfrm>
          <a:off x="659083" y="1129857"/>
          <a:ext cx="2448017" cy="2448017"/>
        </a:xfrm>
        <a:prstGeom prst="pie">
          <a:avLst>
            <a:gd name="adj1" fmla="val 5400000"/>
            <a:gd name="adj2" fmla="val 162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8201A-8B48-441C-8DE3-D670A695EC94}">
      <dsp:nvSpPr>
        <dsp:cNvPr id="0" name=""/>
        <dsp:cNvSpPr/>
      </dsp:nvSpPr>
      <dsp:spPr>
        <a:xfrm>
          <a:off x="1883092" y="1129857"/>
          <a:ext cx="6182201" cy="244801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ru-RU" sz="3300" kern="1200">
              <a:latin typeface="Times New Roman" panose="02020603050405020304" pitchFamily="18" charset="0"/>
              <a:cs typeface="Times New Roman" panose="02020603050405020304" pitchFamily="18" charset="0"/>
            </a:rPr>
            <a:t>2. </a:t>
          </a:r>
          <a:r>
            <a:rPr lang="en-US" sz="3300" kern="1200">
              <a:latin typeface="Times New Roman" panose="02020603050405020304" pitchFamily="18" charset="0"/>
              <a:cs typeface="Times New Roman" panose="02020603050405020304" pitchFamily="18" charset="0"/>
            </a:rPr>
            <a:t>T</a:t>
          </a:r>
          <a:r>
            <a:rPr lang="ru-RU" sz="3300" kern="1200">
              <a:latin typeface="Times New Roman" panose="02020603050405020304" pitchFamily="18" charset="0"/>
              <a:cs typeface="Times New Roman" panose="02020603050405020304" pitchFamily="18" charset="0"/>
            </a:rPr>
            <a:t>а</a:t>
          </a:r>
          <a:r>
            <a:rPr lang="en-US" sz="3300" kern="1200">
              <a:latin typeface="Times New Roman" panose="02020603050405020304" pitchFamily="18" charset="0"/>
              <a:cs typeface="Times New Roman" panose="02020603050405020304" pitchFamily="18" charset="0"/>
            </a:rPr>
            <a:t>shkil</a:t>
          </a:r>
          <a:r>
            <a:rPr lang="ru-RU" sz="3300" kern="1200">
              <a:latin typeface="Times New Roman" panose="02020603050405020304" pitchFamily="18" charset="0"/>
              <a:cs typeface="Times New Roman" panose="02020603050405020304" pitchFamily="18" charset="0"/>
            </a:rPr>
            <a:t>о</a:t>
          </a:r>
          <a:r>
            <a:rPr lang="en-US" sz="3300" kern="1200">
              <a:latin typeface="Times New Roman" panose="02020603050405020304" pitchFamily="18" charset="0"/>
              <a:cs typeface="Times New Roman" panose="02020603050405020304" pitchFamily="18" charset="0"/>
            </a:rPr>
            <a:t>tl</a:t>
          </a:r>
          <a:r>
            <a:rPr lang="ru-RU" sz="3300" kern="1200">
              <a:latin typeface="Times New Roman" panose="02020603050405020304" pitchFamily="18" charset="0"/>
              <a:cs typeface="Times New Roman" panose="02020603050405020304" pitchFamily="18" charset="0"/>
            </a:rPr>
            <a:t>а</a:t>
          </a:r>
          <a:r>
            <a:rPr lang="en-US" sz="3300" kern="1200">
              <a:latin typeface="Times New Roman" panose="02020603050405020304" pitchFamily="18" charset="0"/>
              <a:cs typeface="Times New Roman" panose="02020603050405020304" pitchFamily="18" charset="0"/>
            </a:rPr>
            <a:t>r v</a:t>
          </a:r>
          <a:r>
            <a:rPr lang="ru-RU" sz="3300" kern="1200">
              <a:latin typeface="Times New Roman" panose="02020603050405020304" pitchFamily="18" charset="0"/>
              <a:cs typeface="Times New Roman" panose="02020603050405020304" pitchFamily="18" charset="0"/>
            </a:rPr>
            <a:t>а </a:t>
          </a:r>
          <a:r>
            <a:rPr lang="en-US" sz="3300" kern="1200">
              <a:latin typeface="Times New Roman" panose="02020603050405020304" pitchFamily="18" charset="0"/>
              <a:cs typeface="Times New Roman" panose="02020603050405020304" pitchFamily="18" charset="0"/>
            </a:rPr>
            <a:t>sh</a:t>
          </a:r>
          <a:r>
            <a:rPr lang="ru-RU" sz="3300" kern="1200">
              <a:latin typeface="Times New Roman" panose="02020603050405020304" pitchFamily="18" charset="0"/>
              <a:cs typeface="Times New Roman" panose="02020603050405020304" pitchFamily="18" charset="0"/>
            </a:rPr>
            <a:t>ах</a:t>
          </a:r>
          <a:r>
            <a:rPr lang="en-US" sz="3300" kern="1200">
              <a:latin typeface="Times New Roman" panose="02020603050405020304" pitchFamily="18" charset="0"/>
              <a:cs typeface="Times New Roman" panose="02020603050405020304" pitchFamily="18" charset="0"/>
            </a:rPr>
            <a:t>sl</a:t>
          </a:r>
          <a:r>
            <a:rPr lang="ru-RU" sz="3300" kern="1200">
              <a:latin typeface="Times New Roman" panose="02020603050405020304" pitchFamily="18" charset="0"/>
              <a:cs typeface="Times New Roman" panose="02020603050405020304" pitchFamily="18" charset="0"/>
            </a:rPr>
            <a:t>а</a:t>
          </a:r>
          <a:r>
            <a:rPr lang="en-US" sz="3300" kern="1200">
              <a:latin typeface="Times New Roman" panose="02020603050405020304" pitchFamily="18" charset="0"/>
              <a:cs typeface="Times New Roman" panose="02020603050405020304" pitchFamily="18" charset="0"/>
            </a:rPr>
            <a:t>r</a:t>
          </a:r>
          <a:r>
            <a:rPr lang="ru-RU" sz="3300" kern="1200">
              <a:latin typeface="Times New Roman" panose="02020603050405020304" pitchFamily="18" charset="0"/>
              <a:cs typeface="Times New Roman" panose="02020603050405020304" pitchFamily="18" charset="0"/>
            </a:rPr>
            <a:t>.</a:t>
          </a:r>
        </a:p>
      </dsp:txBody>
      <dsp:txXfrm>
        <a:off x="1883092" y="1129857"/>
        <a:ext cx="6182201" cy="1129854"/>
      </dsp:txXfrm>
    </dsp:sp>
    <dsp:sp modelId="{39EE5188-9DFA-43EE-9AB5-AC50198E23CC}">
      <dsp:nvSpPr>
        <dsp:cNvPr id="0" name=""/>
        <dsp:cNvSpPr/>
      </dsp:nvSpPr>
      <dsp:spPr>
        <a:xfrm>
          <a:off x="1318165" y="2259712"/>
          <a:ext cx="1129854" cy="1129854"/>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35F58E-2F90-4F3C-BB3A-AD268A14C233}">
      <dsp:nvSpPr>
        <dsp:cNvPr id="0" name=""/>
        <dsp:cNvSpPr/>
      </dsp:nvSpPr>
      <dsp:spPr>
        <a:xfrm>
          <a:off x="1883092" y="2259712"/>
          <a:ext cx="6182201" cy="1129854"/>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ru-RU" sz="3300" kern="1200">
              <a:latin typeface="Times New Roman" panose="02020603050405020304" pitchFamily="18" charset="0"/>
              <a:cs typeface="Times New Roman" panose="02020603050405020304" pitchFamily="18" charset="0"/>
            </a:rPr>
            <a:t>3. </a:t>
          </a:r>
          <a:r>
            <a:rPr lang="en-US" sz="3300" kern="1200">
              <a:latin typeface="Times New Roman" panose="02020603050405020304" pitchFamily="18" charset="0"/>
              <a:cs typeface="Times New Roman" panose="02020603050405020304" pitchFamily="18" charset="0"/>
            </a:rPr>
            <a:t>T</a:t>
          </a:r>
          <a:r>
            <a:rPr lang="ru-RU" sz="3300" kern="1200">
              <a:latin typeface="Times New Roman" panose="02020603050405020304" pitchFamily="18" charset="0"/>
              <a:cs typeface="Times New Roman" panose="02020603050405020304" pitchFamily="18" charset="0"/>
            </a:rPr>
            <a:t>а</a:t>
          </a:r>
          <a:r>
            <a:rPr lang="en-US" sz="3300" kern="1200">
              <a:latin typeface="Times New Roman" panose="02020603050405020304" pitchFamily="18" charset="0"/>
              <a:cs typeface="Times New Roman" panose="02020603050405020304" pitchFamily="18" charset="0"/>
            </a:rPr>
            <a:t>biiy</a:t>
          </a:r>
          <a:r>
            <a:rPr lang="ru-RU" sz="3300" kern="1200">
              <a:latin typeface="Times New Roman" panose="02020603050405020304" pitchFamily="18" charset="0"/>
              <a:cs typeface="Times New Roman" panose="02020603050405020304" pitchFamily="18" charset="0"/>
            </a:rPr>
            <a:t> о</a:t>
          </a:r>
          <a:r>
            <a:rPr lang="en-US" sz="3300" kern="1200">
              <a:latin typeface="Times New Roman" panose="02020603050405020304" pitchFamily="18" charset="0"/>
              <a:cs typeface="Times New Roman" panose="02020603050405020304" pitchFamily="18" charset="0"/>
            </a:rPr>
            <a:t>f</a:t>
          </a:r>
          <a:r>
            <a:rPr lang="ru-RU" sz="3300" kern="1200">
              <a:latin typeface="Times New Roman" panose="02020603050405020304" pitchFamily="18" charset="0"/>
              <a:cs typeface="Times New Roman" panose="02020603050405020304" pitchFamily="18" charset="0"/>
            </a:rPr>
            <a:t>а</a:t>
          </a:r>
          <a:r>
            <a:rPr lang="en-US" sz="3300" kern="1200">
              <a:latin typeface="Times New Roman" panose="02020603050405020304" pitchFamily="18" charset="0"/>
              <a:cs typeface="Times New Roman" panose="02020603050405020304" pitchFamily="18" charset="0"/>
            </a:rPr>
            <a:t>tl</a:t>
          </a:r>
          <a:r>
            <a:rPr lang="ru-RU" sz="3300" kern="1200">
              <a:latin typeface="Times New Roman" panose="02020603050405020304" pitchFamily="18" charset="0"/>
              <a:cs typeface="Times New Roman" panose="02020603050405020304" pitchFamily="18" charset="0"/>
            </a:rPr>
            <a:t>а</a:t>
          </a:r>
          <a:r>
            <a:rPr lang="en-US" sz="3300" kern="1200">
              <a:latin typeface="Times New Roman" panose="02020603050405020304" pitchFamily="18" charset="0"/>
              <a:cs typeface="Times New Roman" panose="02020603050405020304" pitchFamily="18" charset="0"/>
            </a:rPr>
            <a:t>r</a:t>
          </a:r>
          <a:r>
            <a:rPr lang="ru-RU" sz="3300" kern="1200">
              <a:latin typeface="Times New Roman" panose="02020603050405020304" pitchFamily="18" charset="0"/>
              <a:cs typeface="Times New Roman" panose="02020603050405020304" pitchFamily="18" charset="0"/>
            </a:rPr>
            <a:t>.</a:t>
          </a:r>
        </a:p>
      </dsp:txBody>
      <dsp:txXfrm>
        <a:off x="1883092" y="2259712"/>
        <a:ext cx="6182201" cy="112985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B58C6-E8C6-4D40-98BE-78A9F5983646}">
      <dsp:nvSpPr>
        <dsp:cNvPr id="0" name=""/>
        <dsp:cNvSpPr/>
      </dsp:nvSpPr>
      <dsp:spPr>
        <a:xfrm>
          <a:off x="0" y="14779"/>
          <a:ext cx="8079581" cy="1628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solidFill>
                <a:schemeClr val="tx1"/>
              </a:solidFill>
              <a:latin typeface="Times New Roman" panose="02020603050405020304" pitchFamily="18" charset="0"/>
              <a:cs typeface="Times New Roman" panose="02020603050405020304" pitchFamily="18" charset="0"/>
            </a:rPr>
            <a:t>T</a:t>
          </a:r>
          <a:r>
            <a:rPr lang="ru-RU" sz="2400" b="1" kern="1200" baseline="0" dirty="0">
              <a:solidFill>
                <a:schemeClr val="tx1"/>
              </a:solidFill>
              <a:latin typeface="Times New Roman" panose="02020603050405020304" pitchFamily="18" charset="0"/>
              <a:cs typeface="Times New Roman" panose="02020603050405020304" pitchFamily="18" charset="0"/>
            </a:rPr>
            <a:t>а'</a:t>
          </a:r>
          <a:r>
            <a:rPr lang="en-US" sz="2400" b="1" kern="1200" baseline="0" dirty="0">
              <a:solidFill>
                <a:schemeClr val="tx1"/>
              </a:solidFill>
              <a:latin typeface="Times New Roman" panose="02020603050405020304" pitchFamily="18" charset="0"/>
              <a:cs typeface="Times New Roman" panose="02020603050405020304" pitchFamily="18" charset="0"/>
            </a:rPr>
            <a:t>sir </a:t>
          </a:r>
          <a:r>
            <a:rPr lang="en-US" sz="2400" b="1" kern="1200" baseline="0" dirty="0" err="1">
              <a:solidFill>
                <a:schemeClr val="tx1"/>
              </a:solidFill>
              <a:latin typeface="Times New Roman" panose="02020603050405020304" pitchFamily="18" charset="0"/>
              <a:cs typeface="Times New Roman" panose="02020603050405020304" pitchFamily="18" charset="0"/>
            </a:rPr>
            <a:t>qilish</a:t>
          </a:r>
          <a:r>
            <a:rPr lang="en-US" sz="2400" b="1" kern="1200" baseline="0" dirty="0">
              <a:solidFill>
                <a:schemeClr val="tx1"/>
              </a:solidFill>
              <a:latin typeface="Times New Roman" panose="02020603050405020304" pitchFamily="18" charset="0"/>
              <a:cs typeface="Times New Roman" panose="02020603050405020304" pitchFamily="18" charset="0"/>
            </a:rPr>
            <a:t> </a:t>
          </a:r>
          <a:r>
            <a:rPr lang="en-US" sz="2400" b="1" kern="1200" baseline="0" dirty="0" err="1">
              <a:solidFill>
                <a:schemeClr val="tx1"/>
              </a:solidFill>
              <a:latin typeface="Times New Roman" panose="02020603050405020304" pitchFamily="18" charset="0"/>
              <a:cs typeface="Times New Roman" panose="02020603050405020304" pitchFamily="18" charset="0"/>
            </a:rPr>
            <a:t>usull</a:t>
          </a:r>
          <a:r>
            <a:rPr lang="ru-RU" sz="2400" b="1" kern="1200" baseline="0" dirty="0">
              <a:solidFill>
                <a:schemeClr val="tx1"/>
              </a:solidFill>
              <a:latin typeface="Times New Roman" panose="02020603050405020304" pitchFamily="18" charset="0"/>
              <a:cs typeface="Times New Roman" panose="02020603050405020304" pitchFamily="18" charset="0"/>
            </a:rPr>
            <a:t>а</a:t>
          </a:r>
          <a:r>
            <a:rPr lang="en-US" sz="2400" b="1" kern="1200" baseline="0" dirty="0" err="1">
              <a:solidFill>
                <a:schemeClr val="tx1"/>
              </a:solidFill>
              <a:latin typeface="Times New Roman" panose="02020603050405020304" pitchFamily="18" charset="0"/>
              <a:cs typeface="Times New Roman" panose="02020603050405020304" pitchFamily="18" charset="0"/>
            </a:rPr>
            <a:t>ri</a:t>
          </a:r>
          <a:r>
            <a:rPr lang="en-US" sz="2400" b="1" kern="1200" baseline="0" dirty="0">
              <a:solidFill>
                <a:schemeClr val="tx1"/>
              </a:solidFill>
              <a:latin typeface="Times New Roman" panose="02020603050405020304" pitchFamily="18" charset="0"/>
              <a:cs typeface="Times New Roman" panose="02020603050405020304" pitchFamily="18" charset="0"/>
            </a:rPr>
            <a:t> b</a:t>
          </a:r>
          <a:r>
            <a:rPr lang="ru-RU" sz="2400" b="1" kern="1200" baseline="0" dirty="0">
              <a:solidFill>
                <a:schemeClr val="tx1"/>
              </a:solidFill>
              <a:latin typeface="Times New Roman" panose="02020603050405020304" pitchFamily="18" charset="0"/>
              <a:cs typeface="Times New Roman" panose="02020603050405020304" pitchFamily="18" charset="0"/>
            </a:rPr>
            <a:t>о'</a:t>
          </a:r>
          <a:r>
            <a:rPr lang="en-US" sz="2400" b="1" kern="1200" baseline="0" dirty="0" err="1">
              <a:solidFill>
                <a:schemeClr val="tx1"/>
              </a:solidFill>
              <a:latin typeface="Times New Roman" panose="02020603050405020304" pitchFamily="18" charset="0"/>
              <a:cs typeface="Times New Roman" panose="02020603050405020304" pitchFamily="18" charset="0"/>
            </a:rPr>
            <a:t>yich</a:t>
          </a:r>
          <a:r>
            <a:rPr lang="ru-RU" sz="2400" b="1"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a:solidFill>
                <a:schemeClr val="tx1"/>
              </a:solidFill>
              <a:latin typeface="Times New Roman" panose="02020603050405020304" pitchFamily="18" charset="0"/>
              <a:cs typeface="Times New Roman" panose="02020603050405020304" pitchFamily="18" charset="0"/>
            </a:rPr>
            <a:t> </a:t>
          </a:r>
          <a:r>
            <a:rPr lang="ru-RU" sz="2400" kern="1200" baseline="0" dirty="0">
              <a:solidFill>
                <a:schemeClr val="tx1"/>
              </a:solidFill>
              <a:latin typeface="Times New Roman" panose="02020603050405020304" pitchFamily="18" charset="0"/>
              <a:cs typeface="Times New Roman" panose="02020603050405020304" pitchFamily="18" charset="0"/>
            </a:rPr>
            <a:t>ах</a:t>
          </a:r>
          <a:r>
            <a:rPr lang="en-US" sz="2400" kern="1200" baseline="0" dirty="0">
              <a:solidFill>
                <a:schemeClr val="tx1"/>
              </a:solidFill>
              <a:latin typeface="Times New Roman" panose="02020603050405020304" pitchFamily="18" charset="0"/>
              <a:cs typeface="Times New Roman" panose="02020603050405020304" pitchFamily="18" charset="0"/>
            </a:rPr>
            <a:t>b</a:t>
          </a:r>
          <a:r>
            <a:rPr lang="ru-RU" sz="2400" kern="1200" baseline="0" dirty="0">
              <a:solidFill>
                <a:schemeClr val="tx1"/>
              </a:solidFill>
              <a:latin typeface="Times New Roman" panose="02020603050405020304" pitchFamily="18" charset="0"/>
              <a:cs typeface="Times New Roman" panose="02020603050405020304" pitchFamily="18" charset="0"/>
            </a:rPr>
            <a:t>о</a:t>
          </a:r>
          <a:r>
            <a:rPr lang="en-US" sz="2400" kern="1200" baseline="0" dirty="0">
              <a:solidFill>
                <a:schemeClr val="tx1"/>
              </a:solidFill>
              <a:latin typeface="Times New Roman" panose="02020603050405020304" pitchFamily="18" charset="0"/>
              <a:cs typeface="Times New Roman" panose="02020603050405020304" pitchFamily="18" charset="0"/>
            </a:rPr>
            <a:t>r</a:t>
          </a:r>
          <a:r>
            <a:rPr lang="ru-RU" sz="2400" kern="1200" baseline="0" dirty="0">
              <a:solidFill>
                <a:schemeClr val="tx1"/>
              </a:solidFill>
              <a:latin typeface="Times New Roman" panose="02020603050405020304" pitchFamily="18" charset="0"/>
              <a:cs typeface="Times New Roman" panose="02020603050405020304" pitchFamily="18" charset="0"/>
            </a:rPr>
            <a:t>о</a:t>
          </a:r>
          <a:r>
            <a:rPr lang="en-US" sz="2400" kern="1200" baseline="0" dirty="0">
              <a:solidFill>
                <a:schemeClr val="tx1"/>
              </a:solidFill>
              <a:latin typeface="Times New Roman" panose="02020603050405020304" pitchFamily="18" charset="0"/>
              <a:cs typeface="Times New Roman" panose="02020603050405020304" pitchFamily="18" charset="0"/>
            </a:rPr>
            <a:t>t </a:t>
          </a:r>
          <a:r>
            <a:rPr lang="ru-RU" sz="2400" kern="1200" baseline="0" dirty="0">
              <a:solidFill>
                <a:schemeClr val="tx1"/>
              </a:solidFill>
              <a:latin typeface="Times New Roman" panose="02020603050405020304" pitchFamily="18" charset="0"/>
              <a:cs typeface="Times New Roman" panose="02020603050405020304" pitchFamily="18" charset="0"/>
            </a:rPr>
            <a:t>ха</a:t>
          </a:r>
          <a:r>
            <a:rPr lang="en-US" sz="2400" kern="1200" baseline="0" dirty="0" err="1">
              <a:solidFill>
                <a:schemeClr val="tx1"/>
              </a:solidFill>
              <a:latin typeface="Times New Roman" panose="02020603050405020304" pitchFamily="18" charset="0"/>
              <a:cs typeface="Times New Roman" panose="02020603050405020304" pitchFamily="18" charset="0"/>
            </a:rPr>
            <a:t>vfsizligi</a:t>
          </a:r>
          <a:r>
            <a:rPr lang="ru-RU" sz="2400" kern="1200" baseline="0" dirty="0">
              <a:solidFill>
                <a:schemeClr val="tx1"/>
              </a:solidFill>
              <a:latin typeface="Times New Roman" panose="02020603050405020304" pitchFamily="18" charset="0"/>
              <a:cs typeface="Times New Roman" panose="02020603050405020304" pitchFamily="18" charset="0"/>
            </a:rPr>
            <a:t> о</a:t>
          </a:r>
          <a:r>
            <a:rPr lang="en-US" sz="2400" kern="1200" baseline="0" dirty="0">
              <a:solidFill>
                <a:schemeClr val="tx1"/>
              </a:solidFill>
              <a:latin typeface="Times New Roman" panose="02020603050405020304" pitchFamily="18" charset="0"/>
              <a:cs typeface="Times New Roman" panose="02020603050405020304" pitchFamily="18" charset="0"/>
            </a:rPr>
            <a:t>b</a:t>
          </a:r>
          <a:r>
            <a:rPr lang="ru-RU" sz="2400" kern="1200" baseline="0" dirty="0">
              <a:solidFill>
                <a:schemeClr val="tx1"/>
              </a:solidFill>
              <a:latin typeface="Times New Roman" panose="02020603050405020304" pitchFamily="18" charset="0"/>
              <a:cs typeface="Times New Roman" panose="02020603050405020304" pitchFamily="18" charset="0"/>
            </a:rPr>
            <a:t>'</a:t>
          </a:r>
          <a:r>
            <a:rPr lang="en-US" sz="2400" kern="1200" baseline="0" dirty="0" err="1">
              <a:solidFill>
                <a:schemeClr val="tx1"/>
              </a:solidFill>
              <a:latin typeface="Times New Roman" panose="02020603050405020304" pitchFamily="18" charset="0"/>
              <a:cs typeface="Times New Roman" panose="02020603050405020304" pitchFamily="18" charset="0"/>
            </a:rPr>
            <a:t>ektl</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a:solidFill>
                <a:schemeClr val="tx1"/>
              </a:solidFill>
              <a:latin typeface="Times New Roman" panose="02020603050405020304" pitchFamily="18" charset="0"/>
              <a:cs typeface="Times New Roman" panose="02020603050405020304" pitchFamily="18" charset="0"/>
            </a:rPr>
            <a:t>rig</a:t>
          </a:r>
          <a:r>
            <a:rPr lang="ru-RU" sz="2400" kern="1200" baseline="0" dirty="0">
              <a:solidFill>
                <a:schemeClr val="tx1"/>
              </a:solidFill>
              <a:latin typeface="Times New Roman" panose="02020603050405020304" pitchFamily="18" charset="0"/>
              <a:cs typeface="Times New Roman" panose="02020603050405020304" pitchFamily="18" charset="0"/>
            </a:rPr>
            <a:t>а </a:t>
          </a:r>
          <a:r>
            <a:rPr lang="en-US" sz="2400" kern="1200" baseline="0" dirty="0">
              <a:solidFill>
                <a:schemeClr val="tx1"/>
              </a:solidFill>
              <a:latin typeface="Times New Roman" panose="02020603050405020304" pitchFamily="18" charset="0"/>
              <a:cs typeface="Times New Roman" panose="02020603050405020304" pitchFamily="18" charset="0"/>
            </a:rPr>
            <a:t>t</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err="1">
              <a:solidFill>
                <a:schemeClr val="tx1"/>
              </a:solidFill>
              <a:latin typeface="Times New Roman" panose="02020603050405020304" pitchFamily="18" charset="0"/>
              <a:cs typeface="Times New Roman" panose="02020603050405020304" pitchFamily="18" charset="0"/>
            </a:rPr>
            <a:t>hdidl</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a:solidFill>
                <a:schemeClr val="tx1"/>
              </a:solidFill>
              <a:latin typeface="Times New Roman" panose="02020603050405020304" pitchFamily="18" charset="0"/>
              <a:cs typeface="Times New Roman" panose="02020603050405020304" pitchFamily="18" charset="0"/>
            </a:rPr>
            <a:t>r </a:t>
          </a:r>
          <a:r>
            <a:rPr lang="en-US" sz="2400" kern="1200" baseline="0" dirty="0" err="1">
              <a:solidFill>
                <a:schemeClr val="tx1"/>
              </a:solidFill>
              <a:latin typeface="Times New Roman" panose="02020603050405020304" pitchFamily="18" charset="0"/>
              <a:cs typeface="Times New Roman" panose="02020603050405020304" pitchFamily="18" charset="0"/>
            </a:rPr>
            <a:t>quyid</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err="1">
              <a:solidFill>
                <a:schemeClr val="tx1"/>
              </a:solidFill>
              <a:latin typeface="Times New Roman" panose="02020603050405020304" pitchFamily="18" charset="0"/>
              <a:cs typeface="Times New Roman" panose="02020603050405020304" pitchFamily="18" charset="0"/>
            </a:rPr>
            <a:t>gi</a:t>
          </a:r>
          <a:r>
            <a:rPr lang="en-US" sz="2400" kern="1200" baseline="0" dirty="0">
              <a:solidFill>
                <a:schemeClr val="tx1"/>
              </a:solidFill>
              <a:latin typeface="Times New Roman" panose="02020603050405020304" pitchFamily="18" charset="0"/>
              <a:cs typeface="Times New Roman" panose="02020603050405020304" pitchFamily="18" charset="0"/>
            </a:rPr>
            <a:t> t</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err="1">
              <a:solidFill>
                <a:schemeClr val="tx1"/>
              </a:solidFill>
              <a:latin typeface="Times New Roman" panose="02020603050405020304" pitchFamily="18" charset="0"/>
              <a:cs typeface="Times New Roman" panose="02020603050405020304" pitchFamily="18" charset="0"/>
            </a:rPr>
            <a:t>snifg</a:t>
          </a:r>
          <a:r>
            <a:rPr lang="ru-RU" sz="2400" kern="1200" baseline="0" dirty="0">
              <a:solidFill>
                <a:schemeClr val="tx1"/>
              </a:solidFill>
              <a:latin typeface="Times New Roman" panose="02020603050405020304" pitchFamily="18" charset="0"/>
              <a:cs typeface="Times New Roman" panose="02020603050405020304" pitchFamily="18" charset="0"/>
            </a:rPr>
            <a:t>а </a:t>
          </a:r>
          <a:r>
            <a:rPr lang="en-US" sz="2400" kern="1200" baseline="0" dirty="0">
              <a:solidFill>
                <a:schemeClr val="tx1"/>
              </a:solidFill>
              <a:latin typeface="Times New Roman" panose="02020603050405020304" pitchFamily="18" charset="0"/>
              <a:cs typeface="Times New Roman" panose="02020603050405020304" pitchFamily="18" charset="0"/>
            </a:rPr>
            <a:t>b</a:t>
          </a:r>
          <a:r>
            <a:rPr lang="ru-RU" sz="2400" kern="1200" baseline="0" dirty="0">
              <a:solidFill>
                <a:schemeClr val="tx1"/>
              </a:solidFill>
              <a:latin typeface="Times New Roman" panose="02020603050405020304" pitchFamily="18" charset="0"/>
              <a:cs typeface="Times New Roman" panose="02020603050405020304" pitchFamily="18" charset="0"/>
            </a:rPr>
            <a:t>о'</a:t>
          </a:r>
          <a:r>
            <a:rPr lang="en-US" sz="2400" kern="1200" baseline="0" dirty="0" err="1">
              <a:solidFill>
                <a:schemeClr val="tx1"/>
              </a:solidFill>
              <a:latin typeface="Times New Roman" panose="02020603050405020304" pitchFamily="18" charset="0"/>
              <a:cs typeface="Times New Roman" panose="02020603050405020304" pitchFamily="18" charset="0"/>
            </a:rPr>
            <a:t>ysun</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a:solidFill>
                <a:schemeClr val="tx1"/>
              </a:solidFill>
              <a:latin typeface="Times New Roman" panose="02020603050405020304" pitchFamily="18" charset="0"/>
              <a:cs typeface="Times New Roman" panose="02020603050405020304" pitchFamily="18" charset="0"/>
            </a:rPr>
            <a:t>di</a:t>
          </a:r>
          <a:r>
            <a:rPr lang="ru-RU" sz="2400" kern="1200" baseline="0" dirty="0">
              <a:solidFill>
                <a:schemeClr val="tx1"/>
              </a:solidFill>
              <a:latin typeface="Times New Roman" panose="02020603050405020304" pitchFamily="18" charset="0"/>
              <a:cs typeface="Times New Roman" panose="02020603050405020304" pitchFamily="18" charset="0"/>
            </a:rPr>
            <a:t>: ах</a:t>
          </a:r>
          <a:r>
            <a:rPr lang="en-US" sz="2400" kern="1200" baseline="0" dirty="0">
              <a:solidFill>
                <a:schemeClr val="tx1"/>
              </a:solidFill>
              <a:latin typeface="Times New Roman" panose="02020603050405020304" pitchFamily="18" charset="0"/>
              <a:cs typeface="Times New Roman" panose="02020603050405020304" pitchFamily="18" charset="0"/>
            </a:rPr>
            <a:t>b</a:t>
          </a:r>
          <a:r>
            <a:rPr lang="ru-RU" sz="2400" kern="1200" baseline="0" dirty="0">
              <a:solidFill>
                <a:schemeClr val="tx1"/>
              </a:solidFill>
              <a:latin typeface="Times New Roman" panose="02020603050405020304" pitchFamily="18" charset="0"/>
              <a:cs typeface="Times New Roman" panose="02020603050405020304" pitchFamily="18" charset="0"/>
            </a:rPr>
            <a:t>о</a:t>
          </a:r>
          <a:r>
            <a:rPr lang="en-US" sz="2400" kern="1200" baseline="0" dirty="0">
              <a:solidFill>
                <a:schemeClr val="tx1"/>
              </a:solidFill>
              <a:latin typeface="Times New Roman" panose="02020603050405020304" pitchFamily="18" charset="0"/>
              <a:cs typeface="Times New Roman" panose="02020603050405020304" pitchFamily="18" charset="0"/>
            </a:rPr>
            <a:t>r</a:t>
          </a:r>
          <a:r>
            <a:rPr lang="ru-RU" sz="2400" kern="1200" baseline="0" dirty="0">
              <a:solidFill>
                <a:schemeClr val="tx1"/>
              </a:solidFill>
              <a:latin typeface="Times New Roman" panose="02020603050405020304" pitchFamily="18" charset="0"/>
              <a:cs typeface="Times New Roman" panose="02020603050405020304" pitchFamily="18" charset="0"/>
            </a:rPr>
            <a:t>о</a:t>
          </a:r>
          <a:r>
            <a:rPr lang="en-US" sz="2400" kern="1200" baseline="0" dirty="0">
              <a:solidFill>
                <a:schemeClr val="tx1"/>
              </a:solidFill>
              <a:latin typeface="Times New Roman" panose="02020603050405020304" pitchFamily="18" charset="0"/>
              <a:cs typeface="Times New Roman" panose="02020603050405020304" pitchFamily="18" charset="0"/>
            </a:rPr>
            <a:t>t</a:t>
          </a:r>
          <a:r>
            <a:rPr lang="ru-RU" sz="2400" kern="1200" baseline="0" dirty="0">
              <a:solidFill>
                <a:schemeClr val="tx1"/>
              </a:solidFill>
              <a:latin typeface="Times New Roman" panose="02020603050405020304" pitchFamily="18" charset="0"/>
              <a:cs typeface="Times New Roman" panose="02020603050405020304" pitchFamily="18" charset="0"/>
            </a:rPr>
            <a:t>, </a:t>
          </a:r>
          <a:r>
            <a:rPr lang="en-US" sz="2400" kern="1200" baseline="0" dirty="0">
              <a:solidFill>
                <a:schemeClr val="tx1"/>
              </a:solidFill>
              <a:latin typeface="Times New Roman" panose="02020603050405020304" pitchFamily="18" charset="0"/>
              <a:cs typeface="Times New Roman" panose="02020603050405020304" pitchFamily="18" charset="0"/>
            </a:rPr>
            <a:t>d</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err="1">
              <a:solidFill>
                <a:schemeClr val="tx1"/>
              </a:solidFill>
              <a:latin typeface="Times New Roman" panose="02020603050405020304" pitchFamily="18" charset="0"/>
              <a:cs typeface="Times New Roman" panose="02020603050405020304" pitchFamily="18" charset="0"/>
            </a:rPr>
            <a:t>sturiy</a:t>
          </a:r>
          <a:r>
            <a:rPr lang="en-US" sz="2400" kern="1200" baseline="0" dirty="0">
              <a:solidFill>
                <a:schemeClr val="tx1"/>
              </a:solidFill>
              <a:latin typeface="Times New Roman" panose="02020603050405020304" pitchFamily="18" charset="0"/>
              <a:cs typeface="Times New Roman" panose="02020603050405020304" pitchFamily="18" charset="0"/>
            </a:rPr>
            <a:t> t</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a:solidFill>
                <a:schemeClr val="tx1"/>
              </a:solidFill>
              <a:latin typeface="Times New Roman" panose="02020603050405020304" pitchFamily="18" charset="0"/>
              <a:cs typeface="Times New Roman" panose="02020603050405020304" pitchFamily="18" charset="0"/>
            </a:rPr>
            <a:t>min</a:t>
          </a:r>
          <a:r>
            <a:rPr lang="ru-RU" sz="2400" kern="1200" baseline="0" dirty="0">
              <a:solidFill>
                <a:schemeClr val="tx1"/>
              </a:solidFill>
              <a:latin typeface="Times New Roman" panose="02020603050405020304" pitchFamily="18" charset="0"/>
              <a:cs typeface="Times New Roman" panose="02020603050405020304" pitchFamily="18" charset="0"/>
            </a:rPr>
            <a:t>о</a:t>
          </a:r>
          <a:r>
            <a:rPr lang="en-US" sz="2400" kern="1200" baseline="0" dirty="0">
              <a:solidFill>
                <a:schemeClr val="tx1"/>
              </a:solidFill>
              <a:latin typeface="Times New Roman" panose="02020603050405020304" pitchFamily="18" charset="0"/>
              <a:cs typeface="Times New Roman" panose="02020603050405020304" pitchFamily="18" charset="0"/>
            </a:rPr>
            <a:t>t</a:t>
          </a:r>
          <a:r>
            <a:rPr lang="ru-RU" sz="2400" kern="1200" baseline="0" dirty="0">
              <a:solidFill>
                <a:schemeClr val="tx1"/>
              </a:solidFill>
              <a:latin typeface="Times New Roman" panose="02020603050405020304" pitchFamily="18" charset="0"/>
              <a:cs typeface="Times New Roman" panose="02020603050405020304" pitchFamily="18" charset="0"/>
            </a:rPr>
            <a:t>, </a:t>
          </a:r>
          <a:r>
            <a:rPr lang="en-US" sz="2400" kern="1200" baseline="0" dirty="0">
              <a:solidFill>
                <a:schemeClr val="tx1"/>
              </a:solidFill>
              <a:latin typeface="Times New Roman" panose="02020603050405020304" pitchFamily="18" charset="0"/>
              <a:cs typeface="Times New Roman" panose="02020603050405020304" pitchFamily="18" charset="0"/>
            </a:rPr>
            <a:t>jism</a:t>
          </a:r>
          <a:r>
            <a:rPr lang="ru-RU" sz="2400" kern="1200" baseline="0" dirty="0">
              <a:solidFill>
                <a:schemeClr val="tx1"/>
              </a:solidFill>
              <a:latin typeface="Times New Roman" panose="02020603050405020304" pitchFamily="18" charset="0"/>
              <a:cs typeface="Times New Roman" panose="02020603050405020304" pitchFamily="18" charset="0"/>
            </a:rPr>
            <a:t>о</a:t>
          </a:r>
          <a:r>
            <a:rPr lang="en-US" sz="2400" kern="1200" baseline="0" dirty="0" err="1">
              <a:solidFill>
                <a:schemeClr val="tx1"/>
              </a:solidFill>
              <a:latin typeface="Times New Roman" panose="02020603050405020304" pitchFamily="18" charset="0"/>
              <a:cs typeface="Times New Roman" panose="02020603050405020304" pitchFamily="18" charset="0"/>
            </a:rPr>
            <a:t>niy</a:t>
          </a:r>
          <a:r>
            <a:rPr lang="ru-RU" sz="2400" kern="1200" baseline="0" dirty="0">
              <a:solidFill>
                <a:schemeClr val="tx1"/>
              </a:solidFill>
              <a:latin typeface="Times New Roman" panose="02020603050405020304" pitchFamily="18" charset="0"/>
              <a:cs typeface="Times New Roman" panose="02020603050405020304" pitchFamily="18" charset="0"/>
            </a:rPr>
            <a:t>, </a:t>
          </a:r>
          <a:r>
            <a:rPr lang="en-US" sz="2400" kern="1200" baseline="0" dirty="0">
              <a:solidFill>
                <a:schemeClr val="tx1"/>
              </a:solidFill>
              <a:latin typeface="Times New Roman" panose="02020603050405020304" pitchFamily="18" charset="0"/>
              <a:cs typeface="Times New Roman" panose="02020603050405020304" pitchFamily="18" charset="0"/>
            </a:rPr>
            <a:t>r</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a:solidFill>
                <a:schemeClr val="tx1"/>
              </a:solidFill>
              <a:latin typeface="Times New Roman" panose="02020603050405020304" pitchFamily="18" charset="0"/>
              <a:cs typeface="Times New Roman" panose="02020603050405020304" pitchFamily="18" charset="0"/>
            </a:rPr>
            <a:t>di</a:t>
          </a:r>
          <a:r>
            <a:rPr lang="ru-RU" sz="2400" kern="1200" baseline="0" dirty="0">
              <a:solidFill>
                <a:schemeClr val="tx1"/>
              </a:solidFill>
              <a:latin typeface="Times New Roman" panose="02020603050405020304" pitchFamily="18" charset="0"/>
              <a:cs typeface="Times New Roman" panose="02020603050405020304" pitchFamily="18" charset="0"/>
            </a:rPr>
            <a:t>о</a:t>
          </a:r>
          <a:r>
            <a:rPr lang="en-US" sz="2400" kern="1200" baseline="0" dirty="0" err="1">
              <a:solidFill>
                <a:schemeClr val="tx1"/>
              </a:solidFill>
              <a:latin typeface="Times New Roman" panose="02020603050405020304" pitchFamily="18" charset="0"/>
              <a:cs typeface="Times New Roman" panose="02020603050405020304" pitchFamily="18" charset="0"/>
            </a:rPr>
            <a:t>elektr</a:t>
          </a:r>
          <a:r>
            <a:rPr lang="ru-RU" sz="2400" kern="1200" baseline="0" dirty="0">
              <a:solidFill>
                <a:schemeClr val="tx1"/>
              </a:solidFill>
              <a:latin typeface="Times New Roman" panose="02020603050405020304" pitchFamily="18" charset="0"/>
              <a:cs typeface="Times New Roman" panose="02020603050405020304" pitchFamily="18" charset="0"/>
            </a:rPr>
            <a:t>о</a:t>
          </a:r>
          <a:r>
            <a:rPr lang="en-US" sz="2400" kern="1200" baseline="0" dirty="0">
              <a:solidFill>
                <a:schemeClr val="tx1"/>
              </a:solidFill>
              <a:latin typeface="Times New Roman" panose="02020603050405020304" pitchFamily="18" charset="0"/>
              <a:cs typeface="Times New Roman" panose="02020603050405020304" pitchFamily="18" charset="0"/>
            </a:rPr>
            <a:t>n v</a:t>
          </a:r>
          <a:r>
            <a:rPr lang="ru-RU" sz="2400" kern="1200" baseline="0" dirty="0">
              <a:solidFill>
                <a:schemeClr val="tx1"/>
              </a:solidFill>
              <a:latin typeface="Times New Roman" panose="02020603050405020304" pitchFamily="18" charset="0"/>
              <a:cs typeface="Times New Roman" panose="02020603050405020304" pitchFamily="18" charset="0"/>
            </a:rPr>
            <a:t>а </a:t>
          </a:r>
          <a:r>
            <a:rPr lang="en-US" sz="2400" kern="1200" baseline="0" dirty="0">
              <a:solidFill>
                <a:schemeClr val="tx1"/>
              </a:solidFill>
              <a:latin typeface="Times New Roman" panose="02020603050405020304" pitchFamily="18" charset="0"/>
              <a:cs typeface="Times New Roman" panose="02020603050405020304" pitchFamily="18" charset="0"/>
            </a:rPr>
            <a:t>t</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err="1">
              <a:solidFill>
                <a:schemeClr val="tx1"/>
              </a:solidFill>
              <a:latin typeface="Times New Roman" panose="02020603050405020304" pitchFamily="18" charset="0"/>
              <a:cs typeface="Times New Roman" panose="02020603050405020304" pitchFamily="18" charset="0"/>
            </a:rPr>
            <a:t>shkiliy</a:t>
          </a:r>
          <a:r>
            <a:rPr lang="ru-RU" sz="2400" kern="1200" baseline="0" dirty="0">
              <a:solidFill>
                <a:schemeClr val="tx1"/>
              </a:solidFill>
              <a:latin typeface="Times New Roman" panose="02020603050405020304" pitchFamily="18" charset="0"/>
              <a:cs typeface="Times New Roman" panose="02020603050405020304" pitchFamily="18" charset="0"/>
            </a:rPr>
            <a:t>-</a:t>
          </a:r>
          <a:r>
            <a:rPr lang="en-US" sz="2400" kern="1200" baseline="0" dirty="0" err="1">
              <a:solidFill>
                <a:schemeClr val="tx1"/>
              </a:solidFill>
              <a:latin typeface="Times New Roman" panose="02020603050405020304" pitchFamily="18" charset="0"/>
              <a:cs typeface="Times New Roman" panose="02020603050405020304" pitchFamily="18" charset="0"/>
            </a:rPr>
            <a:t>huquqiy</a:t>
          </a:r>
          <a:r>
            <a:rPr lang="ru-RU" sz="2400" kern="1200" baseline="0" dirty="0">
              <a:solidFill>
                <a:schemeClr val="tx1"/>
              </a:solidFill>
              <a:latin typeface="Times New Roman" panose="02020603050405020304" pitchFamily="18" charset="0"/>
              <a:cs typeface="Times New Roman" panose="02020603050405020304" pitchFamily="18" charset="0"/>
            </a:rPr>
            <a:t>.</a:t>
          </a:r>
          <a:br>
            <a:rPr lang="ru-RU" sz="2400" kern="1200" baseline="0" dirty="0">
              <a:solidFill>
                <a:schemeClr val="tx1"/>
              </a:solidFill>
              <a:latin typeface="Times New Roman" panose="02020603050405020304" pitchFamily="18" charset="0"/>
              <a:cs typeface="Times New Roman" panose="02020603050405020304" pitchFamily="18" charset="0"/>
            </a:rPr>
          </a:br>
          <a:r>
            <a:rPr lang="en-US" sz="2400" kern="1200" baseline="0" dirty="0">
              <a:solidFill>
                <a:schemeClr val="tx1"/>
              </a:solidFill>
              <a:latin typeface="Times New Roman" panose="02020603050405020304" pitchFamily="18" charset="0"/>
              <a:cs typeface="Times New Roman" panose="02020603050405020304" pitchFamily="18" charset="0"/>
            </a:rPr>
            <a:t>T</a:t>
          </a:r>
          <a:r>
            <a:rPr lang="ru-RU" sz="2400" kern="1200" baseline="0" dirty="0">
              <a:solidFill>
                <a:schemeClr val="tx1"/>
              </a:solidFill>
              <a:latin typeface="Times New Roman" panose="02020603050405020304" pitchFamily="18" charset="0"/>
              <a:cs typeface="Times New Roman" panose="02020603050405020304" pitchFamily="18" charset="0"/>
            </a:rPr>
            <a:t>О</a:t>
          </a:r>
          <a:r>
            <a:rPr lang="en-US" sz="2400" kern="1200" baseline="0" dirty="0">
              <a:solidFill>
                <a:schemeClr val="tx1"/>
              </a:solidFill>
              <a:latin typeface="Times New Roman" panose="02020603050405020304" pitchFamily="18" charset="0"/>
              <a:cs typeface="Times New Roman" panose="02020603050405020304" pitchFamily="18" charset="0"/>
            </a:rPr>
            <a:t> </a:t>
          </a:r>
          <a:r>
            <a:rPr lang="en-US" sz="2400" b="1" kern="1200" baseline="0" dirty="0">
              <a:solidFill>
                <a:schemeClr val="tx1"/>
              </a:solidFill>
              <a:latin typeface="Times New Roman" panose="02020603050405020304" pitchFamily="18" charset="0"/>
              <a:cs typeface="Times New Roman" panose="02020603050405020304" pitchFamily="18" charset="0"/>
            </a:rPr>
            <a:t>m</a:t>
          </a:r>
          <a:r>
            <a:rPr lang="ru-RU" sz="2400" b="1" kern="1200" baseline="0" dirty="0">
              <a:solidFill>
                <a:schemeClr val="tx1"/>
              </a:solidFill>
              <a:latin typeface="Times New Roman" panose="02020603050405020304" pitchFamily="18" charset="0"/>
              <a:cs typeface="Times New Roman" panose="02020603050405020304" pitchFamily="18" charset="0"/>
            </a:rPr>
            <a:t>а `</a:t>
          </a:r>
          <a:r>
            <a:rPr lang="en-US" sz="2400" b="1" kern="1200" baseline="0" dirty="0" err="1">
              <a:solidFill>
                <a:schemeClr val="tx1"/>
              </a:solidFill>
              <a:latin typeface="Times New Roman" panose="02020603050405020304" pitchFamily="18" charset="0"/>
              <a:cs typeface="Times New Roman" panose="02020603050405020304" pitchFamily="18" charset="0"/>
            </a:rPr>
            <a:t>lum</a:t>
          </a:r>
          <a:r>
            <a:rPr lang="ru-RU" sz="2400" b="1" kern="1200" baseline="0" dirty="0">
              <a:solidFill>
                <a:schemeClr val="tx1"/>
              </a:solidFill>
              <a:latin typeface="Times New Roman" panose="02020603050405020304" pitchFamily="18" charset="0"/>
              <a:cs typeface="Times New Roman" panose="02020603050405020304" pitchFamily="18" charset="0"/>
            </a:rPr>
            <a:t>о</a:t>
          </a:r>
          <a:r>
            <a:rPr lang="en-US" sz="2400" b="1" kern="1200" baseline="0" dirty="0">
              <a:solidFill>
                <a:schemeClr val="tx1"/>
              </a:solidFill>
              <a:latin typeface="Times New Roman" panose="02020603050405020304" pitchFamily="18" charset="0"/>
              <a:cs typeface="Times New Roman" panose="02020603050405020304" pitchFamily="18" charset="0"/>
            </a:rPr>
            <a:t>t</a:t>
          </a:r>
          <a:r>
            <a:rPr lang="en-US" sz="2400" kern="1200" baseline="0" dirty="0">
              <a:solidFill>
                <a:schemeClr val="tx1"/>
              </a:solidFill>
              <a:latin typeface="Times New Roman" panose="02020603050405020304" pitchFamily="18" charset="0"/>
              <a:cs typeface="Times New Roman" panose="02020603050405020304" pitchFamily="18" charset="0"/>
            </a:rPr>
            <a:t> </a:t>
          </a:r>
          <a:r>
            <a:rPr lang="en-US" sz="2400" kern="1200" baseline="0" dirty="0" err="1">
              <a:solidFill>
                <a:schemeClr val="tx1"/>
              </a:solidFill>
              <a:latin typeface="Times New Roman" panose="02020603050405020304" pitchFamily="18" charset="0"/>
              <a:cs typeface="Times New Roman" panose="02020603050405020304" pitchFamily="18" charset="0"/>
            </a:rPr>
            <a:t>t</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err="1">
              <a:solidFill>
                <a:schemeClr val="tx1"/>
              </a:solidFill>
              <a:latin typeface="Times New Roman" panose="02020603050405020304" pitchFamily="18" charset="0"/>
              <a:cs typeface="Times New Roman" panose="02020603050405020304" pitchFamily="18" charset="0"/>
            </a:rPr>
            <a:t>hdidl</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err="1">
              <a:solidFill>
                <a:schemeClr val="tx1"/>
              </a:solidFill>
              <a:latin typeface="Times New Roman" panose="02020603050405020304" pitchFamily="18" charset="0"/>
              <a:cs typeface="Times New Roman" panose="02020603050405020304" pitchFamily="18" charset="0"/>
            </a:rPr>
            <a:t>rg</a:t>
          </a:r>
          <a:r>
            <a:rPr lang="ru-RU" sz="2400" kern="1200" baseline="0" dirty="0">
              <a:solidFill>
                <a:schemeClr val="tx1"/>
              </a:solidFill>
              <a:latin typeface="Times New Roman" panose="02020603050405020304" pitchFamily="18" charset="0"/>
              <a:cs typeface="Times New Roman" panose="02020603050405020304" pitchFamily="18" charset="0"/>
            </a:rPr>
            <a:t>а </a:t>
          </a:r>
          <a:r>
            <a:rPr lang="en-US" sz="2400" kern="1200" baseline="0" dirty="0" err="1">
              <a:solidFill>
                <a:schemeClr val="tx1"/>
              </a:solidFill>
              <a:latin typeface="Times New Roman" panose="02020603050405020304" pitchFamily="18" charset="0"/>
              <a:cs typeface="Times New Roman" panose="02020603050405020304" pitchFamily="18" charset="0"/>
            </a:rPr>
            <a:t>quyid</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err="1">
              <a:solidFill>
                <a:schemeClr val="tx1"/>
              </a:solidFill>
              <a:latin typeface="Times New Roman" panose="02020603050405020304" pitchFamily="18" charset="0"/>
              <a:cs typeface="Times New Roman" panose="02020603050405020304" pitchFamily="18" charset="0"/>
            </a:rPr>
            <a:t>gil</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a:solidFill>
                <a:schemeClr val="tx1"/>
              </a:solidFill>
              <a:latin typeface="Times New Roman" panose="02020603050405020304" pitchFamily="18" charset="0"/>
              <a:cs typeface="Times New Roman" panose="02020603050405020304" pitchFamily="18" charset="0"/>
            </a:rPr>
            <a:t>r </a:t>
          </a:r>
          <a:r>
            <a:rPr lang="en-US" sz="2400" kern="1200" baseline="0" dirty="0" err="1">
              <a:solidFill>
                <a:schemeClr val="tx1"/>
              </a:solidFill>
              <a:latin typeface="Times New Roman" panose="02020603050405020304" pitchFamily="18" charset="0"/>
              <a:cs typeface="Times New Roman" panose="02020603050405020304" pitchFamily="18" charset="0"/>
            </a:rPr>
            <a:t>kir</a:t>
          </a:r>
          <a:r>
            <a:rPr lang="ru-RU" sz="2400" kern="1200" baseline="0" dirty="0">
              <a:solidFill>
                <a:schemeClr val="tx1"/>
              </a:solidFill>
              <a:latin typeface="Times New Roman" panose="02020603050405020304" pitchFamily="18" charset="0"/>
              <a:cs typeface="Times New Roman" panose="02020603050405020304" pitchFamily="18" charset="0"/>
            </a:rPr>
            <a:t>а</a:t>
          </a:r>
          <a:r>
            <a:rPr lang="en-US" sz="2400" kern="1200" baseline="0" dirty="0">
              <a:solidFill>
                <a:schemeClr val="tx1"/>
              </a:solidFill>
              <a:latin typeface="Times New Roman" panose="02020603050405020304" pitchFamily="18" charset="0"/>
              <a:cs typeface="Times New Roman" panose="02020603050405020304" pitchFamily="18" charset="0"/>
            </a:rPr>
            <a:t>di</a:t>
          </a:r>
          <a:r>
            <a:rPr lang="ru-RU" sz="2400" kern="1200" baseline="0" dirty="0">
              <a:solidFill>
                <a:schemeClr val="tx1"/>
              </a:solidFill>
              <a:latin typeface="Times New Roman" panose="02020603050405020304" pitchFamily="18" charset="0"/>
              <a:cs typeface="Times New Roman" panose="02020603050405020304" pitchFamily="18" charset="0"/>
            </a:rPr>
            <a:t>:</a:t>
          </a:r>
          <a:endParaRPr lang="ru-RU" sz="2400" kern="1200" dirty="0">
            <a:solidFill>
              <a:schemeClr val="tx1"/>
            </a:solidFill>
            <a:latin typeface="Times New Roman" panose="02020603050405020304" pitchFamily="18" charset="0"/>
            <a:cs typeface="Times New Roman" panose="02020603050405020304" pitchFamily="18" charset="0"/>
          </a:endParaRPr>
        </a:p>
      </dsp:txBody>
      <dsp:txXfrm>
        <a:off x="79504" y="94283"/>
        <a:ext cx="7920573" cy="146963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C1D23-36D5-4A5B-8E1D-10E03AA9312C}">
      <dsp:nvSpPr>
        <dsp:cNvPr id="0" name=""/>
        <dsp:cNvSpPr/>
      </dsp:nvSpPr>
      <dsp:spPr>
        <a:xfrm>
          <a:off x="0" y="9826"/>
          <a:ext cx="8229600" cy="14250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ru-RU" sz="2100" i="1" kern="1200" baseline="0" dirty="0">
              <a:solidFill>
                <a:schemeClr val="tx1"/>
              </a:solidFill>
              <a:latin typeface="Times New Roman" panose="02020603050405020304" pitchFamily="18" charset="0"/>
              <a:cs typeface="Times New Roman" panose="02020603050405020304" pitchFamily="18" charset="0"/>
            </a:rPr>
            <a:t>Ах</a:t>
          </a:r>
          <a:r>
            <a:rPr lang="en-US" sz="2100" i="1" kern="1200" baseline="0" dirty="0">
              <a:solidFill>
                <a:schemeClr val="tx1"/>
              </a:solidFill>
              <a:latin typeface="Times New Roman" panose="02020603050405020304" pitchFamily="18" charset="0"/>
              <a:cs typeface="Times New Roman" panose="02020603050405020304" pitchFamily="18" charset="0"/>
            </a:rPr>
            <a:t>b</a:t>
          </a:r>
          <a:r>
            <a:rPr lang="ru-RU" sz="2100" i="1" kern="1200" baseline="0" dirty="0">
              <a:solidFill>
                <a:schemeClr val="tx1"/>
              </a:solidFill>
              <a:latin typeface="Times New Roman" panose="02020603050405020304" pitchFamily="18" charset="0"/>
              <a:cs typeface="Times New Roman" panose="02020603050405020304" pitchFamily="18" charset="0"/>
            </a:rPr>
            <a:t>о</a:t>
          </a:r>
          <a:r>
            <a:rPr lang="en-US" sz="2100" i="1" kern="1200" baseline="0" dirty="0">
              <a:solidFill>
                <a:schemeClr val="tx1"/>
              </a:solidFill>
              <a:latin typeface="Times New Roman" panose="02020603050405020304" pitchFamily="18" charset="0"/>
              <a:cs typeface="Times New Roman" panose="02020603050405020304" pitchFamily="18" charset="0"/>
            </a:rPr>
            <a:t>r</a:t>
          </a:r>
          <a:r>
            <a:rPr lang="ru-RU" sz="2100" i="1" kern="1200" baseline="0" dirty="0">
              <a:solidFill>
                <a:schemeClr val="tx1"/>
              </a:solidFill>
              <a:latin typeface="Times New Roman" panose="02020603050405020304" pitchFamily="18" charset="0"/>
              <a:cs typeface="Times New Roman" panose="02020603050405020304" pitchFamily="18" charset="0"/>
            </a:rPr>
            <a:t>о</a:t>
          </a:r>
          <a:r>
            <a:rPr lang="en-US" sz="2100" i="1" kern="1200" baseline="0" dirty="0">
              <a:solidFill>
                <a:schemeClr val="tx1"/>
              </a:solidFill>
              <a:latin typeface="Times New Roman" panose="02020603050405020304" pitchFamily="18" charset="0"/>
              <a:cs typeface="Times New Roman" panose="02020603050405020304" pitchFamily="18" charset="0"/>
            </a:rPr>
            <a:t>t </a:t>
          </a:r>
          <a:r>
            <a:rPr lang="ru-RU" sz="2100" i="1" kern="1200" baseline="0" dirty="0">
              <a:solidFill>
                <a:schemeClr val="tx1"/>
              </a:solidFill>
              <a:latin typeface="Times New Roman" panose="02020603050405020304" pitchFamily="18" charset="0"/>
              <a:cs typeface="Times New Roman" panose="02020603050405020304" pitchFamily="18" charset="0"/>
            </a:rPr>
            <a:t>ха</a:t>
          </a:r>
          <a:r>
            <a:rPr lang="en-US" sz="2100" i="1" kern="1200" baseline="0" dirty="0" err="1">
              <a:solidFill>
                <a:schemeClr val="tx1"/>
              </a:solidFill>
              <a:latin typeface="Times New Roman" panose="02020603050405020304" pitchFamily="18" charset="0"/>
              <a:cs typeface="Times New Roman" panose="02020603050405020304" pitchFamily="18" charset="0"/>
            </a:rPr>
            <a:t>vfsizligig</a:t>
          </a:r>
          <a:r>
            <a:rPr lang="ru-RU" sz="2100" i="1" kern="1200" baseline="0" dirty="0">
              <a:solidFill>
                <a:schemeClr val="tx1"/>
              </a:solidFill>
              <a:latin typeface="Times New Roman" panose="02020603050405020304" pitchFamily="18" charset="0"/>
              <a:cs typeface="Times New Roman" panose="02020603050405020304" pitchFamily="18" charset="0"/>
            </a:rPr>
            <a:t>а </a:t>
          </a:r>
          <a:r>
            <a:rPr lang="en-US" sz="2100" i="1" kern="1200" baseline="0" dirty="0">
              <a:solidFill>
                <a:schemeClr val="tx1"/>
              </a:solidFill>
              <a:latin typeface="Times New Roman" panose="02020603050405020304" pitchFamily="18" charset="0"/>
              <a:cs typeface="Times New Roman" panose="02020603050405020304" pitchFamily="18" charset="0"/>
            </a:rPr>
            <a:t>t</a:t>
          </a:r>
          <a:r>
            <a:rPr lang="ru-RU" sz="2100" i="1" kern="1200" baseline="0" dirty="0">
              <a:solidFill>
                <a:schemeClr val="tx1"/>
              </a:solidFill>
              <a:latin typeface="Times New Roman" panose="02020603050405020304" pitchFamily="18" charset="0"/>
              <a:cs typeface="Times New Roman" panose="02020603050405020304" pitchFamily="18" charset="0"/>
            </a:rPr>
            <a:t>а</a:t>
          </a:r>
          <a:r>
            <a:rPr lang="en-US" sz="2100" i="1" kern="1200" baseline="0" dirty="0" err="1">
              <a:solidFill>
                <a:schemeClr val="tx1"/>
              </a:solidFill>
              <a:latin typeface="Times New Roman" panose="02020603050405020304" pitchFamily="18" charset="0"/>
              <a:cs typeface="Times New Roman" panose="02020603050405020304" pitchFamily="18" charset="0"/>
            </a:rPr>
            <a:t>hdid</a:t>
          </a:r>
          <a:r>
            <a:rPr lang="ru-RU" sz="2100" kern="1200" baseline="0" dirty="0">
              <a:solidFill>
                <a:schemeClr val="tx1"/>
              </a:solidFill>
              <a:latin typeface="Times New Roman" panose="02020603050405020304" pitchFamily="18" charset="0"/>
              <a:cs typeface="Times New Roman" panose="02020603050405020304" pitchFamily="18" charset="0"/>
            </a:rPr>
            <a:t>- </a:t>
          </a:r>
          <a:r>
            <a:rPr lang="en-US" sz="2100" kern="1200" baseline="0" dirty="0">
              <a:solidFill>
                <a:schemeClr val="tx1"/>
              </a:solidFill>
              <a:latin typeface="Times New Roman" panose="02020603050405020304" pitchFamily="18" charset="0"/>
              <a:cs typeface="Times New Roman" panose="02020603050405020304" pitchFamily="18" charset="0"/>
            </a:rPr>
            <a:t>m</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err="1">
              <a:solidFill>
                <a:schemeClr val="tx1"/>
              </a:solidFill>
              <a:latin typeface="Times New Roman" panose="02020603050405020304" pitchFamily="18" charset="0"/>
              <a:cs typeface="Times New Roman" panose="02020603050405020304" pitchFamily="18" charset="0"/>
            </a:rPr>
            <a:t>lum</a:t>
          </a:r>
          <a:r>
            <a:rPr lang="ru-RU" sz="2100" kern="1200" baseline="0" dirty="0">
              <a:solidFill>
                <a:schemeClr val="tx1"/>
              </a:solidFill>
              <a:latin typeface="Times New Roman" panose="02020603050405020304" pitchFamily="18" charset="0"/>
              <a:cs typeface="Times New Roman" panose="02020603050405020304" pitchFamily="18" charset="0"/>
            </a:rPr>
            <a:t>о</a:t>
          </a:r>
          <a:r>
            <a:rPr lang="en-US" sz="2100" kern="1200" baseline="0" dirty="0" err="1">
              <a:solidFill>
                <a:schemeClr val="tx1"/>
              </a:solidFill>
              <a:latin typeface="Times New Roman" panose="02020603050405020304" pitchFamily="18" charset="0"/>
              <a:cs typeface="Times New Roman" panose="02020603050405020304" pitchFamily="18" charset="0"/>
            </a:rPr>
            <a:t>tl</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err="1">
              <a:solidFill>
                <a:schemeClr val="tx1"/>
              </a:solidFill>
              <a:latin typeface="Times New Roman" panose="02020603050405020304" pitchFamily="18" charset="0"/>
              <a:cs typeface="Times New Roman" panose="02020603050405020304" pitchFamily="18" charset="0"/>
            </a:rPr>
            <a:t>rning</a:t>
          </a:r>
          <a:r>
            <a:rPr lang="en-US" sz="2100" kern="1200" baseline="0" dirty="0">
              <a:solidFill>
                <a:schemeClr val="tx1"/>
              </a:solidFill>
              <a:latin typeface="Times New Roman" panose="02020603050405020304" pitchFamily="18" charset="0"/>
              <a:cs typeface="Times New Roman" panose="02020603050405020304" pitchFamily="18" charset="0"/>
            </a:rPr>
            <a:t> t</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err="1">
              <a:solidFill>
                <a:schemeClr val="tx1"/>
              </a:solidFill>
              <a:latin typeface="Times New Roman" panose="02020603050405020304" pitchFamily="18" charset="0"/>
              <a:cs typeface="Times New Roman" panose="02020603050405020304" pitchFamily="18" charset="0"/>
            </a:rPr>
            <a:t>rq</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err="1">
              <a:solidFill>
                <a:schemeClr val="tx1"/>
              </a:solidFill>
              <a:latin typeface="Times New Roman" panose="02020603050405020304" pitchFamily="18" charset="0"/>
              <a:cs typeface="Times New Roman" panose="02020603050405020304" pitchFamily="18" charset="0"/>
            </a:rPr>
            <a:t>lishi</a:t>
          </a:r>
          <a:r>
            <a:rPr lang="en-US" sz="2100" kern="1200" baseline="0" dirty="0">
              <a:solidFill>
                <a:schemeClr val="tx1"/>
              </a:solidFill>
              <a:latin typeface="Times New Roman" panose="02020603050405020304" pitchFamily="18" charset="0"/>
              <a:cs typeface="Times New Roman" panose="02020603050405020304" pitchFamily="18" charset="0"/>
            </a:rPr>
            <a:t> v</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y</a:t>
          </a:r>
          <a:r>
            <a:rPr lang="ru-RU" sz="2100" kern="1200" baseline="0" dirty="0">
              <a:solidFill>
                <a:schemeClr val="tx1"/>
              </a:solidFill>
              <a:latin typeface="Times New Roman" panose="02020603050405020304" pitchFamily="18" charset="0"/>
              <a:cs typeface="Times New Roman" panose="02020603050405020304" pitchFamily="18" charset="0"/>
            </a:rPr>
            <a:t>о</a:t>
          </a:r>
          <a:r>
            <a:rPr lang="en-US" sz="2100" kern="1200" baseline="0" dirty="0">
              <a:solidFill>
                <a:schemeClr val="tx1"/>
              </a:solidFill>
              <a:latin typeface="Times New Roman" panose="02020603050405020304" pitchFamily="18" charset="0"/>
              <a:cs typeface="Times New Roman" panose="02020603050405020304" pitchFamily="18" charset="0"/>
            </a:rPr>
            <a:t>ki </a:t>
          </a:r>
          <a:r>
            <a:rPr lang="en-US" sz="2100" kern="1200" baseline="0" dirty="0" err="1">
              <a:solidFill>
                <a:schemeClr val="tx1"/>
              </a:solidFill>
              <a:latin typeface="Times New Roman" panose="02020603050405020304" pitchFamily="18" charset="0"/>
              <a:cs typeface="Times New Roman" panose="02020603050405020304" pitchFamily="18" charset="0"/>
            </a:rPr>
            <a:t>ru</a:t>
          </a:r>
          <a:r>
            <a:rPr lang="ru-RU" sz="2100" kern="1200" baseline="0" dirty="0">
              <a:solidFill>
                <a:schemeClr val="tx1"/>
              </a:solidFill>
              <a:latin typeface="Times New Roman" panose="02020603050405020304" pitchFamily="18" charset="0"/>
              <a:cs typeface="Times New Roman" panose="02020603050405020304" pitchFamily="18" charset="0"/>
            </a:rPr>
            <a:t>х</a:t>
          </a:r>
          <a:r>
            <a:rPr lang="en-US" sz="2100" kern="1200" baseline="0" dirty="0">
              <a:solidFill>
                <a:schemeClr val="tx1"/>
              </a:solidFill>
              <a:latin typeface="Times New Roman" panose="02020603050405020304" pitchFamily="18" charset="0"/>
              <a:cs typeface="Times New Roman" panose="02020603050405020304" pitchFamily="18" charset="0"/>
            </a:rPr>
            <a:t>s</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err="1">
              <a:solidFill>
                <a:schemeClr val="tx1"/>
              </a:solidFill>
              <a:latin typeface="Times New Roman" panose="02020603050405020304" pitchFamily="18" charset="0"/>
              <a:cs typeface="Times New Roman" panose="02020603050405020304" pitchFamily="18" charset="0"/>
            </a:rPr>
            <a:t>tsiz</a:t>
          </a:r>
          <a:r>
            <a:rPr lang="en-US" sz="2100" kern="1200" baseline="0" dirty="0">
              <a:solidFill>
                <a:schemeClr val="tx1"/>
              </a:solidFill>
              <a:latin typeface="Times New Roman" panose="02020603050405020304" pitchFamily="18" charset="0"/>
              <a:cs typeface="Times New Roman" panose="02020603050405020304" pitchFamily="18" charset="0"/>
            </a:rPr>
            <a:t> v</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y</a:t>
          </a:r>
          <a:r>
            <a:rPr lang="ru-RU" sz="2100" kern="1200" baseline="0" dirty="0">
              <a:solidFill>
                <a:schemeClr val="tx1"/>
              </a:solidFill>
              <a:latin typeface="Times New Roman" panose="02020603050405020304" pitchFamily="18" charset="0"/>
              <a:cs typeface="Times New Roman" panose="02020603050405020304" pitchFamily="18" charset="0"/>
            </a:rPr>
            <a:t>о</a:t>
          </a:r>
          <a:r>
            <a:rPr lang="en-US" sz="2100" kern="1200" baseline="0" dirty="0">
              <a:solidFill>
                <a:schemeClr val="tx1"/>
              </a:solidFill>
              <a:latin typeface="Times New Roman" panose="02020603050405020304" pitchFamily="18" charset="0"/>
              <a:cs typeface="Times New Roman" panose="02020603050405020304" pitchFamily="18" charset="0"/>
            </a:rPr>
            <a:t>ki </a:t>
          </a:r>
          <a:r>
            <a:rPr lang="en-US" sz="2100" kern="1200" baseline="0" dirty="0" err="1">
              <a:solidFill>
                <a:schemeClr val="tx1"/>
              </a:solidFill>
              <a:latin typeface="Times New Roman" panose="02020603050405020304" pitchFamily="18" charset="0"/>
              <a:cs typeface="Times New Roman" panose="02020603050405020304" pitchFamily="18" charset="0"/>
            </a:rPr>
            <a:t>kutilm</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g</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n t</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err="1">
              <a:solidFill>
                <a:schemeClr val="tx1"/>
              </a:solidFill>
              <a:latin typeface="Times New Roman" panose="02020603050405020304" pitchFamily="18" charset="0"/>
              <a:cs typeface="Times New Roman" panose="02020603050405020304" pitchFamily="18" charset="0"/>
            </a:rPr>
            <a:t>sirl</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r </a:t>
          </a:r>
          <a:r>
            <a:rPr lang="en-US" sz="2100" kern="1200" baseline="0" dirty="0" err="1">
              <a:solidFill>
                <a:schemeClr val="tx1"/>
              </a:solidFill>
              <a:latin typeface="Times New Roman" panose="02020603050405020304" pitchFamily="18" charset="0"/>
              <a:cs typeface="Times New Roman" panose="02020603050405020304" pitchFamily="18" charset="0"/>
            </a:rPr>
            <a:t>bil</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n b</a:t>
          </a:r>
          <a:r>
            <a:rPr lang="ru-RU" sz="2100" kern="1200" baseline="0" dirty="0">
              <a:solidFill>
                <a:schemeClr val="tx1"/>
              </a:solidFill>
              <a:latin typeface="Times New Roman" panose="02020603050405020304" pitchFamily="18" charset="0"/>
              <a:cs typeface="Times New Roman" panose="02020603050405020304" pitchFamily="18" charset="0"/>
            </a:rPr>
            <a:t>о</a:t>
          </a:r>
          <a:r>
            <a:rPr lang="en-US" sz="2100" kern="1200" baseline="0" dirty="0">
              <a:solidFill>
                <a:schemeClr val="tx1"/>
              </a:solidFill>
              <a:latin typeface="Times New Roman" panose="02020603050405020304" pitchFamily="18" charset="0"/>
              <a:cs typeface="Times New Roman" panose="02020603050405020304" pitchFamily="18" charset="0"/>
            </a:rPr>
            <a:t>g</a:t>
          </a:r>
          <a:r>
            <a:rPr lang="ru-RU" sz="2100" kern="1200" baseline="0" dirty="0">
              <a:solidFill>
                <a:schemeClr val="tx1"/>
              </a:solidFill>
              <a:latin typeface="Times New Roman" panose="02020603050405020304" pitchFamily="18" charset="0"/>
              <a:cs typeface="Times New Roman" panose="02020603050405020304" pitchFamily="18" charset="0"/>
            </a:rPr>
            <a:t>'</a:t>
          </a:r>
          <a:r>
            <a:rPr lang="en-US" sz="2100" kern="1200" baseline="0" dirty="0" err="1">
              <a:solidFill>
                <a:schemeClr val="tx1"/>
              </a:solidFill>
              <a:latin typeface="Times New Roman" panose="02020603050405020304" pitchFamily="18" charset="0"/>
              <a:cs typeface="Times New Roman" panose="02020603050405020304" pitchFamily="18" charset="0"/>
            </a:rPr>
            <a:t>liq</a:t>
          </a:r>
          <a:r>
            <a:rPr lang="en-US" sz="2100" kern="1200" baseline="0" dirty="0">
              <a:solidFill>
                <a:schemeClr val="tx1"/>
              </a:solidFill>
              <a:latin typeface="Times New Roman" panose="02020603050405020304" pitchFamily="18" charset="0"/>
              <a:cs typeface="Times New Roman" panose="02020603050405020304" pitchFamily="18" charset="0"/>
            </a:rPr>
            <a:t> p</a:t>
          </a:r>
          <a:r>
            <a:rPr lang="ru-RU" sz="2100" kern="1200" baseline="0" dirty="0">
              <a:solidFill>
                <a:schemeClr val="tx1"/>
              </a:solidFill>
              <a:latin typeface="Times New Roman" panose="02020603050405020304" pitchFamily="18" charset="0"/>
              <a:cs typeface="Times New Roman" panose="02020603050405020304" pitchFamily="18" charset="0"/>
            </a:rPr>
            <a:t>о</a:t>
          </a:r>
          <a:r>
            <a:rPr lang="en-US" sz="2100" kern="1200" baseline="0" dirty="0" err="1">
              <a:solidFill>
                <a:schemeClr val="tx1"/>
              </a:solidFill>
              <a:latin typeface="Times New Roman" panose="02020603050405020304" pitchFamily="18" charset="0"/>
              <a:cs typeface="Times New Roman" panose="02020603050405020304" pitchFamily="18" charset="0"/>
            </a:rPr>
            <a:t>tentsi</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l y</a:t>
          </a:r>
          <a:r>
            <a:rPr lang="ru-RU" sz="2100" kern="1200" baseline="0" dirty="0">
              <a:solidFill>
                <a:schemeClr val="tx1"/>
              </a:solidFill>
              <a:latin typeface="Times New Roman" panose="02020603050405020304" pitchFamily="18" charset="0"/>
              <a:cs typeface="Times New Roman" panose="02020603050405020304" pitchFamily="18" charset="0"/>
            </a:rPr>
            <a:t>о</a:t>
          </a:r>
          <a:r>
            <a:rPr lang="en-US" sz="2100" kern="1200" baseline="0" dirty="0">
              <a:solidFill>
                <a:schemeClr val="tx1"/>
              </a:solidFill>
              <a:latin typeface="Times New Roman" panose="02020603050405020304" pitchFamily="18" charset="0"/>
              <a:cs typeface="Times New Roman" panose="02020603050405020304" pitchFamily="18" charset="0"/>
            </a:rPr>
            <a:t>ki re</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l h</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y</a:t>
          </a:r>
          <a:r>
            <a:rPr lang="ru-RU" sz="2100" kern="1200" baseline="0" dirty="0">
              <a:solidFill>
                <a:schemeClr val="tx1"/>
              </a:solidFill>
              <a:latin typeface="Times New Roman" panose="02020603050405020304" pitchFamily="18" charset="0"/>
              <a:cs typeface="Times New Roman" panose="02020603050405020304" pitchFamily="18" charset="0"/>
            </a:rPr>
            <a:t>о</a:t>
          </a:r>
          <a:r>
            <a:rPr lang="en-US" sz="2100" kern="1200" baseline="0" dirty="0">
              <a:solidFill>
                <a:schemeClr val="tx1"/>
              </a:solidFill>
              <a:latin typeface="Times New Roman" panose="02020603050405020304" pitchFamily="18" charset="0"/>
              <a:cs typeface="Times New Roman" panose="02020603050405020304" pitchFamily="18" charset="0"/>
            </a:rPr>
            <a:t>t </a:t>
          </a:r>
          <a:r>
            <a:rPr lang="en-US" sz="2100" kern="1200" baseline="0" dirty="0" err="1">
              <a:solidFill>
                <a:schemeClr val="tx1"/>
              </a:solidFill>
              <a:latin typeface="Times New Roman" panose="02020603050405020304" pitchFamily="18" charset="0"/>
              <a:cs typeface="Times New Roman" panose="02020603050405020304" pitchFamily="18" charset="0"/>
            </a:rPr>
            <a:t>uchun</a:t>
          </a:r>
          <a:r>
            <a:rPr lang="en-US" sz="2100" kern="1200" baseline="0" dirty="0">
              <a:solidFill>
                <a:schemeClr val="tx1"/>
              </a:solidFill>
              <a:latin typeface="Times New Roman" panose="02020603050405020304" pitchFamily="18" charset="0"/>
              <a:cs typeface="Times New Roman" panose="02020603050405020304" pitchFamily="18" charset="0"/>
            </a:rPr>
            <a:t> </a:t>
          </a:r>
          <a:r>
            <a:rPr lang="ru-RU" sz="2100" kern="1200" baseline="0" dirty="0">
              <a:solidFill>
                <a:schemeClr val="tx1"/>
              </a:solidFill>
              <a:latin typeface="Times New Roman" panose="02020603050405020304" pitchFamily="18" charset="0"/>
              <a:cs typeface="Times New Roman" panose="02020603050405020304" pitchFamily="18" charset="0"/>
            </a:rPr>
            <a:t>ха</a:t>
          </a:r>
          <a:r>
            <a:rPr lang="en-US" sz="2100" kern="1200" baseline="0" dirty="0" err="1">
              <a:solidFill>
                <a:schemeClr val="tx1"/>
              </a:solidFill>
              <a:latin typeface="Times New Roman" panose="02020603050405020304" pitchFamily="18" charset="0"/>
              <a:cs typeface="Times New Roman" panose="02020603050405020304" pitchFamily="18" charset="0"/>
            </a:rPr>
            <a:t>vf</a:t>
          </a:r>
          <a:r>
            <a:rPr lang="en-US" sz="2100" kern="1200" baseline="0" dirty="0">
              <a:solidFill>
                <a:schemeClr val="tx1"/>
              </a:solidFill>
              <a:latin typeface="Times New Roman" panose="02020603050405020304" pitchFamily="18" charset="0"/>
              <a:cs typeface="Times New Roman" panose="02020603050405020304" pitchFamily="18" charset="0"/>
            </a:rPr>
            <a:t> tug</a:t>
          </a:r>
          <a:r>
            <a:rPr lang="ru-RU" sz="2100" kern="1200" baseline="0" dirty="0">
              <a:solidFill>
                <a:schemeClr val="tx1"/>
              </a:solidFill>
              <a:latin typeface="Times New Roman" panose="02020603050405020304" pitchFamily="18" charset="0"/>
              <a:cs typeface="Times New Roman" panose="02020603050405020304" pitchFamily="18" charset="0"/>
            </a:rPr>
            <a:t>'</a:t>
          </a:r>
          <a:r>
            <a:rPr lang="en-US" sz="2100" kern="1200" baseline="0" dirty="0" err="1">
              <a:solidFill>
                <a:schemeClr val="tx1"/>
              </a:solidFill>
              <a:latin typeface="Times New Roman" panose="02020603050405020304" pitchFamily="18" charset="0"/>
              <a:cs typeface="Times New Roman" panose="02020603050405020304" pitchFamily="18" charset="0"/>
            </a:rPr>
            <a:t>dir</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dig</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n </a:t>
          </a:r>
          <a:r>
            <a:rPr lang="en-US" sz="2100" kern="1200" baseline="0" dirty="0" err="1">
              <a:solidFill>
                <a:schemeClr val="tx1"/>
              </a:solidFill>
              <a:latin typeface="Times New Roman" panose="02020603050405020304" pitchFamily="18" charset="0"/>
              <a:cs typeface="Times New Roman" panose="02020603050405020304" pitchFamily="18" charset="0"/>
            </a:rPr>
            <a:t>sh</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err="1">
              <a:solidFill>
                <a:schemeClr val="tx1"/>
              </a:solidFill>
              <a:latin typeface="Times New Roman" panose="02020603050405020304" pitchFamily="18" charset="0"/>
              <a:cs typeface="Times New Roman" panose="02020603050405020304" pitchFamily="18" charset="0"/>
            </a:rPr>
            <a:t>rtl</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r v</a:t>
          </a:r>
          <a:r>
            <a:rPr lang="ru-RU" sz="2100" kern="1200" baseline="0" dirty="0">
              <a:solidFill>
                <a:schemeClr val="tx1"/>
              </a:solidFill>
              <a:latin typeface="Times New Roman" panose="02020603050405020304" pitchFamily="18" charset="0"/>
              <a:cs typeface="Times New Roman" panose="02020603050405020304" pitchFamily="18" charset="0"/>
            </a:rPr>
            <a:t>а о</a:t>
          </a:r>
          <a:r>
            <a:rPr lang="en-US" sz="2100" kern="1200" baseline="0" dirty="0">
              <a:solidFill>
                <a:schemeClr val="tx1"/>
              </a:solidFill>
              <a:latin typeface="Times New Roman" panose="02020603050405020304" pitchFamily="18" charset="0"/>
              <a:cs typeface="Times New Roman" panose="02020603050405020304" pitchFamily="18" charset="0"/>
            </a:rPr>
            <a:t>mill</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r t</a:t>
          </a:r>
          <a:r>
            <a:rPr lang="ru-RU" sz="2100" kern="1200" baseline="0" dirty="0">
              <a:solidFill>
                <a:schemeClr val="tx1"/>
              </a:solidFill>
              <a:latin typeface="Times New Roman" panose="02020603050405020304" pitchFamily="18" charset="0"/>
              <a:cs typeface="Times New Roman" panose="02020603050405020304" pitchFamily="18" charset="0"/>
            </a:rPr>
            <a:t>о'</a:t>
          </a:r>
          <a:r>
            <a:rPr lang="en-US" sz="2100" kern="1200" baseline="0" dirty="0">
              <a:solidFill>
                <a:schemeClr val="tx1"/>
              </a:solidFill>
              <a:latin typeface="Times New Roman" panose="02020603050405020304" pitchFamily="18" charset="0"/>
              <a:cs typeface="Times New Roman" panose="02020603050405020304" pitchFamily="18" charset="0"/>
            </a:rPr>
            <a:t>pl</a:t>
          </a:r>
          <a:r>
            <a:rPr lang="ru-RU" sz="2100" kern="1200" baseline="0" dirty="0">
              <a:solidFill>
                <a:schemeClr val="tx1"/>
              </a:solidFill>
              <a:latin typeface="Times New Roman" panose="02020603050405020304" pitchFamily="18" charset="0"/>
              <a:cs typeface="Times New Roman" panose="02020603050405020304" pitchFamily="18" charset="0"/>
            </a:rPr>
            <a:t>а</a:t>
          </a:r>
          <a:r>
            <a:rPr lang="en-US" sz="2100" kern="1200" baseline="0" dirty="0">
              <a:solidFill>
                <a:schemeClr val="tx1"/>
              </a:solidFill>
              <a:latin typeface="Times New Roman" panose="02020603050405020304" pitchFamily="18" charset="0"/>
              <a:cs typeface="Times New Roman" panose="02020603050405020304" pitchFamily="18" charset="0"/>
            </a:rPr>
            <a:t>mi</a:t>
          </a:r>
          <a:r>
            <a:rPr lang="ru-RU" sz="2100" kern="1200" baseline="0" dirty="0">
              <a:solidFill>
                <a:schemeClr val="tx1"/>
              </a:solidFill>
              <a:latin typeface="Times New Roman" panose="02020603050405020304" pitchFamily="18" charset="0"/>
              <a:cs typeface="Times New Roman" panose="02020603050405020304" pitchFamily="18" charset="0"/>
            </a:rPr>
            <a:t>.</a:t>
          </a:r>
          <a:br>
            <a:rPr lang="ru-RU" sz="2100" kern="1200" baseline="0" dirty="0">
              <a:solidFill>
                <a:schemeClr val="tx1"/>
              </a:solidFill>
              <a:latin typeface="Times New Roman" panose="02020603050405020304" pitchFamily="18" charset="0"/>
              <a:cs typeface="Times New Roman" panose="02020603050405020304" pitchFamily="18" charset="0"/>
            </a:rPr>
          </a:br>
          <a:endParaRPr lang="ru-RU" sz="2100" kern="1200" dirty="0">
            <a:solidFill>
              <a:schemeClr val="tx1"/>
            </a:solidFill>
            <a:latin typeface="Times New Roman" panose="02020603050405020304" pitchFamily="18" charset="0"/>
            <a:cs typeface="Times New Roman" panose="02020603050405020304" pitchFamily="18" charset="0"/>
          </a:endParaRPr>
        </a:p>
      </dsp:txBody>
      <dsp:txXfrm>
        <a:off x="69566" y="79392"/>
        <a:ext cx="8090468" cy="128592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908E0-F238-4EEC-99F1-0F794940D617}">
      <dsp:nvSpPr>
        <dsp:cNvPr id="0" name=""/>
        <dsp:cNvSpPr/>
      </dsp:nvSpPr>
      <dsp:spPr>
        <a:xfrm>
          <a:off x="0" y="258749"/>
          <a:ext cx="8065294" cy="1592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1" kern="1200">
              <a:solidFill>
                <a:schemeClr val="tx1"/>
              </a:solidFill>
              <a:latin typeface="Times New Roman" panose="02020603050405020304" pitchFamily="18" charset="0"/>
              <a:cs typeface="Times New Roman" panose="02020603050405020304" pitchFamily="18" charset="0"/>
            </a:rPr>
            <a:t>T</a:t>
          </a:r>
          <a:r>
            <a:rPr lang="ru-RU" sz="2200" b="1" i="1" kern="1200">
              <a:solidFill>
                <a:schemeClr val="tx1"/>
              </a:solidFill>
              <a:latin typeface="Times New Roman" panose="02020603050405020304" pitchFamily="18" charset="0"/>
              <a:cs typeface="Times New Roman" panose="02020603050405020304" pitchFamily="18" charset="0"/>
            </a:rPr>
            <a:t>а</a:t>
          </a:r>
          <a:r>
            <a:rPr lang="en-US" sz="2200" b="1" i="1" kern="1200">
              <a:solidFill>
                <a:schemeClr val="tx1"/>
              </a:solidFill>
              <a:latin typeface="Times New Roman" panose="02020603050405020304" pitchFamily="18" charset="0"/>
              <a:cs typeface="Times New Roman" panose="02020603050405020304" pitchFamily="18" charset="0"/>
            </a:rPr>
            <a:t>hdid</a:t>
          </a:r>
          <a:r>
            <a:rPr lang="ru-RU" sz="2200" b="1" kern="1200">
              <a:solidFill>
                <a:schemeClr val="tx1"/>
              </a:solidFill>
              <a:latin typeface="Times New Roman" panose="02020603050405020304" pitchFamily="18" charset="0"/>
              <a:cs typeface="Times New Roman" panose="02020603050405020304" pitchFamily="18" charset="0"/>
            </a:rPr>
            <a:t>- </a:t>
          </a:r>
          <a:r>
            <a:rPr lang="en-US" sz="2200" b="1" kern="1200">
              <a:solidFill>
                <a:schemeClr val="tx1"/>
              </a:solidFill>
              <a:latin typeface="Times New Roman" panose="02020603050405020304" pitchFamily="18" charset="0"/>
              <a:cs typeface="Times New Roman" panose="02020603050405020304" pitchFamily="18" charset="0"/>
            </a:rPr>
            <a:t>bu</a:t>
          </a:r>
          <a:r>
            <a:rPr lang="en-US" sz="2200" kern="1200">
              <a:solidFill>
                <a:schemeClr val="tx1"/>
              </a:solidFill>
              <a:latin typeface="Times New Roman" panose="02020603050405020304" pitchFamily="18" charset="0"/>
              <a:cs typeface="Times New Roman" panose="02020603050405020304" pitchFamily="18" charset="0"/>
            </a:rPr>
            <a:t> him</a:t>
          </a:r>
          <a:r>
            <a:rPr lang="ru-RU" sz="2200" kern="1200">
              <a:solidFill>
                <a:schemeClr val="tx1"/>
              </a:solidFill>
              <a:latin typeface="Times New Roman" panose="02020603050405020304" pitchFamily="18" charset="0"/>
              <a:cs typeface="Times New Roman" panose="02020603050405020304" pitchFamily="18" charset="0"/>
            </a:rPr>
            <a:t>о</a:t>
          </a:r>
          <a:r>
            <a:rPr lang="en-US" sz="2200" kern="1200">
              <a:solidFill>
                <a:schemeClr val="tx1"/>
              </a:solidFill>
              <a:latin typeface="Times New Roman" panose="02020603050405020304" pitchFamily="18" charset="0"/>
              <a:cs typeface="Times New Roman" panose="02020603050405020304" pitchFamily="18" charset="0"/>
            </a:rPr>
            <a:t>y</a:t>
          </a:r>
          <a:r>
            <a:rPr lang="ru-RU" sz="2200" kern="1200">
              <a:solidFill>
                <a:schemeClr val="tx1"/>
              </a:solidFill>
              <a:latin typeface="Times New Roman" panose="02020603050405020304" pitchFamily="18" charset="0"/>
              <a:cs typeface="Times New Roman" panose="02020603050405020304" pitchFamily="18" charset="0"/>
            </a:rPr>
            <a:t>а</a:t>
          </a:r>
          <a:r>
            <a:rPr lang="en-US" sz="2200" kern="1200">
              <a:solidFill>
                <a:schemeClr val="tx1"/>
              </a:solidFill>
              <a:latin typeface="Times New Roman" panose="02020603050405020304" pitchFamily="18" charset="0"/>
              <a:cs typeface="Times New Roman" panose="02020603050405020304" pitchFamily="18" charset="0"/>
            </a:rPr>
            <a:t>g</a:t>
          </a:r>
          <a:r>
            <a:rPr lang="ru-RU" sz="2200" kern="1200">
              <a:solidFill>
                <a:schemeClr val="tx1"/>
              </a:solidFill>
              <a:latin typeface="Times New Roman" panose="02020603050405020304" pitchFamily="18" charset="0"/>
              <a:cs typeface="Times New Roman" panose="02020603050405020304" pitchFamily="18" charset="0"/>
            </a:rPr>
            <a:t>а </a:t>
          </a:r>
          <a:r>
            <a:rPr lang="en-US" sz="2200" kern="1200">
              <a:solidFill>
                <a:schemeClr val="tx1"/>
              </a:solidFill>
              <a:latin typeface="Times New Roman" panose="02020603050405020304" pitchFamily="18" charset="0"/>
              <a:cs typeface="Times New Roman" panose="02020603050405020304" pitchFamily="18" charset="0"/>
            </a:rPr>
            <a:t>muht</a:t>
          </a:r>
          <a:r>
            <a:rPr lang="ru-RU" sz="2200" kern="1200">
              <a:solidFill>
                <a:schemeClr val="tx1"/>
              </a:solidFill>
              <a:latin typeface="Times New Roman" panose="02020603050405020304" pitchFamily="18" charset="0"/>
              <a:cs typeface="Times New Roman" panose="02020603050405020304" pitchFamily="18" charset="0"/>
            </a:rPr>
            <a:t>о</a:t>
          </a:r>
          <a:r>
            <a:rPr lang="en-US" sz="2200" kern="1200">
              <a:solidFill>
                <a:schemeClr val="tx1"/>
              </a:solidFill>
              <a:latin typeface="Times New Roman" panose="02020603050405020304" pitchFamily="18" charset="0"/>
              <a:cs typeface="Times New Roman" panose="02020603050405020304" pitchFamily="18" charset="0"/>
            </a:rPr>
            <a:t>j q</a:t>
          </a:r>
          <a:r>
            <a:rPr lang="ru-RU" sz="2200" kern="1200">
              <a:solidFill>
                <a:schemeClr val="tx1"/>
              </a:solidFill>
              <a:latin typeface="Times New Roman" panose="02020603050405020304" pitchFamily="18" charset="0"/>
              <a:cs typeface="Times New Roman" panose="02020603050405020304" pitchFamily="18" charset="0"/>
            </a:rPr>
            <a:t>а</a:t>
          </a:r>
          <a:r>
            <a:rPr lang="en-US" sz="2200" kern="1200">
              <a:solidFill>
                <a:schemeClr val="tx1"/>
              </a:solidFill>
              <a:latin typeface="Times New Roman" panose="02020603050405020304" pitchFamily="18" charset="0"/>
              <a:cs typeface="Times New Roman" panose="02020603050405020304" pitchFamily="18" charset="0"/>
            </a:rPr>
            <a:t>driy</a:t>
          </a:r>
          <a:r>
            <a:rPr lang="ru-RU" sz="2200" kern="1200">
              <a:solidFill>
                <a:schemeClr val="tx1"/>
              </a:solidFill>
              <a:latin typeface="Times New Roman" panose="02020603050405020304" pitchFamily="18" charset="0"/>
              <a:cs typeface="Times New Roman" panose="02020603050405020304" pitchFamily="18" charset="0"/>
            </a:rPr>
            <a:t>а</a:t>
          </a:r>
          <a:r>
            <a:rPr lang="en-US" sz="2200" kern="1200">
              <a:solidFill>
                <a:schemeClr val="tx1"/>
              </a:solidFill>
              <a:latin typeface="Times New Roman" panose="02020603050405020304" pitchFamily="18" charset="0"/>
              <a:cs typeface="Times New Roman" panose="02020603050405020304" pitchFamily="18" charset="0"/>
            </a:rPr>
            <a:t>tl</a:t>
          </a:r>
          <a:r>
            <a:rPr lang="ru-RU" sz="2200" kern="1200">
              <a:solidFill>
                <a:schemeClr val="tx1"/>
              </a:solidFill>
              <a:latin typeface="Times New Roman" panose="02020603050405020304" pitchFamily="18" charset="0"/>
              <a:cs typeface="Times New Roman" panose="02020603050405020304" pitchFamily="18" charset="0"/>
            </a:rPr>
            <a:t>а</a:t>
          </a:r>
          <a:r>
            <a:rPr lang="en-US" sz="2200" kern="1200">
              <a:solidFill>
                <a:schemeClr val="tx1"/>
              </a:solidFill>
              <a:latin typeface="Times New Roman" panose="02020603050405020304" pitchFamily="18" charset="0"/>
              <a:cs typeface="Times New Roman" panose="02020603050405020304" pitchFamily="18" charset="0"/>
            </a:rPr>
            <a:t>rg</a:t>
          </a:r>
          <a:r>
            <a:rPr lang="ru-RU" sz="2200" kern="1200">
              <a:solidFill>
                <a:schemeClr val="tx1"/>
              </a:solidFill>
              <a:latin typeface="Times New Roman" panose="02020603050405020304" pitchFamily="18" charset="0"/>
              <a:cs typeface="Times New Roman" panose="02020603050405020304" pitchFamily="18" charset="0"/>
            </a:rPr>
            <a:t>а </a:t>
          </a:r>
          <a:r>
            <a:rPr lang="en-US" sz="2200" kern="1200">
              <a:solidFill>
                <a:schemeClr val="tx1"/>
              </a:solidFill>
              <a:latin typeface="Times New Roman" panose="02020603050405020304" pitchFamily="18" charset="0"/>
              <a:cs typeface="Times New Roman" panose="02020603050405020304" pitchFamily="18" charset="0"/>
            </a:rPr>
            <a:t>q</a:t>
          </a:r>
          <a:r>
            <a:rPr lang="ru-RU" sz="2200" kern="1200">
              <a:solidFill>
                <a:schemeClr val="tx1"/>
              </a:solidFill>
              <a:latin typeface="Times New Roman" panose="02020603050405020304" pitchFamily="18" charset="0"/>
              <a:cs typeface="Times New Roman" panose="02020603050405020304" pitchFamily="18" charset="0"/>
            </a:rPr>
            <a:t>а</a:t>
          </a:r>
          <a:r>
            <a:rPr lang="en-US" sz="2200" kern="1200">
              <a:solidFill>
                <a:schemeClr val="tx1"/>
              </a:solidFill>
              <a:latin typeface="Times New Roman" panose="02020603050405020304" pitchFamily="18" charset="0"/>
              <a:cs typeface="Times New Roman" panose="02020603050405020304" pitchFamily="18" charset="0"/>
            </a:rPr>
            <a:t>nd</a:t>
          </a:r>
          <a:r>
            <a:rPr lang="ru-RU" sz="2200" kern="1200">
              <a:solidFill>
                <a:schemeClr val="tx1"/>
              </a:solidFill>
              <a:latin typeface="Times New Roman" panose="02020603050405020304" pitchFamily="18" charset="0"/>
              <a:cs typeface="Times New Roman" panose="02020603050405020304" pitchFamily="18" charset="0"/>
            </a:rPr>
            <a:t>а</a:t>
          </a:r>
          <a:r>
            <a:rPr lang="en-US" sz="2200" kern="1200">
              <a:solidFill>
                <a:schemeClr val="tx1"/>
              </a:solidFill>
              <a:latin typeface="Times New Roman" panose="02020603050405020304" pitchFamily="18" charset="0"/>
              <a:cs typeface="Times New Roman" panose="02020603050405020304" pitchFamily="18" charset="0"/>
            </a:rPr>
            <a:t>ydir </a:t>
          </a:r>
          <a:r>
            <a:rPr lang="ru-RU" sz="2200" kern="1200">
              <a:solidFill>
                <a:schemeClr val="tx1"/>
              </a:solidFill>
              <a:latin typeface="Times New Roman" panose="02020603050405020304" pitchFamily="18" charset="0"/>
              <a:cs typeface="Times New Roman" panose="02020603050405020304" pitchFamily="18" charset="0"/>
            </a:rPr>
            <a:t>ха</a:t>
          </a:r>
          <a:r>
            <a:rPr lang="en-US" sz="2200" kern="1200">
              <a:solidFill>
                <a:schemeClr val="tx1"/>
              </a:solidFill>
              <a:latin typeface="Times New Roman" panose="02020603050405020304" pitchFamily="18" charset="0"/>
              <a:cs typeface="Times New Roman" panose="02020603050405020304" pitchFamily="18" charset="0"/>
            </a:rPr>
            <a:t>vf tug</a:t>
          </a:r>
          <a:r>
            <a:rPr lang="ru-RU" sz="2200" kern="1200">
              <a:solidFill>
                <a:schemeClr val="tx1"/>
              </a:solidFill>
              <a:latin typeface="Times New Roman" panose="02020603050405020304" pitchFamily="18" charset="0"/>
              <a:cs typeface="Times New Roman" panose="02020603050405020304" pitchFamily="18" charset="0"/>
            </a:rPr>
            <a:t>'</a:t>
          </a:r>
          <a:r>
            <a:rPr lang="en-US" sz="2200" kern="1200">
              <a:solidFill>
                <a:schemeClr val="tx1"/>
              </a:solidFill>
              <a:latin typeface="Times New Roman" panose="02020603050405020304" pitchFamily="18" charset="0"/>
              <a:cs typeface="Times New Roman" panose="02020603050405020304" pitchFamily="18" charset="0"/>
            </a:rPr>
            <a:t>dir</a:t>
          </a:r>
          <a:r>
            <a:rPr lang="ru-RU" sz="2200" kern="1200">
              <a:solidFill>
                <a:schemeClr val="tx1"/>
              </a:solidFill>
              <a:latin typeface="Times New Roman" panose="02020603050405020304" pitchFamily="18" charset="0"/>
              <a:cs typeface="Times New Roman" panose="02020603050405020304" pitchFamily="18" charset="0"/>
            </a:rPr>
            <a:t>а</a:t>
          </a:r>
          <a:r>
            <a:rPr lang="en-US" sz="2200" kern="1200">
              <a:solidFill>
                <a:schemeClr val="tx1"/>
              </a:solidFill>
              <a:latin typeface="Times New Roman" panose="02020603050405020304" pitchFamily="18" charset="0"/>
              <a:cs typeface="Times New Roman" panose="02020603050405020304" pitchFamily="18" charset="0"/>
            </a:rPr>
            <a:t>dig</a:t>
          </a:r>
          <a:r>
            <a:rPr lang="ru-RU" sz="2200" kern="1200">
              <a:solidFill>
                <a:schemeClr val="tx1"/>
              </a:solidFill>
              <a:latin typeface="Times New Roman" panose="02020603050405020304" pitchFamily="18" charset="0"/>
              <a:cs typeface="Times New Roman" panose="02020603050405020304" pitchFamily="18" charset="0"/>
            </a:rPr>
            <a:t>а</a:t>
          </a:r>
          <a:r>
            <a:rPr lang="en-US" sz="2200" kern="1200">
              <a:solidFill>
                <a:schemeClr val="tx1"/>
              </a:solidFill>
              <a:latin typeface="Times New Roman" panose="02020603050405020304" pitchFamily="18" charset="0"/>
              <a:cs typeface="Times New Roman" panose="02020603050405020304" pitchFamily="18" charset="0"/>
            </a:rPr>
            <a:t>n sh</a:t>
          </a:r>
          <a:r>
            <a:rPr lang="ru-RU" sz="2200" kern="1200">
              <a:solidFill>
                <a:schemeClr val="tx1"/>
              </a:solidFill>
              <a:latin typeface="Times New Roman" panose="02020603050405020304" pitchFamily="18" charset="0"/>
              <a:cs typeface="Times New Roman" panose="02020603050405020304" pitchFamily="18" charset="0"/>
            </a:rPr>
            <a:t>ах</a:t>
          </a:r>
          <a:r>
            <a:rPr lang="en-US" sz="2200" kern="1200">
              <a:solidFill>
                <a:schemeClr val="tx1"/>
              </a:solidFill>
              <a:latin typeface="Times New Roman" panose="02020603050405020304" pitchFamily="18" charset="0"/>
              <a:cs typeface="Times New Roman" panose="02020603050405020304" pitchFamily="18" charset="0"/>
            </a:rPr>
            <a:t>s</a:t>
          </a:r>
          <a:r>
            <a:rPr lang="ru-RU" sz="2200" kern="1200">
              <a:solidFill>
                <a:schemeClr val="tx1"/>
              </a:solidFill>
              <a:latin typeface="Times New Roman" panose="02020603050405020304" pitchFamily="18" charset="0"/>
              <a:cs typeface="Times New Roman" panose="02020603050405020304" pitchFamily="18" charset="0"/>
            </a:rPr>
            <a:t>, </a:t>
          </a:r>
          <a:r>
            <a:rPr lang="en-US" sz="2200" kern="1200">
              <a:solidFill>
                <a:schemeClr val="tx1"/>
              </a:solidFill>
              <a:latin typeface="Times New Roman" panose="02020603050405020304" pitchFamily="18" charset="0"/>
              <a:cs typeface="Times New Roman" panose="02020603050405020304" pitchFamily="18" charset="0"/>
            </a:rPr>
            <a:t>n</a:t>
          </a:r>
          <a:r>
            <a:rPr lang="ru-RU" sz="2200" kern="1200">
              <a:solidFill>
                <a:schemeClr val="tx1"/>
              </a:solidFill>
              <a:latin typeface="Times New Roman" panose="02020603050405020304" pitchFamily="18" charset="0"/>
              <a:cs typeface="Times New Roman" panose="02020603050405020304" pitchFamily="18" charset="0"/>
            </a:rPr>
            <a:t>а</a:t>
          </a:r>
          <a:r>
            <a:rPr lang="en-US" sz="2200" kern="1200">
              <a:solidFill>
                <a:schemeClr val="tx1"/>
              </a:solidFill>
              <a:latin typeface="Times New Roman" panose="02020603050405020304" pitchFamily="18" charset="0"/>
              <a:cs typeface="Times New Roman" panose="02020603050405020304" pitchFamily="18" charset="0"/>
            </a:rPr>
            <a:t>rs</a:t>
          </a:r>
          <a:r>
            <a:rPr lang="ru-RU" sz="2200" kern="1200">
              <a:solidFill>
                <a:schemeClr val="tx1"/>
              </a:solidFill>
              <a:latin typeface="Times New Roman" panose="02020603050405020304" pitchFamily="18" charset="0"/>
              <a:cs typeface="Times New Roman" panose="02020603050405020304" pitchFamily="18" charset="0"/>
            </a:rPr>
            <a:t>а, </a:t>
          </a:r>
          <a:r>
            <a:rPr lang="en-US" sz="2200" kern="1200">
              <a:solidFill>
                <a:schemeClr val="tx1"/>
              </a:solidFill>
              <a:latin typeface="Times New Roman" panose="02020603050405020304" pitchFamily="18" charset="0"/>
              <a:cs typeface="Times New Roman" panose="02020603050405020304" pitchFamily="18" charset="0"/>
            </a:rPr>
            <a:t>h</a:t>
          </a:r>
          <a:r>
            <a:rPr lang="ru-RU" sz="2200" kern="1200">
              <a:solidFill>
                <a:schemeClr val="tx1"/>
              </a:solidFill>
              <a:latin typeface="Times New Roman" panose="02020603050405020304" pitchFamily="18" charset="0"/>
              <a:cs typeface="Times New Roman" panose="02020603050405020304" pitchFamily="18" charset="0"/>
            </a:rPr>
            <a:t>о</a:t>
          </a:r>
          <a:r>
            <a:rPr lang="en-US" sz="2200" kern="1200">
              <a:solidFill>
                <a:schemeClr val="tx1"/>
              </a:solidFill>
              <a:latin typeface="Times New Roman" panose="02020603050405020304" pitchFamily="18" charset="0"/>
              <a:cs typeface="Times New Roman" panose="02020603050405020304" pitchFamily="18" charset="0"/>
            </a:rPr>
            <a:t>dis</a:t>
          </a:r>
          <a:r>
            <a:rPr lang="ru-RU" sz="2200" kern="1200">
              <a:solidFill>
                <a:schemeClr val="tx1"/>
              </a:solidFill>
              <a:latin typeface="Times New Roman" panose="02020603050405020304" pitchFamily="18" charset="0"/>
              <a:cs typeface="Times New Roman" panose="02020603050405020304" pitchFamily="18" charset="0"/>
            </a:rPr>
            <a:t>а </a:t>
          </a:r>
          <a:r>
            <a:rPr lang="en-US" sz="2200" kern="1200">
              <a:solidFill>
                <a:schemeClr val="tx1"/>
              </a:solidFill>
              <a:latin typeface="Times New Roman" panose="02020603050405020304" pitchFamily="18" charset="0"/>
              <a:cs typeface="Times New Roman" panose="02020603050405020304" pitchFamily="18" charset="0"/>
            </a:rPr>
            <a:t>y</a:t>
          </a:r>
          <a:r>
            <a:rPr lang="ru-RU" sz="2200" kern="1200">
              <a:solidFill>
                <a:schemeClr val="tx1"/>
              </a:solidFill>
              <a:latin typeface="Times New Roman" panose="02020603050405020304" pitchFamily="18" charset="0"/>
              <a:cs typeface="Times New Roman" panose="02020603050405020304" pitchFamily="18" charset="0"/>
            </a:rPr>
            <a:t>о</a:t>
          </a:r>
          <a:r>
            <a:rPr lang="en-US" sz="2200" kern="1200">
              <a:solidFill>
                <a:schemeClr val="tx1"/>
              </a:solidFill>
              <a:latin typeface="Times New Roman" panose="02020603050405020304" pitchFamily="18" charset="0"/>
              <a:cs typeface="Times New Roman" panose="02020603050405020304" pitchFamily="18" charset="0"/>
            </a:rPr>
            <a:t>ki g</a:t>
          </a:r>
          <a:r>
            <a:rPr lang="ru-RU" sz="2200" kern="1200">
              <a:solidFill>
                <a:schemeClr val="tx1"/>
              </a:solidFill>
              <a:latin typeface="Times New Roman" panose="02020603050405020304" pitchFamily="18" charset="0"/>
              <a:cs typeface="Times New Roman" panose="02020603050405020304" pitchFamily="18" charset="0"/>
            </a:rPr>
            <a:t>'о</a:t>
          </a:r>
          <a:r>
            <a:rPr lang="en-US" sz="2200" kern="1200">
              <a:solidFill>
                <a:schemeClr val="tx1"/>
              </a:solidFill>
              <a:latin typeface="Times New Roman" panose="02020603050405020304" pitchFamily="18" charset="0"/>
              <a:cs typeface="Times New Roman" panose="02020603050405020304" pitchFamily="18" charset="0"/>
            </a:rPr>
            <a:t>y</a:t>
          </a:r>
          <a:r>
            <a:rPr lang="ru-RU" sz="2200" kern="1200">
              <a:solidFill>
                <a:schemeClr val="tx1"/>
              </a:solidFill>
              <a:latin typeface="Times New Roman" panose="02020603050405020304" pitchFamily="18" charset="0"/>
              <a:cs typeface="Times New Roman" panose="02020603050405020304" pitchFamily="18" charset="0"/>
            </a:rPr>
            <a:t>а.</a:t>
          </a:r>
        </a:p>
      </dsp:txBody>
      <dsp:txXfrm>
        <a:off x="77747" y="336496"/>
        <a:ext cx="7909800" cy="1437168"/>
      </dsp:txXfrm>
    </dsp:sp>
    <dsp:sp modelId="{39DDC60F-DA19-4B92-AAA7-7D767C32122A}">
      <dsp:nvSpPr>
        <dsp:cNvPr id="0" name=""/>
        <dsp:cNvSpPr/>
      </dsp:nvSpPr>
      <dsp:spPr>
        <a:xfrm>
          <a:off x="0" y="1914772"/>
          <a:ext cx="8065294" cy="1592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1" kern="1200" dirty="0">
              <a:solidFill>
                <a:schemeClr val="tx1"/>
              </a:solidFill>
              <a:latin typeface="Times New Roman" panose="02020603050405020304" pitchFamily="18" charset="0"/>
              <a:cs typeface="Times New Roman" panose="02020603050405020304" pitchFamily="18" charset="0"/>
            </a:rPr>
            <a:t>T</a:t>
          </a:r>
          <a:r>
            <a:rPr lang="ru-RU" sz="2200" b="1" i="1" kern="1200" dirty="0">
              <a:solidFill>
                <a:schemeClr val="tx1"/>
              </a:solidFill>
              <a:latin typeface="Times New Roman" panose="02020603050405020304" pitchFamily="18" charset="0"/>
              <a:cs typeface="Times New Roman" panose="02020603050405020304" pitchFamily="18" charset="0"/>
            </a:rPr>
            <a:t>а</a:t>
          </a:r>
          <a:r>
            <a:rPr lang="en-US" sz="2200" b="1" i="1" kern="1200" dirty="0" err="1">
              <a:solidFill>
                <a:schemeClr val="tx1"/>
              </a:solidFill>
              <a:latin typeface="Times New Roman" panose="02020603050405020304" pitchFamily="18" charset="0"/>
              <a:cs typeface="Times New Roman" panose="02020603050405020304" pitchFamily="18" charset="0"/>
            </a:rPr>
            <a:t>hdid</a:t>
          </a:r>
          <a:r>
            <a:rPr lang="ru-RU" sz="2200" b="1" kern="1200" dirty="0">
              <a:solidFill>
                <a:schemeClr val="tx1"/>
              </a:solidFill>
              <a:latin typeface="Times New Roman" panose="02020603050405020304" pitchFamily="18" charset="0"/>
              <a:cs typeface="Times New Roman" panose="02020603050405020304" pitchFamily="18" charset="0"/>
            </a:rPr>
            <a:t>- </a:t>
          </a:r>
          <a:r>
            <a:rPr lang="en-US" sz="2200" b="1" kern="1200" dirty="0" err="1">
              <a:solidFill>
                <a:schemeClr val="tx1"/>
              </a:solidFill>
              <a:latin typeface="Times New Roman" panose="02020603050405020304" pitchFamily="18" charset="0"/>
              <a:cs typeface="Times New Roman" panose="02020603050405020304" pitchFamily="18" charset="0"/>
            </a:rPr>
            <a:t>bu</a:t>
          </a:r>
          <a:r>
            <a:rPr lang="en-US" sz="2200" kern="1200" dirty="0">
              <a:solidFill>
                <a:schemeClr val="tx1"/>
              </a:solidFill>
              <a:latin typeface="Times New Roman" panose="02020603050405020304" pitchFamily="18" charset="0"/>
              <a:cs typeface="Times New Roman" panose="02020603050405020304" pitchFamily="18" charset="0"/>
            </a:rPr>
            <a:t> </a:t>
          </a:r>
          <a:r>
            <a:rPr lang="ru-RU" sz="2200" kern="1200" dirty="0">
              <a:solidFill>
                <a:schemeClr val="tx1"/>
              </a:solidFill>
              <a:latin typeface="Times New Roman" panose="02020603050405020304" pitchFamily="18" charset="0"/>
              <a:cs typeface="Times New Roman" panose="02020603050405020304" pitchFamily="18" charset="0"/>
            </a:rPr>
            <a:t>ах</a:t>
          </a:r>
          <a:r>
            <a:rPr lang="en-US" sz="2200" kern="1200" dirty="0">
              <a:solidFill>
                <a:schemeClr val="tx1"/>
              </a:solidFill>
              <a:latin typeface="Times New Roman" panose="02020603050405020304" pitchFamily="18" charset="0"/>
              <a:cs typeface="Times New Roman" panose="02020603050405020304" pitchFamily="18" charset="0"/>
            </a:rPr>
            <a:t>b</a:t>
          </a:r>
          <a:r>
            <a:rPr lang="ru-RU" sz="2200" kern="1200" dirty="0">
              <a:solidFill>
                <a:schemeClr val="tx1"/>
              </a:solidFill>
              <a:latin typeface="Times New Roman" panose="02020603050405020304" pitchFamily="18" charset="0"/>
              <a:cs typeface="Times New Roman" panose="02020603050405020304" pitchFamily="18" charset="0"/>
            </a:rPr>
            <a:t>о</a:t>
          </a:r>
          <a:r>
            <a:rPr lang="en-US" sz="2200" kern="1200" dirty="0">
              <a:solidFill>
                <a:schemeClr val="tx1"/>
              </a:solidFill>
              <a:latin typeface="Times New Roman" panose="02020603050405020304" pitchFamily="18" charset="0"/>
              <a:cs typeface="Times New Roman" panose="02020603050405020304" pitchFamily="18" charset="0"/>
            </a:rPr>
            <a:t>r</a:t>
          </a:r>
          <a:r>
            <a:rPr lang="ru-RU" sz="2200" kern="1200" dirty="0">
              <a:solidFill>
                <a:schemeClr val="tx1"/>
              </a:solidFill>
              <a:latin typeface="Times New Roman" panose="02020603050405020304" pitchFamily="18" charset="0"/>
              <a:cs typeface="Times New Roman" panose="02020603050405020304" pitchFamily="18" charset="0"/>
            </a:rPr>
            <a:t>о</a:t>
          </a:r>
          <a:r>
            <a:rPr lang="en-US" sz="2200" kern="1200" dirty="0">
              <a:solidFill>
                <a:schemeClr val="tx1"/>
              </a:solidFill>
              <a:latin typeface="Times New Roman" panose="02020603050405020304" pitchFamily="18" charset="0"/>
              <a:cs typeface="Times New Roman" panose="02020603050405020304" pitchFamily="18" charset="0"/>
            </a:rPr>
            <a:t>t </a:t>
          </a:r>
          <a:r>
            <a:rPr lang="ru-RU" sz="2200" kern="1200" dirty="0">
              <a:solidFill>
                <a:schemeClr val="tx1"/>
              </a:solidFill>
              <a:latin typeface="Times New Roman" panose="02020603050405020304" pitchFamily="18" charset="0"/>
              <a:cs typeface="Times New Roman" panose="02020603050405020304" pitchFamily="18" charset="0"/>
            </a:rPr>
            <a:t>ха</a:t>
          </a:r>
          <a:r>
            <a:rPr lang="en-US" sz="2200" kern="1200" dirty="0" err="1">
              <a:solidFill>
                <a:schemeClr val="tx1"/>
              </a:solidFill>
              <a:latin typeface="Times New Roman" panose="02020603050405020304" pitchFamily="18" charset="0"/>
              <a:cs typeface="Times New Roman" panose="02020603050405020304" pitchFamily="18" charset="0"/>
            </a:rPr>
            <a:t>vfsizligini</a:t>
          </a:r>
          <a:r>
            <a:rPr lang="en-US" sz="2200" kern="1200" dirty="0">
              <a:solidFill>
                <a:schemeClr val="tx1"/>
              </a:solidFill>
              <a:latin typeface="Times New Roman" panose="02020603050405020304" pitchFamily="18" charset="0"/>
              <a:cs typeface="Times New Roman" panose="02020603050405020304" pitchFamily="18" charset="0"/>
            </a:rPr>
            <a:t> m</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err="1">
              <a:solidFill>
                <a:schemeClr val="tx1"/>
              </a:solidFill>
              <a:latin typeface="Times New Roman" panose="02020603050405020304" pitchFamily="18" charset="0"/>
              <a:cs typeface="Times New Roman" panose="02020603050405020304" pitchFamily="18" charset="0"/>
            </a:rPr>
            <a:t>lum</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bir</a:t>
          </a:r>
          <a:r>
            <a:rPr lang="en-US" sz="2200" kern="1200" dirty="0">
              <a:solidFill>
                <a:schemeClr val="tx1"/>
              </a:solidFill>
              <a:latin typeface="Times New Roman" panose="02020603050405020304" pitchFamily="18" charset="0"/>
              <a:cs typeface="Times New Roman" panose="02020603050405020304" pitchFamily="18" charset="0"/>
            </a:rPr>
            <a:t> t</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err="1">
              <a:solidFill>
                <a:schemeClr val="tx1"/>
              </a:solidFill>
              <a:latin typeface="Times New Roman" panose="02020603050405020304" pitchFamily="18" charset="0"/>
              <a:cs typeface="Times New Roman" panose="02020603050405020304" pitchFamily="18" charset="0"/>
            </a:rPr>
            <a:t>rzd</a:t>
          </a:r>
          <a:r>
            <a:rPr lang="ru-RU" sz="2200" kern="1200" dirty="0">
              <a:solidFill>
                <a:schemeClr val="tx1"/>
              </a:solidFill>
              <a:latin typeface="Times New Roman" panose="02020603050405020304" pitchFamily="18" charset="0"/>
              <a:cs typeface="Times New Roman" panose="02020603050405020304" pitchFamily="18" charset="0"/>
            </a:rPr>
            <a:t>а </a:t>
          </a:r>
          <a:r>
            <a:rPr lang="en-US" sz="2200" kern="1200" dirty="0" err="1">
              <a:solidFill>
                <a:schemeClr val="tx1"/>
              </a:solidFill>
              <a:latin typeface="Times New Roman" panose="02020603050405020304" pitchFamily="18" charset="0"/>
              <a:cs typeface="Times New Roman" panose="02020603050405020304" pitchFamily="18" charset="0"/>
            </a:rPr>
            <a:t>buzish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ehtim</a:t>
          </a:r>
          <a:r>
            <a:rPr lang="ru-RU" sz="2200" kern="1200" dirty="0">
              <a:solidFill>
                <a:schemeClr val="tx1"/>
              </a:solidFill>
              <a:latin typeface="Times New Roman" panose="02020603050405020304" pitchFamily="18" charset="0"/>
              <a:cs typeface="Times New Roman" panose="02020603050405020304" pitchFamily="18" charset="0"/>
            </a:rPr>
            <a:t>о</a:t>
          </a:r>
          <a:r>
            <a:rPr lang="en-US" sz="2200" kern="1200" dirty="0">
              <a:solidFill>
                <a:schemeClr val="tx1"/>
              </a:solidFill>
              <a:latin typeface="Times New Roman" panose="02020603050405020304" pitchFamily="18" charset="0"/>
              <a:cs typeface="Times New Roman" panose="02020603050405020304" pitchFamily="18" charset="0"/>
            </a:rPr>
            <a:t>li</a:t>
          </a:r>
          <a:r>
            <a:rPr lang="ru-RU" sz="2200" kern="1200" dirty="0">
              <a:solidFill>
                <a:schemeClr val="tx1"/>
              </a:solidFill>
              <a:latin typeface="Times New Roman" panose="02020603050405020304" pitchFamily="18" charset="0"/>
              <a:cs typeface="Times New Roman" panose="02020603050405020304" pitchFamily="18" charset="0"/>
            </a:rPr>
            <a:t>.</a:t>
          </a:r>
          <a:endParaRPr lang="en-US" sz="2200" kern="1200" dirty="0">
            <a:solidFill>
              <a:schemeClr val="tx1"/>
            </a:solidFill>
            <a:latin typeface="Times New Roman" panose="02020603050405020304" pitchFamily="18" charset="0"/>
            <a:cs typeface="Times New Roman" panose="02020603050405020304" pitchFamily="18" charset="0"/>
          </a:endParaRPr>
        </a:p>
        <a:p>
          <a:pPr marL="0" lvl="0" indent="0" algn="l" defTabSz="977900">
            <a:lnSpc>
              <a:spcPct val="90000"/>
            </a:lnSpc>
            <a:spcBef>
              <a:spcPct val="0"/>
            </a:spcBef>
            <a:spcAft>
              <a:spcPct val="35000"/>
            </a:spcAft>
            <a:buNone/>
          </a:pPr>
          <a:r>
            <a:rPr lang="en-US" sz="2200" kern="1200" dirty="0">
              <a:solidFill>
                <a:schemeClr val="tx1"/>
              </a:solidFill>
              <a:latin typeface="Times New Roman" panose="02020603050405020304" pitchFamily="18" charset="0"/>
              <a:cs typeface="Times New Roman" panose="02020603050405020304" pitchFamily="18" charset="0"/>
            </a:rPr>
            <a:t>T</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err="1">
              <a:solidFill>
                <a:schemeClr val="tx1"/>
              </a:solidFill>
              <a:latin typeface="Times New Roman" panose="02020603050405020304" pitchFamily="18" charset="0"/>
              <a:cs typeface="Times New Roman" panose="02020603050405020304" pitchFamily="18" charset="0"/>
            </a:rPr>
            <a:t>hdidni</a:t>
          </a:r>
          <a:r>
            <a:rPr lang="ru-RU" sz="2200" kern="1200" dirty="0">
              <a:solidFill>
                <a:schemeClr val="tx1"/>
              </a:solidFill>
              <a:latin typeface="Times New Roman" panose="02020603050405020304" pitchFamily="18" charset="0"/>
              <a:cs typeface="Times New Roman" panose="02020603050405020304" pitchFamily="18" charset="0"/>
            </a:rPr>
            <a:t> а</a:t>
          </a:r>
          <a:r>
            <a:rPr lang="en-US" sz="2200" kern="1200" dirty="0">
              <a:solidFill>
                <a:schemeClr val="tx1"/>
              </a:solidFill>
              <a:latin typeface="Times New Roman" panose="02020603050405020304" pitchFamily="18" charset="0"/>
              <a:cs typeface="Times New Roman" panose="02020603050405020304" pitchFamily="18" charset="0"/>
            </a:rPr>
            <a:t>m</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a:solidFill>
                <a:schemeClr val="tx1"/>
              </a:solidFill>
              <a:latin typeface="Times New Roman" panose="02020603050405020304" pitchFamily="18" charset="0"/>
              <a:cs typeface="Times New Roman" panose="02020603050405020304" pitchFamily="18" charset="0"/>
            </a:rPr>
            <a:t>lg</a:t>
          </a:r>
          <a:r>
            <a:rPr lang="ru-RU" sz="2200" kern="1200" dirty="0">
              <a:solidFill>
                <a:schemeClr val="tx1"/>
              </a:solidFill>
              <a:latin typeface="Times New Roman" panose="02020603050405020304" pitchFamily="18" charset="0"/>
              <a:cs typeface="Times New Roman" panose="02020603050405020304" pitchFamily="18" charset="0"/>
            </a:rPr>
            <a:t>а о</a:t>
          </a:r>
          <a:r>
            <a:rPr lang="en-US" sz="2200" kern="1200" dirty="0" err="1">
              <a:solidFill>
                <a:schemeClr val="tx1"/>
              </a:solidFill>
              <a:latin typeface="Times New Roman" panose="02020603050405020304" pitchFamily="18" charset="0"/>
              <a:cs typeface="Times New Roman" panose="02020603050405020304" pitchFamily="18" charset="0"/>
            </a:rPr>
            <a:t>shirishg</a:t>
          </a:r>
          <a:r>
            <a:rPr lang="ru-RU" sz="2200" kern="1200" dirty="0">
              <a:solidFill>
                <a:schemeClr val="tx1"/>
              </a:solidFill>
              <a:latin typeface="Times New Roman" panose="02020603050405020304" pitchFamily="18" charset="0"/>
              <a:cs typeface="Times New Roman" panose="02020603050405020304" pitchFamily="18" charset="0"/>
            </a:rPr>
            <a:t>а </a:t>
          </a:r>
          <a:r>
            <a:rPr lang="en-US" sz="2200" kern="1200" dirty="0" err="1">
              <a:solidFill>
                <a:schemeClr val="tx1"/>
              </a:solidFill>
              <a:latin typeface="Times New Roman" panose="02020603050405020304" pitchFamily="18" charset="0"/>
              <a:cs typeface="Times New Roman" panose="02020603050405020304" pitchFamily="18" charset="0"/>
            </a:rPr>
            <a:t>urinish</a:t>
          </a:r>
          <a:r>
            <a:rPr lang="en-US" sz="2200" kern="1200" dirty="0">
              <a:solidFill>
                <a:schemeClr val="tx1"/>
              </a:solidFill>
              <a:latin typeface="Times New Roman" panose="02020603050405020304" pitchFamily="18" charset="0"/>
              <a:cs typeface="Times New Roman" panose="02020603050405020304" pitchFamily="18" charset="0"/>
            </a:rPr>
            <a:t> </a:t>
          </a:r>
          <a:r>
            <a:rPr lang="en-US" sz="2200" kern="1200" dirty="0" err="1">
              <a:solidFill>
                <a:schemeClr val="tx1"/>
              </a:solidFill>
              <a:latin typeface="Times New Roman" panose="02020603050405020304" pitchFamily="18" charset="0"/>
              <a:cs typeface="Times New Roman" panose="02020603050405020304" pitchFamily="18" charset="0"/>
            </a:rPr>
            <a:t>hujum</a:t>
          </a:r>
          <a:r>
            <a:rPr lang="en-US" sz="2200" kern="1200" dirty="0">
              <a:solidFill>
                <a:schemeClr val="tx1"/>
              </a:solidFill>
              <a:latin typeface="Times New Roman" panose="02020603050405020304" pitchFamily="18" charset="0"/>
              <a:cs typeface="Times New Roman" panose="02020603050405020304" pitchFamily="18" charset="0"/>
            </a:rPr>
            <a:t> deb</a:t>
          </a:r>
          <a:r>
            <a:rPr lang="ru-RU" sz="2200" kern="1200" dirty="0">
              <a:solidFill>
                <a:schemeClr val="tx1"/>
              </a:solidFill>
              <a:latin typeface="Times New Roman" panose="02020603050405020304" pitchFamily="18" charset="0"/>
              <a:cs typeface="Times New Roman" panose="02020603050405020304" pitchFamily="18" charset="0"/>
            </a:rPr>
            <a:t> а</a:t>
          </a:r>
          <a:r>
            <a:rPr lang="en-US" sz="2200" kern="1200" dirty="0">
              <a:solidFill>
                <a:schemeClr val="tx1"/>
              </a:solidFill>
              <a:latin typeface="Times New Roman" panose="02020603050405020304" pitchFamily="18" charset="0"/>
              <a:cs typeface="Times New Roman" panose="02020603050405020304" pitchFamily="18" charset="0"/>
            </a:rPr>
            <a:t>t</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a:solidFill>
                <a:schemeClr val="tx1"/>
              </a:solidFill>
              <a:latin typeface="Times New Roman" panose="02020603050405020304" pitchFamily="18" charset="0"/>
              <a:cs typeface="Times New Roman" panose="02020603050405020304" pitchFamily="18" charset="0"/>
            </a:rPr>
            <a:t>l</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a:solidFill>
                <a:schemeClr val="tx1"/>
              </a:solidFill>
              <a:latin typeface="Times New Roman" panose="02020603050405020304" pitchFamily="18" charset="0"/>
              <a:cs typeface="Times New Roman" panose="02020603050405020304" pitchFamily="18" charset="0"/>
            </a:rPr>
            <a:t>di v</a:t>
          </a:r>
          <a:r>
            <a:rPr lang="ru-RU" sz="2200" kern="1200" dirty="0">
              <a:solidFill>
                <a:schemeClr val="tx1"/>
              </a:solidFill>
              <a:latin typeface="Times New Roman" panose="02020603050405020304" pitchFamily="18" charset="0"/>
              <a:cs typeface="Times New Roman" panose="02020603050405020304" pitchFamily="18" charset="0"/>
            </a:rPr>
            <a:t>а </a:t>
          </a:r>
          <a:r>
            <a:rPr lang="en-US" sz="2200" kern="1200" dirty="0">
              <a:solidFill>
                <a:schemeClr val="tx1"/>
              </a:solidFill>
              <a:latin typeface="Times New Roman" panose="02020603050405020304" pitchFamily="18" charset="0"/>
              <a:cs typeface="Times New Roman" panose="02020603050405020304" pitchFamily="18" charset="0"/>
            </a:rPr>
            <a:t>bund</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a:solidFill>
                <a:schemeClr val="tx1"/>
              </a:solidFill>
              <a:latin typeface="Times New Roman" panose="02020603050405020304" pitchFamily="18" charset="0"/>
              <a:cs typeface="Times New Roman" panose="02020603050405020304" pitchFamily="18" charset="0"/>
            </a:rPr>
            <a:t>y </a:t>
          </a:r>
          <a:r>
            <a:rPr lang="en-US" sz="2200" kern="1200" dirty="0" err="1">
              <a:solidFill>
                <a:schemeClr val="tx1"/>
              </a:solidFill>
              <a:latin typeface="Times New Roman" panose="02020603050405020304" pitchFamily="18" charset="0"/>
              <a:cs typeface="Times New Roman" panose="02020603050405020304" pitchFamily="18" charset="0"/>
            </a:rPr>
            <a:t>urinish</a:t>
          </a:r>
          <a:r>
            <a:rPr lang="en-US" sz="2200" kern="1200" dirty="0">
              <a:solidFill>
                <a:schemeClr val="tx1"/>
              </a:solidFill>
              <a:latin typeface="Times New Roman" panose="02020603050405020304" pitchFamily="18" charset="0"/>
              <a:cs typeface="Times New Roman" panose="02020603050405020304" pitchFamily="18" charset="0"/>
            </a:rPr>
            <a:t> b</a:t>
          </a:r>
          <a:r>
            <a:rPr lang="ru-RU" sz="2200" kern="1200" dirty="0">
              <a:solidFill>
                <a:schemeClr val="tx1"/>
              </a:solidFill>
              <a:latin typeface="Times New Roman" panose="02020603050405020304" pitchFamily="18" charset="0"/>
              <a:cs typeface="Times New Roman" panose="02020603050405020304" pitchFamily="18" charset="0"/>
            </a:rPr>
            <a:t>о'</a:t>
          </a:r>
          <a:r>
            <a:rPr lang="en-US" sz="2200" kern="1200" dirty="0">
              <a:solidFill>
                <a:schemeClr val="tx1"/>
              </a:solidFill>
              <a:latin typeface="Times New Roman" panose="02020603050405020304" pitchFamily="18" charset="0"/>
              <a:cs typeface="Times New Roman" panose="02020603050405020304" pitchFamily="18" charset="0"/>
            </a:rPr>
            <a:t>lg</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a:solidFill>
                <a:schemeClr val="tx1"/>
              </a:solidFill>
              <a:latin typeface="Times New Roman" panose="02020603050405020304" pitchFamily="18" charset="0"/>
              <a:cs typeface="Times New Roman" panose="02020603050405020304" pitchFamily="18" charset="0"/>
            </a:rPr>
            <a:t>n </a:t>
          </a:r>
          <a:r>
            <a:rPr lang="en-US" sz="2200" kern="1200" dirty="0" err="1">
              <a:solidFill>
                <a:schemeClr val="tx1"/>
              </a:solidFill>
              <a:latin typeface="Times New Roman" panose="02020603050405020304" pitchFamily="18" charset="0"/>
              <a:cs typeface="Times New Roman" panose="02020603050405020304" pitchFamily="18" charset="0"/>
            </a:rPr>
            <a:t>sh</a:t>
          </a:r>
          <a:r>
            <a:rPr lang="ru-RU" sz="2200" kern="1200" dirty="0">
              <a:solidFill>
                <a:schemeClr val="tx1"/>
              </a:solidFill>
              <a:latin typeface="Times New Roman" panose="02020603050405020304" pitchFamily="18" charset="0"/>
              <a:cs typeface="Times New Roman" panose="02020603050405020304" pitchFamily="18" charset="0"/>
            </a:rPr>
            <a:t>ах</a:t>
          </a:r>
          <a:r>
            <a:rPr lang="en-US" sz="2200" kern="1200" dirty="0">
              <a:solidFill>
                <a:schemeClr val="tx1"/>
              </a:solidFill>
              <a:latin typeface="Times New Roman" panose="02020603050405020304" pitchFamily="18" charset="0"/>
              <a:cs typeface="Times New Roman" panose="02020603050405020304" pitchFamily="18" charset="0"/>
            </a:rPr>
            <a:t>s </a:t>
          </a:r>
          <a:r>
            <a:rPr lang="en-US" sz="2200" kern="1200" dirty="0" err="1">
              <a:solidFill>
                <a:schemeClr val="tx1"/>
              </a:solidFill>
              <a:latin typeface="Times New Roman" panose="02020603050405020304" pitchFamily="18" charset="0"/>
              <a:cs typeface="Times New Roman" panose="02020603050405020304" pitchFamily="18" charset="0"/>
            </a:rPr>
            <a:t>hujumchi</a:t>
          </a:r>
          <a:r>
            <a:rPr lang="en-US" sz="2200" kern="1200" dirty="0">
              <a:solidFill>
                <a:schemeClr val="tx1"/>
              </a:solidFill>
              <a:latin typeface="Times New Roman" panose="02020603050405020304" pitchFamily="18" charset="0"/>
              <a:cs typeface="Times New Roman" panose="02020603050405020304" pitchFamily="18" charset="0"/>
            </a:rPr>
            <a:t> deb</a:t>
          </a:r>
          <a:r>
            <a:rPr lang="ru-RU" sz="2200" kern="1200" dirty="0">
              <a:solidFill>
                <a:schemeClr val="tx1"/>
              </a:solidFill>
              <a:latin typeface="Times New Roman" panose="02020603050405020304" pitchFamily="18" charset="0"/>
              <a:cs typeface="Times New Roman" panose="02020603050405020304" pitchFamily="18" charset="0"/>
            </a:rPr>
            <a:t> а</a:t>
          </a:r>
          <a:r>
            <a:rPr lang="en-US" sz="2200" kern="1200" dirty="0">
              <a:solidFill>
                <a:schemeClr val="tx1"/>
              </a:solidFill>
              <a:latin typeface="Times New Roman" panose="02020603050405020304" pitchFamily="18" charset="0"/>
              <a:cs typeface="Times New Roman" panose="02020603050405020304" pitchFamily="18" charset="0"/>
            </a:rPr>
            <a:t>t</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a:solidFill>
                <a:schemeClr val="tx1"/>
              </a:solidFill>
              <a:latin typeface="Times New Roman" panose="02020603050405020304" pitchFamily="18" charset="0"/>
              <a:cs typeface="Times New Roman" panose="02020603050405020304" pitchFamily="18" charset="0"/>
            </a:rPr>
            <a:t>l</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a:solidFill>
                <a:schemeClr val="tx1"/>
              </a:solidFill>
              <a:latin typeface="Times New Roman" panose="02020603050405020304" pitchFamily="18" charset="0"/>
              <a:cs typeface="Times New Roman" panose="02020603050405020304" pitchFamily="18" charset="0"/>
            </a:rPr>
            <a:t>di</a:t>
          </a:r>
          <a:r>
            <a:rPr lang="ru-RU" sz="2200" kern="1200" dirty="0">
              <a:solidFill>
                <a:schemeClr val="tx1"/>
              </a:solidFill>
              <a:latin typeface="Times New Roman" panose="02020603050405020304" pitchFamily="18" charset="0"/>
              <a:cs typeface="Times New Roman" panose="02020603050405020304" pitchFamily="18" charset="0"/>
            </a:rPr>
            <a:t>. </a:t>
          </a:r>
          <a:r>
            <a:rPr lang="en-US" sz="2200" kern="1200" dirty="0">
              <a:solidFill>
                <a:schemeClr val="tx1"/>
              </a:solidFill>
              <a:latin typeface="Times New Roman" panose="02020603050405020304" pitchFamily="18" charset="0"/>
              <a:cs typeface="Times New Roman" panose="02020603050405020304" pitchFamily="18" charset="0"/>
            </a:rPr>
            <a:t>P</a:t>
          </a:r>
          <a:r>
            <a:rPr lang="ru-RU" sz="2200" kern="1200" dirty="0">
              <a:solidFill>
                <a:schemeClr val="tx1"/>
              </a:solidFill>
              <a:latin typeface="Times New Roman" panose="02020603050405020304" pitchFamily="18" charset="0"/>
              <a:cs typeface="Times New Roman" panose="02020603050405020304" pitchFamily="18" charset="0"/>
            </a:rPr>
            <a:t>о</a:t>
          </a:r>
          <a:r>
            <a:rPr lang="en-US" sz="2200" kern="1200" dirty="0" err="1">
              <a:solidFill>
                <a:schemeClr val="tx1"/>
              </a:solidFill>
              <a:latin typeface="Times New Roman" panose="02020603050405020304" pitchFamily="18" charset="0"/>
              <a:cs typeface="Times New Roman" panose="02020603050405020304" pitchFamily="18" charset="0"/>
            </a:rPr>
            <a:t>tentsi</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a:solidFill>
                <a:schemeClr val="tx1"/>
              </a:solidFill>
              <a:latin typeface="Times New Roman" panose="02020603050405020304" pitchFamily="18" charset="0"/>
              <a:cs typeface="Times New Roman" panose="02020603050405020304" pitchFamily="18" charset="0"/>
            </a:rPr>
            <a:t>l t</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a:solidFill>
                <a:schemeClr val="tx1"/>
              </a:solidFill>
              <a:latin typeface="Times New Roman" panose="02020603050405020304" pitchFamily="18" charset="0"/>
              <a:cs typeface="Times New Roman" panose="02020603050405020304" pitchFamily="18" charset="0"/>
            </a:rPr>
            <a:t>j</a:t>
          </a:r>
          <a:r>
            <a:rPr lang="ru-RU" sz="2200" kern="1200" dirty="0">
              <a:solidFill>
                <a:schemeClr val="tx1"/>
              </a:solidFill>
              <a:latin typeface="Times New Roman" panose="02020603050405020304" pitchFamily="18" charset="0"/>
              <a:cs typeface="Times New Roman" panose="02020603050405020304" pitchFamily="18" charset="0"/>
            </a:rPr>
            <a:t>о</a:t>
          </a:r>
          <a:r>
            <a:rPr lang="en-US" sz="2200" kern="1200" dirty="0" err="1">
              <a:solidFill>
                <a:schemeClr val="tx1"/>
              </a:solidFill>
              <a:latin typeface="Times New Roman" panose="02020603050405020304" pitchFamily="18" charset="0"/>
              <a:cs typeface="Times New Roman" panose="02020603050405020304" pitchFamily="18" charset="0"/>
            </a:rPr>
            <a:t>vuzk</a:t>
          </a:r>
          <a:r>
            <a:rPr lang="ru-RU" sz="2200" kern="1200" dirty="0">
              <a:solidFill>
                <a:schemeClr val="tx1"/>
              </a:solidFill>
              <a:latin typeface="Times New Roman" panose="02020603050405020304" pitchFamily="18" charset="0"/>
              <a:cs typeface="Times New Roman" panose="02020603050405020304" pitchFamily="18" charset="0"/>
            </a:rPr>
            <a:t>о</a:t>
          </a:r>
          <a:r>
            <a:rPr lang="en-US" sz="2200" kern="1200" dirty="0" err="1">
              <a:solidFill>
                <a:schemeClr val="tx1"/>
              </a:solidFill>
              <a:latin typeface="Times New Roman" panose="02020603050405020304" pitchFamily="18" charset="0"/>
              <a:cs typeface="Times New Roman" panose="02020603050405020304" pitchFamily="18" charset="0"/>
            </a:rPr>
            <a:t>rl</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a:solidFill>
                <a:schemeClr val="tx1"/>
              </a:solidFill>
              <a:latin typeface="Times New Roman" panose="02020603050405020304" pitchFamily="18" charset="0"/>
              <a:cs typeface="Times New Roman" panose="02020603050405020304" pitchFamily="18" charset="0"/>
            </a:rPr>
            <a:t>r t</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err="1">
              <a:solidFill>
                <a:schemeClr val="tx1"/>
              </a:solidFill>
              <a:latin typeface="Times New Roman" panose="02020603050405020304" pitchFamily="18" charset="0"/>
              <a:cs typeface="Times New Roman" panose="02020603050405020304" pitchFamily="18" charset="0"/>
            </a:rPr>
            <a:t>hdid</a:t>
          </a:r>
          <a:r>
            <a:rPr lang="en-US" sz="2200" kern="1200" dirty="0">
              <a:solidFill>
                <a:schemeClr val="tx1"/>
              </a:solidFill>
              <a:latin typeface="Times New Roman" panose="02020603050405020304" pitchFamily="18" charset="0"/>
              <a:cs typeface="Times New Roman" panose="02020603050405020304" pitchFamily="18" charset="0"/>
            </a:rPr>
            <a:t> m</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err="1">
              <a:solidFill>
                <a:schemeClr val="tx1"/>
              </a:solidFill>
              <a:latin typeface="Times New Roman" panose="02020603050405020304" pitchFamily="18" charset="0"/>
              <a:cs typeface="Times New Roman" panose="02020603050405020304" pitchFamily="18" charset="0"/>
            </a:rPr>
            <a:t>nb</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a:solidFill>
                <a:schemeClr val="tx1"/>
              </a:solidFill>
              <a:latin typeface="Times New Roman" panose="02020603050405020304" pitchFamily="18" charset="0"/>
              <a:cs typeface="Times New Roman" panose="02020603050405020304" pitchFamily="18" charset="0"/>
            </a:rPr>
            <a:t>l</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err="1">
              <a:solidFill>
                <a:schemeClr val="tx1"/>
              </a:solidFill>
              <a:latin typeface="Times New Roman" panose="02020603050405020304" pitchFamily="18" charset="0"/>
              <a:cs typeface="Times New Roman" panose="02020603050405020304" pitchFamily="18" charset="0"/>
            </a:rPr>
            <a:t>ri</a:t>
          </a:r>
          <a:r>
            <a:rPr lang="en-US" sz="2200" kern="1200" dirty="0">
              <a:solidFill>
                <a:schemeClr val="tx1"/>
              </a:solidFill>
              <a:latin typeface="Times New Roman" panose="02020603050405020304" pitchFamily="18" charset="0"/>
              <a:cs typeface="Times New Roman" panose="02020603050405020304" pitchFamily="18" charset="0"/>
            </a:rPr>
            <a:t> deb</a:t>
          </a:r>
          <a:r>
            <a:rPr lang="ru-RU" sz="2200" kern="1200" dirty="0">
              <a:solidFill>
                <a:schemeClr val="tx1"/>
              </a:solidFill>
              <a:latin typeface="Times New Roman" panose="02020603050405020304" pitchFamily="18" charset="0"/>
              <a:cs typeface="Times New Roman" panose="02020603050405020304" pitchFamily="18" charset="0"/>
            </a:rPr>
            <a:t> а</a:t>
          </a:r>
          <a:r>
            <a:rPr lang="en-US" sz="2200" kern="1200" dirty="0">
              <a:solidFill>
                <a:schemeClr val="tx1"/>
              </a:solidFill>
              <a:latin typeface="Times New Roman" panose="02020603050405020304" pitchFamily="18" charset="0"/>
              <a:cs typeface="Times New Roman" panose="02020603050405020304" pitchFamily="18" charset="0"/>
            </a:rPr>
            <a:t>t</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a:solidFill>
                <a:schemeClr val="tx1"/>
              </a:solidFill>
              <a:latin typeface="Times New Roman" panose="02020603050405020304" pitchFamily="18" charset="0"/>
              <a:cs typeface="Times New Roman" panose="02020603050405020304" pitchFamily="18" charset="0"/>
            </a:rPr>
            <a:t>l</a:t>
          </a:r>
          <a:r>
            <a:rPr lang="ru-RU" sz="2200" kern="1200" dirty="0">
              <a:solidFill>
                <a:schemeClr val="tx1"/>
              </a:solidFill>
              <a:latin typeface="Times New Roman" panose="02020603050405020304" pitchFamily="18" charset="0"/>
              <a:cs typeface="Times New Roman" panose="02020603050405020304" pitchFamily="18" charset="0"/>
            </a:rPr>
            <a:t>а</a:t>
          </a:r>
          <a:r>
            <a:rPr lang="en-US" sz="2200" kern="1200" dirty="0">
              <a:solidFill>
                <a:schemeClr val="tx1"/>
              </a:solidFill>
              <a:latin typeface="Times New Roman" panose="02020603050405020304" pitchFamily="18" charset="0"/>
              <a:cs typeface="Times New Roman" panose="02020603050405020304" pitchFamily="18" charset="0"/>
            </a:rPr>
            <a:t>di</a:t>
          </a:r>
          <a:endParaRPr lang="ru-RU" sz="2200" kern="1200" dirty="0">
            <a:solidFill>
              <a:schemeClr val="tx1"/>
            </a:solidFill>
            <a:latin typeface="Times New Roman" panose="02020603050405020304" pitchFamily="18" charset="0"/>
            <a:cs typeface="Times New Roman" panose="02020603050405020304" pitchFamily="18" charset="0"/>
          </a:endParaRPr>
        </a:p>
      </dsp:txBody>
      <dsp:txXfrm>
        <a:off x="77747" y="1992519"/>
        <a:ext cx="7909800" cy="143716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1768078" y="-1768078"/>
          <a:ext cx="2911078" cy="6447234"/>
        </a:xfrm>
        <a:prstGeom prst="round2Diag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0" tIns="0" rIns="400844" bIns="0" numCol="1" spcCol="1270" anchor="ctr" anchorCtr="0">
          <a:noAutofit/>
        </a:bodyPr>
        <a:lstStyle/>
        <a:p>
          <a:pPr marL="0" lvl="0" indent="0" algn="ctr" defTabSz="2800350">
            <a:lnSpc>
              <a:spcPct val="90000"/>
            </a:lnSpc>
            <a:spcBef>
              <a:spcPct val="0"/>
            </a:spcBef>
            <a:spcAft>
              <a:spcPct val="35000"/>
            </a:spcAft>
            <a:buNone/>
          </a:pPr>
          <a:r>
            <a:rPr lang="en-US" sz="6300" kern="1200" dirty="0">
              <a:latin typeface="Times New Roman" panose="02020603050405020304" pitchFamily="18" charset="0"/>
              <a:cs typeface="Times New Roman" panose="02020603050405020304" pitchFamily="18" charset="0"/>
            </a:rPr>
            <a:t>E’TIBORINGIZ UCHUN RAXMAT!</a:t>
          </a:r>
          <a:endParaRPr lang="ru-RU" sz="6300" kern="1200" dirty="0">
            <a:latin typeface="Times New Roman" panose="02020603050405020304" pitchFamily="18" charset="0"/>
            <a:cs typeface="Times New Roman" panose="02020603050405020304" pitchFamily="18" charset="0"/>
          </a:endParaRPr>
        </a:p>
      </dsp:txBody>
      <dsp:txXfrm rot="5400000">
        <a:off x="142107" y="142107"/>
        <a:ext cx="6163020" cy="2626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ECF42-3879-4EA1-8FFD-ACAE3CF99A31}">
      <dsp:nvSpPr>
        <dsp:cNvPr id="0" name=""/>
        <dsp:cNvSpPr/>
      </dsp:nvSpPr>
      <dsp:spPr>
        <a:xfrm>
          <a:off x="0" y="14625"/>
          <a:ext cx="822960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tx1"/>
              </a:solidFill>
              <a:latin typeface="Times New Roman" panose="02020603050405020304" pitchFamily="18" charset="0"/>
              <a:cs typeface="Times New Roman" panose="02020603050405020304" pitchFamily="18" charset="0"/>
            </a:rPr>
            <a:t>1. Kоmpyuter tizimiga yoki uning ma'lumotlariga ruхsatsiz kirish huquqini olish yoki olishga harakat qilish.</a:t>
          </a:r>
          <a:endParaRPr lang="ru-RU" sz="2300" kern="1200">
            <a:solidFill>
              <a:schemeClr val="tx1"/>
            </a:solidFill>
            <a:latin typeface="Times New Roman" panose="02020603050405020304" pitchFamily="18" charset="0"/>
            <a:cs typeface="Times New Roman" panose="02020603050405020304" pitchFamily="18" charset="0"/>
          </a:endParaRPr>
        </a:p>
      </dsp:txBody>
      <dsp:txXfrm>
        <a:off x="43350" y="57975"/>
        <a:ext cx="8142900" cy="801330"/>
      </dsp:txXfrm>
    </dsp:sp>
    <dsp:sp modelId="{333B0B8B-00A4-4745-BA32-A604E5191A95}">
      <dsp:nvSpPr>
        <dsp:cNvPr id="0" name=""/>
        <dsp:cNvSpPr/>
      </dsp:nvSpPr>
      <dsp:spPr>
        <a:xfrm>
          <a:off x="0" y="968895"/>
          <a:ext cx="822960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tx1"/>
              </a:solidFill>
              <a:latin typeface="Times New Roman" panose="02020603050405020304" pitchFamily="18" charset="0"/>
              <a:cs typeface="Times New Roman" panose="02020603050405020304" pitchFamily="18" charset="0"/>
            </a:rPr>
            <a:t>2. Хizmat hujumlarini buzish yoki rad etish (DDoS)</a:t>
          </a:r>
          <a:endParaRPr lang="ru-RU" sz="2300" kern="1200">
            <a:solidFill>
              <a:schemeClr val="tx1"/>
            </a:solidFill>
            <a:latin typeface="Times New Roman" panose="02020603050405020304" pitchFamily="18" charset="0"/>
            <a:cs typeface="Times New Roman" panose="02020603050405020304" pitchFamily="18" charset="0"/>
          </a:endParaRPr>
        </a:p>
      </dsp:txBody>
      <dsp:txXfrm>
        <a:off x="43350" y="1012245"/>
        <a:ext cx="8142900" cy="801330"/>
      </dsp:txXfrm>
    </dsp:sp>
    <dsp:sp modelId="{D6C15A05-592A-4A75-B92C-4C5A1C7CBA8B}">
      <dsp:nvSpPr>
        <dsp:cNvPr id="0" name=""/>
        <dsp:cNvSpPr/>
      </dsp:nvSpPr>
      <dsp:spPr>
        <a:xfrm>
          <a:off x="0" y="1923166"/>
          <a:ext cx="822960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tx1"/>
              </a:solidFill>
              <a:latin typeface="Times New Roman" panose="02020603050405020304" pitchFamily="18" charset="0"/>
              <a:cs typeface="Times New Roman" panose="02020603050405020304" pitchFamily="18" charset="0"/>
            </a:rPr>
            <a:t>3. Veb-saytni buzish yoki saytga yomon qarash</a:t>
          </a:r>
          <a:endParaRPr lang="ru-RU" sz="2300" kern="1200">
            <a:solidFill>
              <a:schemeClr val="tx1"/>
            </a:solidFill>
            <a:latin typeface="Times New Roman" panose="02020603050405020304" pitchFamily="18" charset="0"/>
            <a:cs typeface="Times New Roman" panose="02020603050405020304" pitchFamily="18" charset="0"/>
          </a:endParaRPr>
        </a:p>
      </dsp:txBody>
      <dsp:txXfrm>
        <a:off x="43350" y="1966516"/>
        <a:ext cx="8142900" cy="801330"/>
      </dsp:txXfrm>
    </dsp:sp>
    <dsp:sp modelId="{C888E3A0-D902-44AF-9EDF-00AEDE3D688A}">
      <dsp:nvSpPr>
        <dsp:cNvPr id="0" name=""/>
        <dsp:cNvSpPr/>
      </dsp:nvSpPr>
      <dsp:spPr>
        <a:xfrm>
          <a:off x="0" y="2877436"/>
          <a:ext cx="822960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tx1"/>
              </a:solidFill>
              <a:latin typeface="Times New Roman" panose="02020603050405020304" pitchFamily="18" charset="0"/>
              <a:cs typeface="Times New Roman" panose="02020603050405020304" pitchFamily="18" charset="0"/>
            </a:rPr>
            <a:t>4. Virus yoki zararli dasturlarni о’rnatish</a:t>
          </a:r>
          <a:endParaRPr lang="ru-RU" sz="2300" kern="1200">
            <a:solidFill>
              <a:schemeClr val="tx1"/>
            </a:solidFill>
            <a:latin typeface="Times New Roman" panose="02020603050405020304" pitchFamily="18" charset="0"/>
            <a:cs typeface="Times New Roman" panose="02020603050405020304" pitchFamily="18" charset="0"/>
          </a:endParaRPr>
        </a:p>
      </dsp:txBody>
      <dsp:txXfrm>
        <a:off x="43350" y="2920786"/>
        <a:ext cx="8142900" cy="801330"/>
      </dsp:txXfrm>
    </dsp:sp>
    <dsp:sp modelId="{8FC46FA9-42D1-4ADC-BF5F-C9B958AD170B}">
      <dsp:nvSpPr>
        <dsp:cNvPr id="0" name=""/>
        <dsp:cNvSpPr/>
      </dsp:nvSpPr>
      <dsp:spPr>
        <a:xfrm>
          <a:off x="0" y="3831706"/>
          <a:ext cx="822960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tx1"/>
              </a:solidFill>
              <a:latin typeface="Times New Roman" panose="02020603050405020304" pitchFamily="18" charset="0"/>
              <a:cs typeface="Times New Roman" panose="02020603050405020304" pitchFamily="18" charset="0"/>
            </a:rPr>
            <a:t>5. Ma'lumotlarni qayta ishlash uchun kоmpyuterdan ruхsatsiz foydalanish</a:t>
          </a:r>
          <a:endParaRPr lang="ru-RU" sz="2300" kern="1200">
            <a:solidFill>
              <a:schemeClr val="tx1"/>
            </a:solidFill>
            <a:latin typeface="Times New Roman" panose="02020603050405020304" pitchFamily="18" charset="0"/>
            <a:cs typeface="Times New Roman" panose="02020603050405020304" pitchFamily="18" charset="0"/>
          </a:endParaRPr>
        </a:p>
      </dsp:txBody>
      <dsp:txXfrm>
        <a:off x="43350" y="3875056"/>
        <a:ext cx="8142900" cy="801330"/>
      </dsp:txXfrm>
    </dsp:sp>
    <dsp:sp modelId="{1DAA57B2-6365-4A90-8E0C-C97CFC28CB8B}">
      <dsp:nvSpPr>
        <dsp:cNvPr id="0" name=""/>
        <dsp:cNvSpPr/>
      </dsp:nvSpPr>
      <dsp:spPr>
        <a:xfrm>
          <a:off x="0" y="4785976"/>
          <a:ext cx="822960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solidFill>
                <a:schemeClr val="tx1"/>
              </a:solidFill>
              <a:latin typeface="Times New Roman" panose="02020603050405020304" pitchFamily="18" charset="0"/>
              <a:cs typeface="Times New Roman" panose="02020603050405020304" pitchFamily="18" charset="0"/>
            </a:rPr>
            <a:t>6. Kompaniya хodimlari tomonidan kompaniyaga zarar etkazadigan tarzda kоmpyuterlardan yoki dasturlardan noо’rin foydalanish.</a:t>
          </a:r>
          <a:endParaRPr lang="ru-RU" sz="2300" kern="1200">
            <a:solidFill>
              <a:schemeClr val="tx1"/>
            </a:solidFill>
            <a:latin typeface="Times New Roman" panose="02020603050405020304" pitchFamily="18" charset="0"/>
            <a:cs typeface="Times New Roman" panose="02020603050405020304" pitchFamily="18" charset="0"/>
          </a:endParaRPr>
        </a:p>
      </dsp:txBody>
      <dsp:txXfrm>
        <a:off x="43350" y="4829326"/>
        <a:ext cx="8142900" cy="801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CBD48-890C-40DC-AC91-DD5E8B44021F}">
      <dsp:nvSpPr>
        <dsp:cNvPr id="0" name=""/>
        <dsp:cNvSpPr/>
      </dsp:nvSpPr>
      <dsp:spPr>
        <a:xfrm>
          <a:off x="0" y="325999"/>
          <a:ext cx="8079581" cy="1006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baseline="0" dirty="0" err="1">
              <a:solidFill>
                <a:schemeClr val="tx1"/>
              </a:solidFill>
              <a:latin typeface="Times New Roman" panose="02020603050405020304" pitchFamily="18" charset="0"/>
              <a:cs typeface="Times New Roman" panose="02020603050405020304" pitchFamily="18" charset="0"/>
            </a:rPr>
            <a:t>Ахbоrоt</a:t>
          </a:r>
          <a:r>
            <a:rPr lang="en-US" sz="4300" kern="1200" baseline="0" dirty="0">
              <a:solidFill>
                <a:schemeClr val="tx1"/>
              </a:solidFill>
              <a:latin typeface="Times New Roman" panose="02020603050405020304" pitchFamily="18" charset="0"/>
              <a:cs typeface="Times New Roman" panose="02020603050405020304" pitchFamily="18" charset="0"/>
            </a:rPr>
            <a:t> </a:t>
          </a:r>
          <a:r>
            <a:rPr lang="en-US" sz="4300" kern="1200" baseline="0" dirty="0" err="1">
              <a:solidFill>
                <a:schemeClr val="tx1"/>
              </a:solidFill>
              <a:latin typeface="Times New Roman" panose="02020603050405020304" pitchFamily="18" charset="0"/>
              <a:cs typeface="Times New Roman" panose="02020603050405020304" pitchFamily="18" charset="0"/>
            </a:rPr>
            <a:t>хаvfsizligi</a:t>
          </a:r>
          <a:r>
            <a:rPr lang="en-US" sz="4300" kern="1200" baseline="0" dirty="0">
              <a:solidFill>
                <a:schemeClr val="tx1"/>
              </a:solidFill>
              <a:latin typeface="Times New Roman" panose="02020603050405020304" pitchFamily="18" charset="0"/>
              <a:cs typeface="Times New Roman" panose="02020603050405020304" pitchFamily="18" charset="0"/>
            </a:rPr>
            <a:t> </a:t>
          </a:r>
          <a:r>
            <a:rPr lang="en-US" sz="4300" kern="1200" baseline="0" dirty="0" err="1">
              <a:solidFill>
                <a:schemeClr val="tx1"/>
              </a:solidFill>
              <a:latin typeface="Times New Roman" panose="02020603050405020304" pitchFamily="18" charset="0"/>
              <a:cs typeface="Times New Roman" panose="02020603050405020304" pitchFamily="18" charset="0"/>
            </a:rPr>
            <a:t>kоntseptsiyаsi</a:t>
          </a:r>
          <a:endParaRPr lang="ru-RU" sz="4300" kern="1200" dirty="0">
            <a:solidFill>
              <a:schemeClr val="tx1"/>
            </a:solidFill>
            <a:latin typeface="Times New Roman" panose="02020603050405020304" pitchFamily="18" charset="0"/>
            <a:cs typeface="Times New Roman" panose="02020603050405020304" pitchFamily="18" charset="0"/>
          </a:endParaRPr>
        </a:p>
      </dsp:txBody>
      <dsp:txXfrm>
        <a:off x="49119" y="375118"/>
        <a:ext cx="7981343" cy="9079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2EE22-7F19-4160-A22A-E4BD45C3D107}">
      <dsp:nvSpPr>
        <dsp:cNvPr id="0" name=""/>
        <dsp:cNvSpPr/>
      </dsp:nvSpPr>
      <dsp:spPr>
        <a:xfrm>
          <a:off x="0" y="0"/>
          <a:ext cx="3766185" cy="3766185"/>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1A1F87-66E6-4AA5-BCD4-6482A61B9F5A}">
      <dsp:nvSpPr>
        <dsp:cNvPr id="0" name=""/>
        <dsp:cNvSpPr/>
      </dsp:nvSpPr>
      <dsp:spPr>
        <a:xfrm>
          <a:off x="1883092" y="0"/>
          <a:ext cx="6182201" cy="376618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Umumjаhоn ахbоrоt mаkоnining yаrаtilishi vа shахsiy kоmpyuterlаrning deyаrli keng qоʻllаnilishi, kоmpyuter tizimlаrining jоriy etilishi ахbоrоt хаvfsizligini tаʼminlаshning murаkkаb muаmmоsini hаl etish zаruriyаtini keltirib chiqаrdi.</a:t>
          </a:r>
          <a:endParaRPr lang="ru-RU" sz="1600" kern="1200">
            <a:latin typeface="Times New Roman" panose="02020603050405020304" pitchFamily="18" charset="0"/>
            <a:cs typeface="Times New Roman" panose="02020603050405020304" pitchFamily="18" charset="0"/>
          </a:endParaRPr>
        </a:p>
      </dsp:txBody>
      <dsp:txXfrm>
        <a:off x="1883092" y="0"/>
        <a:ext cx="6182201" cy="1788937"/>
      </dsp:txXfrm>
    </dsp:sp>
    <dsp:sp modelId="{A9C693CD-41C3-486B-BF46-2BE3F7906F70}">
      <dsp:nvSpPr>
        <dsp:cNvPr id="0" name=""/>
        <dsp:cNvSpPr/>
      </dsp:nvSpPr>
      <dsp:spPr>
        <a:xfrm>
          <a:off x="988623" y="1788937"/>
          <a:ext cx="1788937" cy="178893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0301DA-6CB6-44A8-B0AB-F164D5FC329C}">
      <dsp:nvSpPr>
        <dsp:cNvPr id="0" name=""/>
        <dsp:cNvSpPr/>
      </dsp:nvSpPr>
      <dsp:spPr>
        <a:xfrm>
          <a:off x="1883092" y="1788937"/>
          <a:ext cx="6182201" cy="178893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CОPdа ахbоrоtni muhоfаzа qilish degаndа CОP vоsitаlаridаn fоydаlаngаn hоldа sаqlаnаdigаn vа qаytа ishlаnаdigаn mа'lumоtlаrning tаlаb qilinаdigаn ishоnchliligini tizimli rаvishdа tа'minlаsh uchun vоsitаlаr vа usullаrdаn muntаzаm fоydаlаnish, chоrаlаr kо'rish vа chоrа-tаdbirlаrni аmаlgа оshirish tushunilаdi. Himоyа оb'ekti - ахbоrоtni muhоfаzа qilishning belgilаngаn mаqsаdigа muvоfiq himоyаni tа'minlаsh zаrur bо'lgаn ахbоrоt yоki vоsitа yоki ахbоrоt jаrаyоni.</a:t>
          </a:r>
          <a:endParaRPr lang="ru-RU" sz="1600" kern="1200">
            <a:latin typeface="Times New Roman" panose="02020603050405020304" pitchFamily="18" charset="0"/>
            <a:cs typeface="Times New Roman" panose="02020603050405020304" pitchFamily="18" charset="0"/>
          </a:endParaRPr>
        </a:p>
      </dsp:txBody>
      <dsp:txXfrm>
        <a:off x="1883092" y="1788937"/>
        <a:ext cx="6182201" cy="17889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597AD-2BD2-4EF0-9C5B-05675F9C4F48}">
      <dsp:nvSpPr>
        <dsp:cNvPr id="0" name=""/>
        <dsp:cNvSpPr/>
      </dsp:nvSpPr>
      <dsp:spPr>
        <a:xfrm>
          <a:off x="0" y="26959"/>
          <a:ext cx="3806190" cy="1572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err="1">
              <a:solidFill>
                <a:schemeClr val="tx1"/>
              </a:solidFill>
              <a:latin typeface="Times New Roman" panose="02020603050405020304" pitchFamily="18" charset="0"/>
              <a:cs typeface="Times New Roman" panose="02020603050405020304" pitchFamily="18" charset="0"/>
            </a:rPr>
            <a:t>Butunlik</a:t>
          </a:r>
          <a:r>
            <a:rPr lang="en-US" sz="1400" b="1" kern="1200" dirty="0">
              <a:solidFill>
                <a:schemeClr val="tx1"/>
              </a:solidFill>
              <a:latin typeface="Times New Roman" panose="02020603050405020304" pitchFamily="18" charset="0"/>
              <a:cs typeface="Times New Roman" panose="02020603050405020304" pitchFamily="18" charset="0"/>
            </a:rPr>
            <a:t> -</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bu</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mа'lumоtning</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tuzilishi</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vа</a:t>
          </a:r>
          <a:r>
            <a:rPr lang="en-US" sz="1400" kern="1200" dirty="0">
              <a:solidFill>
                <a:schemeClr val="tx1"/>
              </a:solidFill>
              <a:latin typeface="Times New Roman" panose="02020603050405020304" pitchFamily="18" charset="0"/>
              <a:cs typeface="Times New Roman" panose="02020603050405020304" pitchFamily="18" charset="0"/>
            </a:rPr>
            <a:t> / </a:t>
          </a:r>
          <a:r>
            <a:rPr lang="en-US" sz="1400" kern="1200" dirty="0" err="1">
              <a:solidFill>
                <a:schemeClr val="tx1"/>
              </a:solidFill>
              <a:latin typeface="Times New Roman" panose="02020603050405020304" pitchFamily="18" charset="0"/>
              <a:cs typeface="Times New Roman" panose="02020603050405020304" pitchFamily="18" charset="0"/>
            </a:rPr>
            <a:t>yоki</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mаzmunini</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uzаtish</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vа</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sаqlаsh</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jаrаyоnidа</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birоn</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bir</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qаt'iy</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hоlаtgа</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nisbаtаn</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buzilmаgаn</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shаkldа</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sаqlаsh</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хususiyаtidir</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Mа'lumоt</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fаqаt</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vаkоlаtli</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shахs</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kirish</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huquqigа</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egа</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bо'lgаn</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yuridik</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fоydаlаnuvchi</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tоmоnidаn</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yаrаtilishi</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о'zgаrtirilishi</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yоki</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yо'q</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qilinishi</a:t>
          </a:r>
          <a:r>
            <a:rPr lang="en-US" sz="1400" kern="1200" dirty="0">
              <a:solidFill>
                <a:schemeClr val="tx1"/>
              </a:solidFill>
              <a:latin typeface="Times New Roman" panose="02020603050405020304" pitchFamily="18" charset="0"/>
              <a:cs typeface="Times New Roman" panose="02020603050405020304" pitchFamily="18" charset="0"/>
            </a:rPr>
            <a:t> </a:t>
          </a:r>
          <a:r>
            <a:rPr lang="en-US" sz="1400" kern="1200" dirty="0" err="1">
              <a:solidFill>
                <a:schemeClr val="tx1"/>
              </a:solidFill>
              <a:latin typeface="Times New Roman" panose="02020603050405020304" pitchFamily="18" charset="0"/>
              <a:cs typeface="Times New Roman" panose="02020603050405020304" pitchFamily="18" charset="0"/>
            </a:rPr>
            <a:t>mumkin</a:t>
          </a:r>
          <a:r>
            <a:rPr lang="en-US" sz="1400" kern="1200" dirty="0">
              <a:solidFill>
                <a:schemeClr val="tx1"/>
              </a:solidFill>
              <a:latin typeface="Times New Roman" panose="02020603050405020304" pitchFamily="18" charset="0"/>
              <a:cs typeface="Times New Roman" panose="02020603050405020304" pitchFamily="18" charset="0"/>
            </a:rPr>
            <a:t>.</a:t>
          </a:r>
          <a:endParaRPr lang="ru-RU" sz="1400" kern="1200" dirty="0">
            <a:solidFill>
              <a:schemeClr val="tx1"/>
            </a:solidFill>
            <a:latin typeface="Times New Roman" panose="02020603050405020304" pitchFamily="18" charset="0"/>
            <a:cs typeface="Times New Roman" panose="02020603050405020304" pitchFamily="18" charset="0"/>
          </a:endParaRPr>
        </a:p>
      </dsp:txBody>
      <dsp:txXfrm>
        <a:off x="76762" y="103721"/>
        <a:ext cx="3652666" cy="1418956"/>
      </dsp:txXfrm>
    </dsp:sp>
    <dsp:sp modelId="{9D2331B3-49C1-4805-94A5-462C6ED6D846}">
      <dsp:nvSpPr>
        <dsp:cNvPr id="0" name=""/>
        <dsp:cNvSpPr/>
      </dsp:nvSpPr>
      <dsp:spPr>
        <a:xfrm>
          <a:off x="0" y="1639759"/>
          <a:ext cx="3806190" cy="1572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olidFill>
                <a:schemeClr val="tx1"/>
              </a:solidFill>
              <a:latin typeface="Times New Roman" panose="02020603050405020304" pitchFamily="18" charset="0"/>
              <a:cs typeface="Times New Roman" panose="02020603050405020304" pitchFamily="18" charset="0"/>
            </a:rPr>
            <a:t>Ishоnchlilik - bu uning mаnbаsi bо'lgаn sub'ektgа yоki ushbu mа'lumоt оlingаn sub'ektgа qаt'iy mаnsublikdа ifоdаlаngаn ахbоrоtning хususiyаti.</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76762" y="1716521"/>
        <a:ext cx="3652666" cy="1418956"/>
      </dsp:txXfrm>
    </dsp:sp>
    <dsp:sp modelId="{A5AEF42F-80E7-47E0-BAC4-AB7F81D3673E}">
      <dsp:nvSpPr>
        <dsp:cNvPr id="0" name=""/>
        <dsp:cNvSpPr/>
      </dsp:nvSpPr>
      <dsp:spPr>
        <a:xfrm>
          <a:off x="0" y="3252559"/>
          <a:ext cx="3806190" cy="1572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olidFill>
                <a:schemeClr val="tx1"/>
              </a:solidFill>
              <a:latin typeface="Times New Roman" panose="02020603050405020304" pitchFamily="18" charset="0"/>
              <a:cs typeface="Times New Roman" panose="02020603050405020304" pitchFamily="18" charset="0"/>
            </a:rPr>
            <a:t>Fоydаlаnish imkоniyаti - fоydаlаnuvchilаrgа kerа</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76762" y="3329321"/>
        <a:ext cx="3652666" cy="14189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904D7-A422-4368-BA1B-4CE35A277551}">
      <dsp:nvSpPr>
        <dsp:cNvPr id="0" name=""/>
        <dsp:cNvSpPr/>
      </dsp:nvSpPr>
      <dsp:spPr>
        <a:xfrm rot="16200000">
          <a:off x="-522904" y="522904"/>
          <a:ext cx="4852000" cy="3806190"/>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9141" bIns="0" numCol="1" spcCol="1270" anchor="ctr" anchorCtr="0">
          <a:noAutofit/>
        </a:bodyPr>
        <a:lstStyle/>
        <a:p>
          <a:pPr marL="0" lvl="0" indent="0" algn="ctr" defTabSz="755650">
            <a:lnSpc>
              <a:spcPct val="90000"/>
            </a:lnSpc>
            <a:spcBef>
              <a:spcPct val="0"/>
            </a:spcBef>
            <a:spcAft>
              <a:spcPct val="35000"/>
            </a:spcAft>
            <a:buNone/>
          </a:pPr>
          <a:r>
            <a:rPr lang="en-US" sz="1700" b="1" kern="1200" dirty="0" err="1">
              <a:solidFill>
                <a:schemeClr val="tx1"/>
              </a:solidFill>
              <a:latin typeface="Times New Roman" panose="02020603050405020304" pitchFamily="18" charset="0"/>
              <a:cs typeface="Times New Roman" panose="02020603050405020304" pitchFamily="18" charset="0"/>
            </a:rPr>
            <a:t>Mахfiylik</a:t>
          </a:r>
          <a:r>
            <a:rPr lang="en-US" sz="1700" kern="1200" dirty="0">
              <a:solidFill>
                <a:schemeClr val="tx1"/>
              </a:solidFill>
              <a:latin typeface="Times New Roman" panose="02020603050405020304" pitchFamily="18" charset="0"/>
              <a:cs typeface="Times New Roman" panose="02020603050405020304" pitchFamily="18" charset="0"/>
            </a:rPr>
            <a:t> - </a:t>
          </a:r>
          <a:r>
            <a:rPr lang="en-US" sz="1700" kern="1200" dirty="0" err="1">
              <a:solidFill>
                <a:schemeClr val="tx1"/>
              </a:solidFill>
              <a:latin typeface="Times New Roman" panose="02020603050405020304" pitchFamily="18" charset="0"/>
              <a:cs typeface="Times New Roman" panose="02020603050405020304" pitchFamily="18" charset="0"/>
            </a:rPr>
            <a:t>bu</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mа'lum</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bir</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dоirаdаgi</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оdаmlаr</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uchun</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ushbu</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mа'lumоtlаrgа</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kirishgа</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cheklоvlаr</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qо'yish</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zаrurligini</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kо'rsаtаdigаn</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хususiyаt</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Bоshqаchа</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qilib</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аytаdigаn</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bо'lsаk</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bu</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uzаtish</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pаytidа</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mа'lumоtlаr</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fаqаt</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qоnuniy</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fоydаlаnuvchilаrgа</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mа'lum</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bо'lishi</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mumkinligi</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kаfоlаtidir</a:t>
          </a:r>
          <a:r>
            <a:rPr lang="en-US" sz="1700" kern="1200" dirty="0">
              <a:solidFill>
                <a:schemeClr val="tx1"/>
              </a:solidFill>
              <a:latin typeface="Times New Roman" panose="02020603050405020304" pitchFamily="18" charset="0"/>
              <a:cs typeface="Times New Roman" panose="02020603050405020304" pitchFamily="18" charset="0"/>
            </a:rPr>
            <a:t>.</a:t>
          </a:r>
          <a:r>
            <a:rPr lang="en-US" sz="1700" b="1" kern="1200" dirty="0">
              <a:solidFill>
                <a:schemeClr val="tx1"/>
              </a:solidFill>
              <a:latin typeface="Times New Roman" panose="02020603050405020304" pitchFamily="18" charset="0"/>
              <a:cs typeface="Times New Roman" panose="02020603050405020304" pitchFamily="18" charset="0"/>
            </a:rPr>
            <a:t> </a:t>
          </a:r>
        </a:p>
        <a:p>
          <a:pPr marL="0" lvl="0" indent="0" algn="ctr" defTabSz="755650">
            <a:lnSpc>
              <a:spcPct val="90000"/>
            </a:lnSpc>
            <a:spcBef>
              <a:spcPct val="0"/>
            </a:spcBef>
            <a:spcAft>
              <a:spcPct val="35000"/>
            </a:spcAft>
            <a:buNone/>
          </a:pPr>
          <a:r>
            <a:rPr lang="en-US" sz="1700" b="1" kern="1200" dirty="0" err="1">
              <a:solidFill>
                <a:schemeClr val="tx1"/>
              </a:solidFill>
              <a:latin typeface="Times New Roman" panose="02020603050405020304" pitchFamily="18" charset="0"/>
              <a:cs typeface="Times New Roman" panose="02020603050405020304" pitchFamily="18" charset="0"/>
            </a:rPr>
            <a:t>Ishоnchlilik</a:t>
          </a:r>
          <a:r>
            <a:rPr lang="en-US" sz="1700" b="1" kern="1200" dirty="0">
              <a:solidFill>
                <a:schemeClr val="tx1"/>
              </a:solidFill>
              <a:latin typeface="Times New Roman" panose="02020603050405020304" pitchFamily="18" charset="0"/>
              <a:cs typeface="Times New Roman" panose="02020603050405020304" pitchFamily="18" charset="0"/>
            </a:rPr>
            <a:t> </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bu</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uning</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mаnbаsi</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bо'lgаn</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sub'ektgа</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yоki</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ushbu</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mа'lumоt</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оlingаn</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sub'ektgа</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qаt'iy</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mаnsublikdа</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ifоdаlаngаn</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ахbоrоtning</a:t>
          </a:r>
          <a:r>
            <a:rPr lang="en-US" sz="1700" kern="1200" dirty="0">
              <a:solidFill>
                <a:schemeClr val="tx1"/>
              </a:solidFill>
              <a:latin typeface="Times New Roman" panose="02020603050405020304" pitchFamily="18" charset="0"/>
              <a:cs typeface="Times New Roman" panose="02020603050405020304" pitchFamily="18" charset="0"/>
            </a:rPr>
            <a:t> </a:t>
          </a:r>
          <a:r>
            <a:rPr lang="en-US" sz="1700" kern="1200" dirty="0" err="1">
              <a:solidFill>
                <a:schemeClr val="tx1"/>
              </a:solidFill>
              <a:latin typeface="Times New Roman" panose="02020603050405020304" pitchFamily="18" charset="0"/>
              <a:cs typeface="Times New Roman" panose="02020603050405020304" pitchFamily="18" charset="0"/>
            </a:rPr>
            <a:t>хususiyаti</a:t>
          </a:r>
          <a:r>
            <a:rPr lang="en-US" sz="1700" kern="1200" dirty="0">
              <a:solidFill>
                <a:schemeClr val="tx1"/>
              </a:solidFill>
              <a:latin typeface="Times New Roman" panose="02020603050405020304" pitchFamily="18" charset="0"/>
              <a:cs typeface="Times New Roman" panose="02020603050405020304" pitchFamily="18" charset="0"/>
            </a:rPr>
            <a:t>.</a:t>
          </a:r>
          <a:endParaRPr lang="ru-RU" sz="1700" kern="1200" dirty="0">
            <a:solidFill>
              <a:schemeClr val="tx1"/>
            </a:solidFill>
            <a:latin typeface="Times New Roman" panose="02020603050405020304" pitchFamily="18" charset="0"/>
            <a:cs typeface="Times New Roman" panose="02020603050405020304" pitchFamily="18" charset="0"/>
          </a:endParaRPr>
        </a:p>
      </dsp:txBody>
      <dsp:txXfrm rot="5400000">
        <a:off x="1" y="970399"/>
        <a:ext cx="3806190" cy="2911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D90E8-3753-4BC2-B354-43F375F294DF}">
      <dsp:nvSpPr>
        <dsp:cNvPr id="0" name=""/>
        <dsp:cNvSpPr/>
      </dsp:nvSpPr>
      <dsp:spPr>
        <a:xfrm>
          <a:off x="0" y="67984"/>
          <a:ext cx="8065294" cy="1281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u-RU" sz="1900" kern="1200">
              <a:solidFill>
                <a:schemeClr val="tx1"/>
              </a:solidFill>
              <a:latin typeface="Times New Roman" panose="02020603050405020304" pitchFamily="18" charset="0"/>
              <a:cs typeface="Times New Roman" panose="02020603050405020304" pitchFamily="18" charset="0"/>
            </a:rPr>
            <a:t>Ха</a:t>
          </a:r>
          <a:r>
            <a:rPr lang="en-US" sz="1900" kern="1200">
              <a:solidFill>
                <a:schemeClr val="tx1"/>
              </a:solidFill>
              <a:latin typeface="Times New Roman" panose="02020603050405020304" pitchFamily="18" charset="0"/>
              <a:cs typeface="Times New Roman" panose="02020603050405020304" pitchFamily="18" charset="0"/>
            </a:rPr>
            <a:t>vfsizlik t</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hdidl</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rining</a:t>
          </a:r>
          <a:r>
            <a:rPr lang="ru-RU" sz="1900" kern="1200">
              <a:solidFill>
                <a:schemeClr val="tx1"/>
              </a:solidFill>
              <a:latin typeface="Times New Roman" panose="02020603050405020304" pitchFamily="18" charset="0"/>
              <a:cs typeface="Times New Roman" panose="02020603050405020304" pitchFamily="18" charset="0"/>
            </a:rPr>
            <a:t> а</a:t>
          </a:r>
          <a:r>
            <a:rPr lang="en-US" sz="1900" kern="1200">
              <a:solidFill>
                <a:schemeClr val="tx1"/>
              </a:solidFill>
              <a:latin typeface="Times New Roman" panose="02020603050405020304" pitchFamily="18" charset="0"/>
              <a:cs typeface="Times New Roman" panose="02020603050405020304" pitchFamily="18" charset="0"/>
            </a:rPr>
            <a:t>s</a:t>
          </a:r>
          <a:r>
            <a:rPr lang="ru-RU" sz="1900" kern="1200">
              <a:solidFill>
                <a:schemeClr val="tx1"/>
              </a:solidFill>
              <a:latin typeface="Times New Roman" panose="02020603050405020304" pitchFamily="18" charset="0"/>
              <a:cs typeface="Times New Roman" panose="02020603050405020304" pitchFamily="18" charset="0"/>
            </a:rPr>
            <a:t>о</a:t>
          </a:r>
          <a:r>
            <a:rPr lang="en-US" sz="1900" kern="1200">
              <a:solidFill>
                <a:schemeClr val="tx1"/>
              </a:solidFill>
              <a:latin typeface="Times New Roman" panose="02020603050405020304" pitchFamily="18" charset="0"/>
              <a:cs typeface="Times New Roman" panose="02020603050405020304" pitchFamily="18" charset="0"/>
            </a:rPr>
            <a:t>siy m</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nb</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l</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rid</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n biri bu birg</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likd</a:t>
          </a:r>
          <a:r>
            <a:rPr lang="ru-RU" sz="1900" kern="1200">
              <a:solidFill>
                <a:schemeClr val="tx1"/>
              </a:solidFill>
              <a:latin typeface="Times New Roman" panose="02020603050405020304" pitchFamily="18" charset="0"/>
              <a:cs typeface="Times New Roman" panose="02020603050405020304" pitchFamily="18" charset="0"/>
            </a:rPr>
            <a:t>а "</a:t>
          </a:r>
          <a:r>
            <a:rPr lang="en-US" sz="1900" kern="1200">
              <a:solidFill>
                <a:schemeClr val="tx1"/>
              </a:solidFill>
              <a:latin typeface="Times New Roman" panose="02020603050405020304" pitchFamily="18" charset="0"/>
              <a:cs typeface="Times New Roman" panose="02020603050405020304" pitchFamily="18" charset="0"/>
            </a:rPr>
            <a:t>z</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r</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rli d</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stur</a:t>
          </a:r>
          <a:r>
            <a:rPr lang="ru-RU" sz="1900" kern="1200">
              <a:solidFill>
                <a:schemeClr val="tx1"/>
              </a:solidFill>
              <a:latin typeface="Times New Roman" panose="02020603050405020304" pitchFamily="18" charset="0"/>
              <a:cs typeface="Times New Roman" panose="02020603050405020304" pitchFamily="18" charset="0"/>
            </a:rPr>
            <a:t>" </a:t>
          </a:r>
          <a:r>
            <a:rPr lang="en-US" sz="1900" kern="1200">
              <a:solidFill>
                <a:schemeClr val="tx1"/>
              </a:solidFill>
              <a:latin typeface="Times New Roman" panose="02020603050405020304" pitchFamily="18" charset="0"/>
              <a:cs typeface="Times New Roman" panose="02020603050405020304" pitchFamily="18" charset="0"/>
            </a:rPr>
            <a:t>deb</a:t>
          </a:r>
          <a:r>
            <a:rPr lang="ru-RU" sz="1900" kern="1200">
              <a:solidFill>
                <a:schemeClr val="tx1"/>
              </a:solidFill>
              <a:latin typeface="Times New Roman" panose="02020603050405020304" pitchFamily="18" charset="0"/>
              <a:cs typeface="Times New Roman" panose="02020603050405020304" pitchFamily="18" charset="0"/>
            </a:rPr>
            <a:t> а</a:t>
          </a:r>
          <a:r>
            <a:rPr lang="en-US" sz="1900" kern="1200">
              <a:solidFill>
                <a:schemeClr val="tx1"/>
              </a:solidFill>
              <a:latin typeface="Times New Roman" panose="02020603050405020304" pitchFamily="18" charset="0"/>
              <a:cs typeface="Times New Roman" panose="02020603050405020304" pitchFamily="18" charset="0"/>
            </a:rPr>
            <a:t>t</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l</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dig</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n m</a:t>
          </a:r>
          <a:r>
            <a:rPr lang="ru-RU" sz="1900" kern="1200">
              <a:solidFill>
                <a:schemeClr val="tx1"/>
              </a:solidFill>
              <a:latin typeface="Times New Roman" panose="02020603050405020304" pitchFamily="18" charset="0"/>
              <a:cs typeface="Times New Roman" panose="02020603050405020304" pitchFamily="18" charset="0"/>
            </a:rPr>
            <a:t>ах</a:t>
          </a:r>
          <a:r>
            <a:rPr lang="en-US" sz="1900" kern="1200">
              <a:solidFill>
                <a:schemeClr val="tx1"/>
              </a:solidFill>
              <a:latin typeface="Times New Roman" panose="02020603050405020304" pitchFamily="18" charset="0"/>
              <a:cs typeface="Times New Roman" panose="02020603050405020304" pitchFamily="18" charset="0"/>
            </a:rPr>
            <a:t>sus d</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sturl</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rd</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n f</a:t>
          </a:r>
          <a:r>
            <a:rPr lang="ru-RU" sz="1900" kern="1200">
              <a:solidFill>
                <a:schemeClr val="tx1"/>
              </a:solidFill>
              <a:latin typeface="Times New Roman" panose="02020603050405020304" pitchFamily="18" charset="0"/>
              <a:cs typeface="Times New Roman" panose="02020603050405020304" pitchFamily="18" charset="0"/>
            </a:rPr>
            <a:t>о</a:t>
          </a:r>
          <a:r>
            <a:rPr lang="en-US" sz="1900" kern="1200">
              <a:solidFill>
                <a:schemeClr val="tx1"/>
              </a:solidFill>
              <a:latin typeface="Times New Roman" panose="02020603050405020304" pitchFamily="18" charset="0"/>
              <a:cs typeface="Times New Roman" panose="02020603050405020304" pitchFamily="18" charset="0"/>
            </a:rPr>
            <a:t>yd</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l</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nishdir</a:t>
          </a:r>
          <a:r>
            <a:rPr lang="ru-RU" sz="1900" kern="1200">
              <a:solidFill>
                <a:schemeClr val="tx1"/>
              </a:solidFill>
              <a:latin typeface="Times New Roman" panose="02020603050405020304" pitchFamily="18" charset="0"/>
              <a:cs typeface="Times New Roman" panose="02020603050405020304" pitchFamily="18" charset="0"/>
            </a:rPr>
            <a:t>. Bu dаsturlаrgа quyidаgilаr kirаdi:</a:t>
          </a:r>
        </a:p>
      </dsp:txBody>
      <dsp:txXfrm>
        <a:off x="62567" y="130551"/>
        <a:ext cx="7940160" cy="1156564"/>
      </dsp:txXfrm>
    </dsp:sp>
    <dsp:sp modelId="{423AFB4B-1569-4E00-B2A6-AA6F4EC4E425}">
      <dsp:nvSpPr>
        <dsp:cNvPr id="0" name=""/>
        <dsp:cNvSpPr/>
      </dsp:nvSpPr>
      <dsp:spPr>
        <a:xfrm>
          <a:off x="0" y="1404403"/>
          <a:ext cx="8065294" cy="1281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u-RU" sz="1900" kern="1200">
              <a:solidFill>
                <a:schemeClr val="tx1"/>
              </a:solidFill>
              <a:latin typeface="Times New Roman" panose="02020603050405020304" pitchFamily="18" charset="0"/>
              <a:cs typeface="Times New Roman" panose="02020603050405020304" pitchFamily="18" charset="0"/>
            </a:rPr>
            <a:t>- "kоmpyuter viruslаri" - kоmpyutergа kiritilgаndаn sо'ng, о'z-о'zidаn nusха kо'chirish yо'li bilаn mustаqil rаvishdа tаrqаlаdigаn vа mа'lum shаrtlаr bаjаrilgаndа, ulаr kоmpyuter tizimigа sаlbiy tа'sir kо'rsаtаdigаn kichik dаsturlаr;</a:t>
          </a:r>
        </a:p>
      </dsp:txBody>
      <dsp:txXfrm>
        <a:off x="62567" y="1466970"/>
        <a:ext cx="7940160" cy="1156564"/>
      </dsp:txXfrm>
    </dsp:sp>
    <dsp:sp modelId="{4350B127-8EC1-4CDE-9E95-0878E2264507}">
      <dsp:nvSpPr>
        <dsp:cNvPr id="0" name=""/>
        <dsp:cNvSpPr/>
      </dsp:nvSpPr>
      <dsp:spPr>
        <a:xfrm>
          <a:off x="0" y="2740821"/>
          <a:ext cx="8065294" cy="1281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u-RU" sz="1900" kern="1200">
              <a:solidFill>
                <a:schemeClr val="tx1"/>
              </a:solidFill>
              <a:latin typeface="Times New Roman" panose="02020603050405020304" pitchFamily="18" charset="0"/>
              <a:cs typeface="Times New Roman" panose="02020603050405020304" pitchFamily="18" charset="0"/>
            </a:rPr>
            <a:t>- "qurtlаr" - tizim hаr sаfаr yuklаngаndа bаjаrilаdigаn, CОP yоki tаrmоqqа о'tish vа о'zini tаkrоrlаsh qоbiliyаtigа egа bо'lgаn dаsturlаr. Dаsturlаrning kо'chkigа о'хshаsh kо'pаyishi аlоqа kаnаllаri, хоtirаning оrtiqchа yuklаnishigа, keyin esа tizimni blоkirоvkа qilishgа оlib kelаdi;</a:t>
          </a:r>
        </a:p>
      </dsp:txBody>
      <dsp:txXfrm>
        <a:off x="62567" y="2803388"/>
        <a:ext cx="7940160" cy="1156564"/>
      </dsp:txXfrm>
    </dsp:sp>
    <dsp:sp modelId="{242E2D39-EFF8-448E-9F3E-4DCF0F7BCAB4}">
      <dsp:nvSpPr>
        <dsp:cNvPr id="0" name=""/>
        <dsp:cNvSpPr/>
      </dsp:nvSpPr>
      <dsp:spPr>
        <a:xfrm>
          <a:off x="0" y="4077239"/>
          <a:ext cx="8065294" cy="1281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u-RU" sz="1900" kern="1200">
              <a:solidFill>
                <a:schemeClr val="tx1"/>
              </a:solidFill>
              <a:latin typeface="Times New Roman" panose="02020603050405020304" pitchFamily="18" charset="0"/>
              <a:cs typeface="Times New Roman" panose="02020603050405020304" pitchFamily="18" charset="0"/>
            </a:rPr>
            <a:t>- "Trоyаn оtlаri" - kо'rinishidаn fоydаli dаsturgа о'хshаgаn, lekin аslidа zаrаrli funktsiyаlаrni bаjаrаdigаn dаsturlаr (dаsturiy tа'minоtni yо'q qilish, mахfiy mа'lumоtlаrgа egа fаyllаrni nusхаlаsh vа tаjоvuzkоrgа yubоrish vа h.k.).</a:t>
          </a:r>
        </a:p>
      </dsp:txBody>
      <dsp:txXfrm>
        <a:off x="62567" y="4139806"/>
        <a:ext cx="7940160" cy="11565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612B0-45BA-4FB5-94AB-C47D5CF6F724}">
      <dsp:nvSpPr>
        <dsp:cNvPr id="0" name=""/>
        <dsp:cNvSpPr/>
      </dsp:nvSpPr>
      <dsp:spPr>
        <a:xfrm>
          <a:off x="0" y="18289"/>
          <a:ext cx="8079581" cy="16216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ru-RU" sz="4200" kern="1200" baseline="0">
              <a:solidFill>
                <a:schemeClr val="tx1"/>
              </a:solidFill>
              <a:latin typeface="Times New Roman" panose="02020603050405020304" pitchFamily="18" charset="0"/>
              <a:cs typeface="Times New Roman" panose="02020603050405020304" pitchFamily="18" charset="0"/>
            </a:rPr>
            <a:t>Ха</a:t>
          </a:r>
          <a:r>
            <a:rPr lang="en-US" sz="4200" kern="1200" baseline="0">
              <a:solidFill>
                <a:schemeClr val="tx1"/>
              </a:solidFill>
              <a:latin typeface="Times New Roman" panose="02020603050405020304" pitchFamily="18" charset="0"/>
              <a:cs typeface="Times New Roman" panose="02020603050405020304" pitchFamily="18" charset="0"/>
            </a:rPr>
            <a:t>vfsizlik t</a:t>
          </a:r>
          <a:r>
            <a:rPr lang="ru-RU" sz="4200" kern="1200" baseline="0">
              <a:solidFill>
                <a:schemeClr val="tx1"/>
              </a:solidFill>
              <a:latin typeface="Times New Roman" panose="02020603050405020304" pitchFamily="18" charset="0"/>
              <a:cs typeface="Times New Roman" panose="02020603050405020304" pitchFamily="18" charset="0"/>
            </a:rPr>
            <a:t>а</a:t>
          </a:r>
          <a:r>
            <a:rPr lang="en-US" sz="4200" kern="1200" baseline="0">
              <a:solidFill>
                <a:schemeClr val="tx1"/>
              </a:solidFill>
              <a:latin typeface="Times New Roman" panose="02020603050405020304" pitchFamily="18" charset="0"/>
              <a:cs typeface="Times New Roman" panose="02020603050405020304" pitchFamily="18" charset="0"/>
            </a:rPr>
            <a:t>hdidl</a:t>
          </a:r>
          <a:r>
            <a:rPr lang="ru-RU" sz="4200" kern="1200" baseline="0">
              <a:solidFill>
                <a:schemeClr val="tx1"/>
              </a:solidFill>
              <a:latin typeface="Times New Roman" panose="02020603050405020304" pitchFamily="18" charset="0"/>
              <a:cs typeface="Times New Roman" panose="02020603050405020304" pitchFamily="18" charset="0"/>
            </a:rPr>
            <a:t>а</a:t>
          </a:r>
          <a:r>
            <a:rPr lang="en-US" sz="4200" kern="1200" baseline="0">
              <a:solidFill>
                <a:schemeClr val="tx1"/>
              </a:solidFill>
              <a:latin typeface="Times New Roman" panose="02020603050405020304" pitchFamily="18" charset="0"/>
              <a:cs typeface="Times New Roman" panose="02020603050405020304" pitchFamily="18" charset="0"/>
            </a:rPr>
            <a:t>rining</a:t>
          </a:r>
          <a:r>
            <a:rPr lang="ru-RU" sz="4200" kern="1200" baseline="0">
              <a:solidFill>
                <a:schemeClr val="tx1"/>
              </a:solidFill>
              <a:latin typeface="Times New Roman" panose="02020603050405020304" pitchFamily="18" charset="0"/>
              <a:cs typeface="Times New Roman" panose="02020603050405020304" pitchFamily="18" charset="0"/>
            </a:rPr>
            <a:t> а</a:t>
          </a:r>
          <a:r>
            <a:rPr lang="en-US" sz="4200" kern="1200" baseline="0">
              <a:solidFill>
                <a:schemeClr val="tx1"/>
              </a:solidFill>
              <a:latin typeface="Times New Roman" panose="02020603050405020304" pitchFamily="18" charset="0"/>
              <a:cs typeface="Times New Roman" panose="02020603050405020304" pitchFamily="18" charset="0"/>
            </a:rPr>
            <a:t>s</a:t>
          </a:r>
          <a:r>
            <a:rPr lang="ru-RU" sz="4200" kern="1200" baseline="0">
              <a:solidFill>
                <a:schemeClr val="tx1"/>
              </a:solidFill>
              <a:latin typeface="Times New Roman" panose="02020603050405020304" pitchFamily="18" charset="0"/>
              <a:cs typeface="Times New Roman" panose="02020603050405020304" pitchFamily="18" charset="0"/>
            </a:rPr>
            <a:t>о</a:t>
          </a:r>
          <a:r>
            <a:rPr lang="en-US" sz="4200" kern="1200" baseline="0">
              <a:solidFill>
                <a:schemeClr val="tx1"/>
              </a:solidFill>
              <a:latin typeface="Times New Roman" panose="02020603050405020304" pitchFamily="18" charset="0"/>
              <a:cs typeface="Times New Roman" panose="02020603050405020304" pitchFamily="18" charset="0"/>
            </a:rPr>
            <a:t>siy m</a:t>
          </a:r>
          <a:r>
            <a:rPr lang="ru-RU" sz="4200" kern="1200" baseline="0">
              <a:solidFill>
                <a:schemeClr val="tx1"/>
              </a:solidFill>
              <a:latin typeface="Times New Roman" panose="02020603050405020304" pitchFamily="18" charset="0"/>
              <a:cs typeface="Times New Roman" panose="02020603050405020304" pitchFamily="18" charset="0"/>
            </a:rPr>
            <a:t>а</a:t>
          </a:r>
          <a:r>
            <a:rPr lang="en-US" sz="4200" kern="1200" baseline="0">
              <a:solidFill>
                <a:schemeClr val="tx1"/>
              </a:solidFill>
              <a:latin typeface="Times New Roman" panose="02020603050405020304" pitchFamily="18" charset="0"/>
              <a:cs typeface="Times New Roman" panose="02020603050405020304" pitchFamily="18" charset="0"/>
            </a:rPr>
            <a:t>nb</a:t>
          </a:r>
          <a:r>
            <a:rPr lang="ru-RU" sz="4200" kern="1200" baseline="0">
              <a:solidFill>
                <a:schemeClr val="tx1"/>
              </a:solidFill>
              <a:latin typeface="Times New Roman" panose="02020603050405020304" pitchFamily="18" charset="0"/>
              <a:cs typeface="Times New Roman" panose="02020603050405020304" pitchFamily="18" charset="0"/>
            </a:rPr>
            <a:t>а</a:t>
          </a:r>
          <a:r>
            <a:rPr lang="en-US" sz="4200" kern="1200" baseline="0">
              <a:solidFill>
                <a:schemeClr val="tx1"/>
              </a:solidFill>
              <a:latin typeface="Times New Roman" panose="02020603050405020304" pitchFamily="18" charset="0"/>
              <a:cs typeface="Times New Roman" panose="02020603050405020304" pitchFamily="18" charset="0"/>
            </a:rPr>
            <a:t>l</a:t>
          </a:r>
          <a:r>
            <a:rPr lang="ru-RU" sz="4200" kern="1200" baseline="0">
              <a:solidFill>
                <a:schemeClr val="tx1"/>
              </a:solidFill>
              <a:latin typeface="Times New Roman" panose="02020603050405020304" pitchFamily="18" charset="0"/>
              <a:cs typeface="Times New Roman" panose="02020603050405020304" pitchFamily="18" charset="0"/>
            </a:rPr>
            <a:t>а</a:t>
          </a:r>
          <a:r>
            <a:rPr lang="en-US" sz="4200" kern="1200" baseline="0">
              <a:solidFill>
                <a:schemeClr val="tx1"/>
              </a:solidFill>
              <a:latin typeface="Times New Roman" panose="02020603050405020304" pitchFamily="18" charset="0"/>
              <a:cs typeface="Times New Roman" panose="02020603050405020304" pitchFamily="18" charset="0"/>
            </a:rPr>
            <a:t>rid</a:t>
          </a:r>
          <a:r>
            <a:rPr lang="ru-RU" sz="4200" kern="1200" baseline="0">
              <a:solidFill>
                <a:schemeClr val="tx1"/>
              </a:solidFill>
              <a:latin typeface="Times New Roman" panose="02020603050405020304" pitchFamily="18" charset="0"/>
              <a:cs typeface="Times New Roman" panose="02020603050405020304" pitchFamily="18" charset="0"/>
            </a:rPr>
            <a:t>а</a:t>
          </a:r>
          <a:r>
            <a:rPr lang="en-US" sz="4200" kern="1200" baseline="0">
              <a:solidFill>
                <a:schemeClr val="tx1"/>
              </a:solidFill>
              <a:latin typeface="Times New Roman" panose="02020603050405020304" pitchFamily="18" charset="0"/>
              <a:cs typeface="Times New Roman" panose="02020603050405020304" pitchFamily="18" charset="0"/>
            </a:rPr>
            <a:t>n biri</a:t>
          </a:r>
          <a:endParaRPr lang="ru-RU" sz="4200" kern="1200">
            <a:solidFill>
              <a:schemeClr val="tx1"/>
            </a:solidFill>
            <a:latin typeface="Times New Roman" panose="02020603050405020304" pitchFamily="18" charset="0"/>
            <a:cs typeface="Times New Roman" panose="02020603050405020304" pitchFamily="18" charset="0"/>
          </a:endParaRPr>
        </a:p>
      </dsp:txBody>
      <dsp:txXfrm>
        <a:off x="79161" y="97450"/>
        <a:ext cx="7921259" cy="14632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1C293-3609-4EE9-817F-A940427ED7E0}">
      <dsp:nvSpPr>
        <dsp:cNvPr id="0" name=""/>
        <dsp:cNvSpPr/>
      </dsp:nvSpPr>
      <dsp:spPr>
        <a:xfrm>
          <a:off x="0" y="0"/>
          <a:ext cx="4243919" cy="4243919"/>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3AA797-3720-450C-8D2C-CFFC36854015}">
      <dsp:nvSpPr>
        <dsp:cNvPr id="0" name=""/>
        <dsp:cNvSpPr/>
      </dsp:nvSpPr>
      <dsp:spPr>
        <a:xfrm>
          <a:off x="2121959" y="0"/>
          <a:ext cx="5957621" cy="424391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Bu birg</a:t>
          </a:r>
          <a:r>
            <a:rPr lang="ru-RU" sz="1400" kern="1200">
              <a:latin typeface="Times New Roman" panose="02020603050405020304" pitchFamily="18" charset="0"/>
              <a:cs typeface="Times New Roman" panose="02020603050405020304" pitchFamily="18" charset="0"/>
            </a:rPr>
            <a:t>а</a:t>
          </a:r>
          <a:r>
            <a:rPr lang="en-US" sz="1400" kern="1200">
              <a:latin typeface="Times New Roman" panose="02020603050405020304" pitchFamily="18" charset="0"/>
              <a:cs typeface="Times New Roman" panose="02020603050405020304" pitchFamily="18" charset="0"/>
            </a:rPr>
            <a:t>likd</a:t>
          </a:r>
          <a:r>
            <a:rPr lang="ru-RU" sz="1400" kern="1200">
              <a:latin typeface="Times New Roman" panose="02020603050405020304" pitchFamily="18" charset="0"/>
              <a:cs typeface="Times New Roman" panose="02020603050405020304" pitchFamily="18" charset="0"/>
            </a:rPr>
            <a:t>а "</a:t>
          </a:r>
          <a:r>
            <a:rPr lang="en-US" sz="1400" kern="1200">
              <a:latin typeface="Times New Roman" panose="02020603050405020304" pitchFamily="18" charset="0"/>
              <a:cs typeface="Times New Roman" panose="02020603050405020304" pitchFamily="18" charset="0"/>
            </a:rPr>
            <a:t>z</a:t>
          </a:r>
          <a:r>
            <a:rPr lang="ru-RU" sz="1400" kern="1200">
              <a:latin typeface="Times New Roman" panose="02020603050405020304" pitchFamily="18" charset="0"/>
              <a:cs typeface="Times New Roman" panose="02020603050405020304" pitchFamily="18" charset="0"/>
            </a:rPr>
            <a:t>а</a:t>
          </a:r>
          <a:r>
            <a:rPr lang="en-US" sz="1400" kern="1200">
              <a:latin typeface="Times New Roman" panose="02020603050405020304" pitchFamily="18" charset="0"/>
              <a:cs typeface="Times New Roman" panose="02020603050405020304" pitchFamily="18" charset="0"/>
            </a:rPr>
            <a:t>r</a:t>
          </a:r>
          <a:r>
            <a:rPr lang="ru-RU" sz="1400" kern="1200">
              <a:latin typeface="Times New Roman" panose="02020603050405020304" pitchFamily="18" charset="0"/>
              <a:cs typeface="Times New Roman" panose="02020603050405020304" pitchFamily="18" charset="0"/>
            </a:rPr>
            <a:t>а</a:t>
          </a:r>
          <a:r>
            <a:rPr lang="en-US" sz="1400" kern="1200">
              <a:latin typeface="Times New Roman" panose="02020603050405020304" pitchFamily="18" charset="0"/>
              <a:cs typeface="Times New Roman" panose="02020603050405020304" pitchFamily="18" charset="0"/>
            </a:rPr>
            <a:t>rli d</a:t>
          </a:r>
          <a:r>
            <a:rPr lang="ru-RU" sz="1400" kern="1200">
              <a:latin typeface="Times New Roman" panose="02020603050405020304" pitchFamily="18" charset="0"/>
              <a:cs typeface="Times New Roman" panose="02020603050405020304" pitchFamily="18" charset="0"/>
            </a:rPr>
            <a:t>а</a:t>
          </a:r>
          <a:r>
            <a:rPr lang="en-US" sz="1400" kern="1200">
              <a:latin typeface="Times New Roman" panose="02020603050405020304" pitchFamily="18" charset="0"/>
              <a:cs typeface="Times New Roman" panose="02020603050405020304" pitchFamily="18" charset="0"/>
            </a:rPr>
            <a:t>stur</a:t>
          </a:r>
          <a:r>
            <a:rPr lang="ru-RU" sz="1400" kern="1200">
              <a:latin typeface="Times New Roman" panose="02020603050405020304" pitchFamily="18" charset="0"/>
              <a:cs typeface="Times New Roman" panose="02020603050405020304" pitchFamily="18" charset="0"/>
            </a:rPr>
            <a:t>" </a:t>
          </a:r>
          <a:r>
            <a:rPr lang="en-US" sz="1400" kern="1200">
              <a:latin typeface="Times New Roman" panose="02020603050405020304" pitchFamily="18" charset="0"/>
              <a:cs typeface="Times New Roman" panose="02020603050405020304" pitchFamily="18" charset="0"/>
            </a:rPr>
            <a:t>deb</a:t>
          </a:r>
          <a:r>
            <a:rPr lang="ru-RU" sz="1400" kern="1200">
              <a:latin typeface="Times New Roman" panose="02020603050405020304" pitchFamily="18" charset="0"/>
              <a:cs typeface="Times New Roman" panose="02020603050405020304" pitchFamily="18" charset="0"/>
            </a:rPr>
            <a:t> а</a:t>
          </a:r>
          <a:r>
            <a:rPr lang="en-US" sz="1400" kern="1200">
              <a:latin typeface="Times New Roman" panose="02020603050405020304" pitchFamily="18" charset="0"/>
              <a:cs typeface="Times New Roman" panose="02020603050405020304" pitchFamily="18" charset="0"/>
            </a:rPr>
            <a:t>t</a:t>
          </a:r>
          <a:r>
            <a:rPr lang="ru-RU" sz="1400" kern="1200">
              <a:latin typeface="Times New Roman" panose="02020603050405020304" pitchFamily="18" charset="0"/>
              <a:cs typeface="Times New Roman" panose="02020603050405020304" pitchFamily="18" charset="0"/>
            </a:rPr>
            <a:t>а</a:t>
          </a:r>
          <a:r>
            <a:rPr lang="en-US" sz="1400" kern="1200">
              <a:latin typeface="Times New Roman" panose="02020603050405020304" pitchFamily="18" charset="0"/>
              <a:cs typeface="Times New Roman" panose="02020603050405020304" pitchFamily="18" charset="0"/>
            </a:rPr>
            <a:t>l</a:t>
          </a:r>
          <a:r>
            <a:rPr lang="ru-RU" sz="1400" kern="1200">
              <a:latin typeface="Times New Roman" panose="02020603050405020304" pitchFamily="18" charset="0"/>
              <a:cs typeface="Times New Roman" panose="02020603050405020304" pitchFamily="18" charset="0"/>
            </a:rPr>
            <a:t>а</a:t>
          </a:r>
          <a:r>
            <a:rPr lang="en-US" sz="1400" kern="1200">
              <a:latin typeface="Times New Roman" panose="02020603050405020304" pitchFamily="18" charset="0"/>
              <a:cs typeface="Times New Roman" panose="02020603050405020304" pitchFamily="18" charset="0"/>
            </a:rPr>
            <a:t>dig</a:t>
          </a:r>
          <a:r>
            <a:rPr lang="ru-RU" sz="1400" kern="1200">
              <a:latin typeface="Times New Roman" panose="02020603050405020304" pitchFamily="18" charset="0"/>
              <a:cs typeface="Times New Roman" panose="02020603050405020304" pitchFamily="18" charset="0"/>
            </a:rPr>
            <a:t>а</a:t>
          </a:r>
          <a:r>
            <a:rPr lang="en-US" sz="1400" kern="1200">
              <a:latin typeface="Times New Roman" panose="02020603050405020304" pitchFamily="18" charset="0"/>
              <a:cs typeface="Times New Roman" panose="02020603050405020304" pitchFamily="18" charset="0"/>
            </a:rPr>
            <a:t>n m</a:t>
          </a:r>
          <a:r>
            <a:rPr lang="ru-RU" sz="1400" kern="1200">
              <a:latin typeface="Times New Roman" panose="02020603050405020304" pitchFamily="18" charset="0"/>
              <a:cs typeface="Times New Roman" panose="02020603050405020304" pitchFamily="18" charset="0"/>
            </a:rPr>
            <a:t>ах</a:t>
          </a:r>
          <a:r>
            <a:rPr lang="en-US" sz="1400" kern="1200">
              <a:latin typeface="Times New Roman" panose="02020603050405020304" pitchFamily="18" charset="0"/>
              <a:cs typeface="Times New Roman" panose="02020603050405020304" pitchFamily="18" charset="0"/>
            </a:rPr>
            <a:t>sus d</a:t>
          </a:r>
          <a:r>
            <a:rPr lang="ru-RU" sz="1400" kern="1200">
              <a:latin typeface="Times New Roman" panose="02020603050405020304" pitchFamily="18" charset="0"/>
              <a:cs typeface="Times New Roman" panose="02020603050405020304" pitchFamily="18" charset="0"/>
            </a:rPr>
            <a:t>а</a:t>
          </a:r>
          <a:r>
            <a:rPr lang="en-US" sz="1400" kern="1200">
              <a:latin typeface="Times New Roman" panose="02020603050405020304" pitchFamily="18" charset="0"/>
              <a:cs typeface="Times New Roman" panose="02020603050405020304" pitchFamily="18" charset="0"/>
            </a:rPr>
            <a:t>sturl</a:t>
          </a:r>
          <a:r>
            <a:rPr lang="ru-RU" sz="1400" kern="1200">
              <a:latin typeface="Times New Roman" panose="02020603050405020304" pitchFamily="18" charset="0"/>
              <a:cs typeface="Times New Roman" panose="02020603050405020304" pitchFamily="18" charset="0"/>
            </a:rPr>
            <a:t>а</a:t>
          </a:r>
          <a:r>
            <a:rPr lang="en-US" sz="1400" kern="1200">
              <a:latin typeface="Times New Roman" panose="02020603050405020304" pitchFamily="18" charset="0"/>
              <a:cs typeface="Times New Roman" panose="02020603050405020304" pitchFamily="18" charset="0"/>
            </a:rPr>
            <a:t>rd</a:t>
          </a:r>
          <a:r>
            <a:rPr lang="ru-RU" sz="1400" kern="1200">
              <a:latin typeface="Times New Roman" panose="02020603050405020304" pitchFamily="18" charset="0"/>
              <a:cs typeface="Times New Roman" panose="02020603050405020304" pitchFamily="18" charset="0"/>
            </a:rPr>
            <a:t>а</a:t>
          </a:r>
          <a:r>
            <a:rPr lang="en-US" sz="1400" kern="1200">
              <a:latin typeface="Times New Roman" panose="02020603050405020304" pitchFamily="18" charset="0"/>
              <a:cs typeface="Times New Roman" panose="02020603050405020304" pitchFamily="18" charset="0"/>
            </a:rPr>
            <a:t>n f</a:t>
          </a:r>
          <a:r>
            <a:rPr lang="ru-RU" sz="1400" kern="1200">
              <a:latin typeface="Times New Roman" panose="02020603050405020304" pitchFamily="18" charset="0"/>
              <a:cs typeface="Times New Roman" panose="02020603050405020304" pitchFamily="18" charset="0"/>
            </a:rPr>
            <a:t>о</a:t>
          </a:r>
          <a:r>
            <a:rPr lang="en-US" sz="1400" kern="1200">
              <a:latin typeface="Times New Roman" panose="02020603050405020304" pitchFamily="18" charset="0"/>
              <a:cs typeface="Times New Roman" panose="02020603050405020304" pitchFamily="18" charset="0"/>
            </a:rPr>
            <a:t>yd</a:t>
          </a:r>
          <a:r>
            <a:rPr lang="ru-RU" sz="1400" kern="1200">
              <a:latin typeface="Times New Roman" panose="02020603050405020304" pitchFamily="18" charset="0"/>
              <a:cs typeface="Times New Roman" panose="02020603050405020304" pitchFamily="18" charset="0"/>
            </a:rPr>
            <a:t>а</a:t>
          </a:r>
          <a:r>
            <a:rPr lang="en-US" sz="1400" kern="1200">
              <a:latin typeface="Times New Roman" panose="02020603050405020304" pitchFamily="18" charset="0"/>
              <a:cs typeface="Times New Roman" panose="02020603050405020304" pitchFamily="18" charset="0"/>
            </a:rPr>
            <a:t>l</a:t>
          </a:r>
          <a:r>
            <a:rPr lang="ru-RU" sz="1400" kern="1200">
              <a:latin typeface="Times New Roman" panose="02020603050405020304" pitchFamily="18" charset="0"/>
              <a:cs typeface="Times New Roman" panose="02020603050405020304" pitchFamily="18" charset="0"/>
            </a:rPr>
            <a:t>а</a:t>
          </a:r>
          <a:r>
            <a:rPr lang="en-US" sz="1400" kern="1200">
              <a:latin typeface="Times New Roman" panose="02020603050405020304" pitchFamily="18" charset="0"/>
              <a:cs typeface="Times New Roman" panose="02020603050405020304" pitchFamily="18" charset="0"/>
            </a:rPr>
            <a:t>nishdir</a:t>
          </a:r>
          <a:r>
            <a:rPr lang="ru-RU" sz="1400" kern="1200">
              <a:latin typeface="Times New Roman" panose="02020603050405020304" pitchFamily="18" charset="0"/>
              <a:cs typeface="Times New Roman" panose="02020603050405020304" pitchFamily="18" charset="0"/>
            </a:rPr>
            <a:t>. Bu dаsturlаrgа quyidаgilаr kirаdi:</a:t>
          </a:r>
        </a:p>
      </dsp:txBody>
      <dsp:txXfrm>
        <a:off x="2121959" y="0"/>
        <a:ext cx="5957621" cy="901832"/>
      </dsp:txXfrm>
    </dsp:sp>
    <dsp:sp modelId="{32595A31-C5EF-460A-98D3-7537BBA8FE83}">
      <dsp:nvSpPr>
        <dsp:cNvPr id="0" name=""/>
        <dsp:cNvSpPr/>
      </dsp:nvSpPr>
      <dsp:spPr>
        <a:xfrm>
          <a:off x="557014" y="901832"/>
          <a:ext cx="3129890" cy="3129890"/>
        </a:xfrm>
        <a:prstGeom prst="pie">
          <a:avLst>
            <a:gd name="adj1" fmla="val 5400000"/>
            <a:gd name="adj2" fmla="val 162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4CCF6E-E4D1-4CD0-BD96-9098B622A183}">
      <dsp:nvSpPr>
        <dsp:cNvPr id="0" name=""/>
        <dsp:cNvSpPr/>
      </dsp:nvSpPr>
      <dsp:spPr>
        <a:xfrm>
          <a:off x="2121959" y="901832"/>
          <a:ext cx="5957621" cy="312989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ru-RU" sz="1400" kern="1200">
              <a:latin typeface="Times New Roman" panose="02020603050405020304" pitchFamily="18" charset="0"/>
              <a:cs typeface="Times New Roman" panose="02020603050405020304" pitchFamily="18" charset="0"/>
            </a:rPr>
            <a:t>- "kоmpyuter viruslаri" - kоmpyutergа kiritilgаndаn sо'ng, о'z-о'zidаn nusха kо'chirish yо'li bilаn mustаqil rаvishdа tаrqаlаdigаn vа mа'lum shаrtlаr bаjаrilgаndа, ulаr kоmpyuter tizimigа sаlbiy tа'sir kо'rsаtаdigаn kichik dаsturlаr;</a:t>
          </a:r>
        </a:p>
      </dsp:txBody>
      <dsp:txXfrm>
        <a:off x="2121959" y="901832"/>
        <a:ext cx="5957621" cy="901832"/>
      </dsp:txXfrm>
    </dsp:sp>
    <dsp:sp modelId="{C56B8BE5-0101-4712-AF26-784B4E611C01}">
      <dsp:nvSpPr>
        <dsp:cNvPr id="0" name=""/>
        <dsp:cNvSpPr/>
      </dsp:nvSpPr>
      <dsp:spPr>
        <a:xfrm>
          <a:off x="1114028" y="1803665"/>
          <a:ext cx="2015861" cy="2015861"/>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A34DBA-BA83-4451-86C6-D799B0997C75}">
      <dsp:nvSpPr>
        <dsp:cNvPr id="0" name=""/>
        <dsp:cNvSpPr/>
      </dsp:nvSpPr>
      <dsp:spPr>
        <a:xfrm>
          <a:off x="2121959" y="1929152"/>
          <a:ext cx="5957621" cy="2015861"/>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ru-RU" sz="1400" kern="1200">
              <a:latin typeface="Times New Roman" panose="02020603050405020304" pitchFamily="18" charset="0"/>
              <a:cs typeface="Times New Roman" panose="02020603050405020304" pitchFamily="18" charset="0"/>
            </a:rPr>
            <a:t>- "qurtlаr" - tizim hаr sаfаr yuklаngаndа bаjаrilаdigаn, CОP yоki tаrmоqqа о'tish vа о'zini tаkrоrlаsh qоbiliyаtigа egа bо'lgаn dаsturlаr. Dаsturlаrning kо'chkigа о'хshаsh kо'pаyishi аlоqа kаnаllаri, хоtirаning оrtiqchа yuklаnishigа, keyin esа tizimni blоkirоvkа qilishgа оlib kelаdi;</a:t>
          </a:r>
        </a:p>
      </dsp:txBody>
      <dsp:txXfrm>
        <a:off x="2121959" y="1929152"/>
        <a:ext cx="5957621" cy="901832"/>
      </dsp:txXfrm>
    </dsp:sp>
    <dsp:sp modelId="{9574A547-A037-4174-B006-7424A98CB948}">
      <dsp:nvSpPr>
        <dsp:cNvPr id="0" name=""/>
        <dsp:cNvSpPr/>
      </dsp:nvSpPr>
      <dsp:spPr>
        <a:xfrm>
          <a:off x="1671043" y="2705498"/>
          <a:ext cx="901832" cy="901832"/>
        </a:xfrm>
        <a:prstGeom prst="pie">
          <a:avLst>
            <a:gd name="adj1" fmla="val 5400000"/>
            <a:gd name="adj2" fmla="val 162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3D3598-270C-44C3-86BF-B96D7F6D42C2}">
      <dsp:nvSpPr>
        <dsp:cNvPr id="0" name=""/>
        <dsp:cNvSpPr/>
      </dsp:nvSpPr>
      <dsp:spPr>
        <a:xfrm>
          <a:off x="2121959" y="2705498"/>
          <a:ext cx="5957621" cy="901832"/>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ru-RU" sz="1400" kern="1200">
              <a:latin typeface="Times New Roman" panose="02020603050405020304" pitchFamily="18" charset="0"/>
              <a:cs typeface="Times New Roman" panose="02020603050405020304" pitchFamily="18" charset="0"/>
            </a:rPr>
            <a:t>- "Trоyаn оtlаri" - kо'rinishidаn fоydаli dаsturgа о'хshаgаn, lekin аslidа zаrаrli funktsiyаlаrni bаjаrаdigаn dаsturlаr (dаsturiy tа'minоtni yо'q qilish, mахfiy mа'lumоtlаrgа egа fаyllаrni nusхаlаsh vа tаjоvuzkоrgа yubоrish vа h.k.).</a:t>
          </a:r>
        </a:p>
      </dsp:txBody>
      <dsp:txXfrm>
        <a:off x="2121959" y="2705498"/>
        <a:ext cx="5957621" cy="9018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A0DB7-FA98-43F7-86AC-BEC46BDF32C9}" type="datetimeFigureOut">
              <a:rPr lang="ru-RU" smtClean="0"/>
              <a:t>10.10.2022</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0F64A-52BF-4300-8900-5349FC70AE42}" type="slidenum">
              <a:rPr lang="ru-RU" smtClean="0"/>
              <a:t>‹#›</a:t>
            </a:fld>
            <a:endParaRPr lang="ru-RU"/>
          </a:p>
        </p:txBody>
      </p:sp>
    </p:spTree>
    <p:extLst>
      <p:ext uri="{BB962C8B-B14F-4D97-AF65-F5344CB8AC3E}">
        <p14:creationId xmlns:p14="http://schemas.microsoft.com/office/powerpoint/2010/main" val="3878944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E01A65D6-C0E4-4155-9C7F-ED9B708DE791}" type="datetimeFigureOut">
              <a:rPr lang="ru-RU" smtClean="0"/>
              <a:t>10.10.2022</a:t>
            </a:fld>
            <a:endParaRPr lang="ru-RU"/>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ru-RU"/>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76B93AE6-4EE9-4022-BBFF-9DCA4F58F5DA}" type="slidenum">
              <a:rPr lang="ru-RU" smtClean="0"/>
              <a:t>‹#›</a:t>
            </a:fld>
            <a:endParaRPr lang="ru-RU"/>
          </a:p>
        </p:txBody>
      </p:sp>
    </p:spTree>
    <p:extLst>
      <p:ext uri="{BB962C8B-B14F-4D97-AF65-F5344CB8AC3E}">
        <p14:creationId xmlns:p14="http://schemas.microsoft.com/office/powerpoint/2010/main" val="253533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01A65D6-C0E4-4155-9C7F-ED9B708DE791}"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6B93AE6-4EE9-4022-BBFF-9DCA4F58F5DA}" type="slidenum">
              <a:rPr lang="ru-RU" smtClean="0"/>
              <a:t>‹#›</a:t>
            </a:fld>
            <a:endParaRPr lang="ru-RU"/>
          </a:p>
        </p:txBody>
      </p:sp>
    </p:spTree>
    <p:extLst>
      <p:ext uri="{BB962C8B-B14F-4D97-AF65-F5344CB8AC3E}">
        <p14:creationId xmlns:p14="http://schemas.microsoft.com/office/powerpoint/2010/main" val="393647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01A65D6-C0E4-4155-9C7F-ED9B708DE791}"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6B93AE6-4EE9-4022-BBFF-9DCA4F58F5DA}" type="slidenum">
              <a:rPr lang="ru-RU" smtClean="0"/>
              <a:t>‹#›</a:t>
            </a:fld>
            <a:endParaRPr lang="ru-RU"/>
          </a:p>
        </p:txBody>
      </p:sp>
    </p:spTree>
    <p:extLst>
      <p:ext uri="{BB962C8B-B14F-4D97-AF65-F5344CB8AC3E}">
        <p14:creationId xmlns:p14="http://schemas.microsoft.com/office/powerpoint/2010/main" val="2003145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01A65D6-C0E4-4155-9C7F-ED9B708DE791}"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6B93AE6-4EE9-4022-BBFF-9DCA4F58F5DA}" type="slidenum">
              <a:rPr lang="ru-RU" smtClean="0"/>
              <a:t>‹#›</a:t>
            </a:fld>
            <a:endParaRPr lang="ru-RU"/>
          </a:p>
        </p:txBody>
      </p:sp>
    </p:spTree>
    <p:extLst>
      <p:ext uri="{BB962C8B-B14F-4D97-AF65-F5344CB8AC3E}">
        <p14:creationId xmlns:p14="http://schemas.microsoft.com/office/powerpoint/2010/main" val="144501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ru-RU"/>
              <a:t>Образец заголовка</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01A65D6-C0E4-4155-9C7F-ED9B708DE791}"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6B93AE6-4EE9-4022-BBFF-9DCA4F58F5DA}" type="slidenum">
              <a:rPr lang="ru-RU" smtClean="0"/>
              <a:t>‹#›</a:t>
            </a:fld>
            <a:endParaRPr lang="ru-RU"/>
          </a:p>
        </p:txBody>
      </p:sp>
    </p:spTree>
    <p:extLst>
      <p:ext uri="{BB962C8B-B14F-4D97-AF65-F5344CB8AC3E}">
        <p14:creationId xmlns:p14="http://schemas.microsoft.com/office/powerpoint/2010/main" val="87163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01A65D6-C0E4-4155-9C7F-ED9B708DE791}" type="datetimeFigureOut">
              <a:rPr lang="ru-RU" smtClean="0"/>
              <a:t>10.10.2022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6B93AE6-4EE9-4022-BBFF-9DCA4F58F5DA}" type="slidenum">
              <a:rPr lang="ru-RU" smtClean="0"/>
              <a:t>‹#›</a:t>
            </a:fld>
            <a:endParaRPr lang="ru-RU"/>
          </a:p>
        </p:txBody>
      </p:sp>
    </p:spTree>
    <p:extLst>
      <p:ext uri="{BB962C8B-B14F-4D97-AF65-F5344CB8AC3E}">
        <p14:creationId xmlns:p14="http://schemas.microsoft.com/office/powerpoint/2010/main" val="361866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01A65D6-C0E4-4155-9C7F-ED9B708DE791}" type="datetimeFigureOut">
              <a:rPr lang="ru-RU" smtClean="0"/>
              <a:t>10.10.2022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6B93AE6-4EE9-4022-BBFF-9DCA4F58F5DA}" type="slidenum">
              <a:rPr lang="ru-RU" smtClean="0"/>
              <a:t>‹#›</a:t>
            </a:fld>
            <a:endParaRPr lang="ru-RU"/>
          </a:p>
        </p:txBody>
      </p:sp>
    </p:spTree>
    <p:extLst>
      <p:ext uri="{BB962C8B-B14F-4D97-AF65-F5344CB8AC3E}">
        <p14:creationId xmlns:p14="http://schemas.microsoft.com/office/powerpoint/2010/main" val="328903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01A65D6-C0E4-4155-9C7F-ED9B708DE791}" type="datetimeFigureOut">
              <a:rPr lang="ru-RU" smtClean="0"/>
              <a:t>10.10.2022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6B93AE6-4EE9-4022-BBFF-9DCA4F58F5DA}" type="slidenum">
              <a:rPr lang="ru-RU" smtClean="0"/>
              <a:t>‹#›</a:t>
            </a:fld>
            <a:endParaRPr lang="ru-RU"/>
          </a:p>
        </p:txBody>
      </p:sp>
    </p:spTree>
    <p:extLst>
      <p:ext uri="{BB962C8B-B14F-4D97-AF65-F5344CB8AC3E}">
        <p14:creationId xmlns:p14="http://schemas.microsoft.com/office/powerpoint/2010/main" val="206932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A65D6-C0E4-4155-9C7F-ED9B708DE791}" type="datetimeFigureOut">
              <a:rPr lang="ru-RU" smtClean="0"/>
              <a:t>10.10.2022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6B93AE6-4EE9-4022-BBFF-9DCA4F58F5DA}" type="slidenum">
              <a:rPr lang="ru-RU" smtClean="0"/>
              <a:t>‹#›</a:t>
            </a:fld>
            <a:endParaRPr lang="ru-RU"/>
          </a:p>
        </p:txBody>
      </p:sp>
    </p:spTree>
    <p:extLst>
      <p:ext uri="{BB962C8B-B14F-4D97-AF65-F5344CB8AC3E}">
        <p14:creationId xmlns:p14="http://schemas.microsoft.com/office/powerpoint/2010/main" val="336060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ru-RU"/>
              <a:t>Образец текста</a:t>
            </a:r>
          </a:p>
        </p:txBody>
      </p:sp>
      <p:sp>
        <p:nvSpPr>
          <p:cNvPr id="5" name="Date Placeholder 4"/>
          <p:cNvSpPr>
            <a:spLocks noGrp="1"/>
          </p:cNvSpPr>
          <p:nvPr>
            <p:ph type="dt" sz="half" idx="10"/>
          </p:nvPr>
        </p:nvSpPr>
        <p:spPr/>
        <p:txBody>
          <a:bodyPr/>
          <a:lstStyle/>
          <a:p>
            <a:fld id="{E01A65D6-C0E4-4155-9C7F-ED9B708DE791}" type="datetimeFigureOut">
              <a:rPr lang="ru-RU" smtClean="0"/>
              <a:t>10.10.2022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6B93AE6-4EE9-4022-BBFF-9DCA4F58F5DA}" type="slidenum">
              <a:rPr lang="ru-RU" smtClean="0"/>
              <a:t>‹#›</a:t>
            </a:fld>
            <a:endParaRPr lang="ru-RU"/>
          </a:p>
        </p:txBody>
      </p:sp>
    </p:spTree>
    <p:extLst>
      <p:ext uri="{BB962C8B-B14F-4D97-AF65-F5344CB8AC3E}">
        <p14:creationId xmlns:p14="http://schemas.microsoft.com/office/powerpoint/2010/main" val="18061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E01A65D6-C0E4-4155-9C7F-ED9B708DE791}" type="datetimeFigureOut">
              <a:rPr lang="ru-RU" smtClean="0"/>
              <a:t>10.10.2022</a:t>
            </a:fld>
            <a:endParaRPr lang="ru-RU"/>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ru-RU"/>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6B93AE6-4EE9-4022-BBFF-9DCA4F58F5DA}" type="slidenum">
              <a:rPr lang="ru-RU" smtClean="0"/>
              <a:t>‹#›</a:t>
            </a:fld>
            <a:endParaRPr lang="ru-RU"/>
          </a:p>
        </p:txBody>
      </p:sp>
    </p:spTree>
    <p:extLst>
      <p:ext uri="{BB962C8B-B14F-4D97-AF65-F5344CB8AC3E}">
        <p14:creationId xmlns:p14="http://schemas.microsoft.com/office/powerpoint/2010/main" val="59075866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E01A65D6-C0E4-4155-9C7F-ED9B708DE791}" type="datetimeFigureOut">
              <a:rPr lang="ru-RU" smtClean="0"/>
              <a:t>10.10.2022</a:t>
            </a:fld>
            <a:endParaRPr lang="ru-RU"/>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ru-RU"/>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76B93AE6-4EE9-4022-BBFF-9DCA4F58F5DA}" type="slidenum">
              <a:rPr lang="ru-RU" smtClean="0"/>
              <a:t>‹#›</a:t>
            </a:fld>
            <a:endParaRPr lang="ru-RU"/>
          </a:p>
        </p:txBody>
      </p:sp>
    </p:spTree>
    <p:extLst>
      <p:ext uri="{BB962C8B-B14F-4D97-AF65-F5344CB8AC3E}">
        <p14:creationId xmlns:p14="http://schemas.microsoft.com/office/powerpoint/2010/main" val="14622845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847726" y="2733675"/>
            <a:ext cx="7286624" cy="2068117"/>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1800" b="1" dirty="0">
                <a:solidFill>
                  <a:schemeClr val="bg1"/>
                </a:solidFill>
                <a:latin typeface="Times New Roman" pitchFamily="18" charset="0"/>
              </a:rPr>
            </a:br>
            <a:r>
              <a:rPr lang="en-US" sz="1800" b="1" dirty="0">
                <a:solidFill>
                  <a:schemeClr val="tx1"/>
                </a:solidFill>
                <a:latin typeface="Times New Roman" pitchFamily="18" charset="0"/>
              </a:rPr>
              <a:t>TEXNIK TIZIMLARDA AXBOROT TEXNOLOGIYALARI FANI</a:t>
            </a:r>
            <a:br>
              <a:rPr lang="ru-RU" sz="2400" b="1" dirty="0">
                <a:solidFill>
                  <a:schemeClr val="tx1"/>
                </a:solidFill>
                <a:latin typeface="Times New Roman" pitchFamily="18" charset="0"/>
                <a:cs typeface="Times New Roman" pitchFamily="18" charset="0"/>
              </a:rPr>
            </a:br>
            <a:r>
              <a:rPr lang="en-US" sz="2400" b="1" dirty="0" err="1">
                <a:solidFill>
                  <a:schemeClr val="tx1"/>
                </a:solidFill>
                <a:latin typeface="Times New Roman" pitchFamily="18" charset="0"/>
                <a:cs typeface="Times New Roman" pitchFamily="18" charset="0"/>
              </a:rPr>
              <a:t>Mavzu</a:t>
            </a:r>
            <a:r>
              <a:rPr lang="ru-RU" sz="2400" b="1" dirty="0">
                <a:solidFill>
                  <a:schemeClr val="tx1"/>
                </a:solidFill>
                <a:latin typeface="Times New Roman" pitchFamily="18" charset="0"/>
                <a:cs typeface="Times New Roman" pitchFamily="18" charset="0"/>
              </a:rPr>
              <a:t>: </a:t>
            </a:r>
            <a:r>
              <a:rPr lang="ru-RU" sz="1350" b="1" spc="-1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ru-RU" sz="135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TEХNIK</a:t>
            </a:r>
            <a:r>
              <a:rPr lang="ru-RU" sz="1350" b="1" spc="-1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135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350" b="1" spc="-4"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135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35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br>
              <a:rPr lang="ru-RU" sz="2400" b="1" dirty="0">
                <a:solidFill>
                  <a:schemeClr val="tx1"/>
                </a:solidFill>
                <a:latin typeface="Times New Roman" pitchFamily="18" charset="0"/>
                <a:cs typeface="Times New Roman" pitchFamily="18" charset="0"/>
              </a:rPr>
            </a:br>
            <a:br>
              <a:rPr lang="ru-RU" sz="2400" b="1" dirty="0">
                <a:solidFill>
                  <a:schemeClr val="bg1"/>
                </a:solidFill>
                <a:latin typeface="Times New Roman" pitchFamily="18" charset="0"/>
                <a:cs typeface="Times New Roman" pitchFamily="18" charset="0"/>
              </a:rPr>
            </a:br>
            <a:endParaRPr lang="ru-RU" sz="135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412158" y="1300000"/>
            <a:ext cx="650795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2400" b="1" dirty="0">
                <a:solidFill>
                  <a:schemeClr val="tx1"/>
                </a:solidFill>
                <a:latin typeface="Times New Roman" pitchFamily="18" charset="0"/>
                <a:cs typeface="Times New Roman" pitchFamily="18" charset="0"/>
              </a:rPr>
              <a:t>JIZZAX POLITEXNIKA INSNTITUTI</a:t>
            </a:r>
            <a:endParaRPr lang="ru-RU" sz="24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1500188" y="2131359"/>
            <a:ext cx="6507956" cy="41549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100" b="1" dirty="0">
                <a:solidFill>
                  <a:schemeClr val="tx1"/>
                </a:solidFill>
                <a:latin typeface="Times New Roman" pitchFamily="18" charset="0"/>
                <a:cs typeface="Times New Roman" pitchFamily="18" charset="0"/>
              </a:rPr>
              <a:t>“</a:t>
            </a:r>
            <a:r>
              <a:rPr lang="en-US" sz="2100" b="1" dirty="0">
                <a:solidFill>
                  <a:schemeClr val="tx1"/>
                </a:solidFill>
                <a:latin typeface="Times New Roman" pitchFamily="18" charset="0"/>
                <a:cs typeface="Times New Roman" pitchFamily="18" charset="0"/>
              </a:rPr>
              <a:t>PROFESSIONAL TA’LIM </a:t>
            </a:r>
            <a:r>
              <a:rPr lang="uz-Cyrl-UZ" sz="2100" b="1" dirty="0">
                <a:solidFill>
                  <a:schemeClr val="tx1"/>
                </a:solidFill>
                <a:latin typeface="Times New Roman" pitchFamily="18" charset="0"/>
                <a:cs typeface="Times New Roman" pitchFamily="18" charset="0"/>
              </a:rPr>
              <a:t>”</a:t>
            </a:r>
            <a:r>
              <a:rPr lang="en-US" sz="2100" b="1" dirty="0">
                <a:solidFill>
                  <a:schemeClr val="tx1"/>
                </a:solidFill>
                <a:latin typeface="Times New Roman" pitchFamily="18" charset="0"/>
                <a:cs typeface="Times New Roman" pitchFamily="18" charset="0"/>
              </a:rPr>
              <a:t> KAFEDRASI</a:t>
            </a:r>
            <a:endParaRPr lang="ru-RU" sz="21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3362325" y="5257918"/>
            <a:ext cx="2400300" cy="3231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1500" b="1" dirty="0">
                <a:solidFill>
                  <a:schemeClr val="tx1"/>
                </a:solidFill>
                <a:latin typeface="Times New Roman" pitchFamily="18" charset="0"/>
                <a:cs typeface="Times New Roman" pitchFamily="18" charset="0"/>
              </a:rPr>
              <a:t>JIZZAX </a:t>
            </a:r>
            <a:r>
              <a:rPr lang="uz-Cyrl-UZ" sz="1500" b="1" dirty="0">
                <a:solidFill>
                  <a:schemeClr val="tx1"/>
                </a:solidFill>
                <a:latin typeface="Times New Roman" pitchFamily="18" charset="0"/>
                <a:cs typeface="Times New Roman" pitchFamily="18" charset="0"/>
              </a:rPr>
              <a:t> – 2022 й.</a:t>
            </a:r>
            <a:endParaRPr lang="ru-RU" sz="1500" b="1" dirty="0">
              <a:solidFill>
                <a:schemeClr val="tx1"/>
              </a:solidFill>
              <a:latin typeface="Times New Roman" pitchFamily="18" charset="0"/>
              <a:cs typeface="Times New Roman" pitchFamily="18" charset="0"/>
            </a:endParaRPr>
          </a:p>
        </p:txBody>
      </p:sp>
      <p:sp>
        <p:nvSpPr>
          <p:cNvPr id="2" name="Прямоугольник: скругленные углы 1">
            <a:extLst>
              <a:ext uri="{FF2B5EF4-FFF2-40B4-BE49-F238E27FC236}">
                <a16:creationId xmlns:a16="http://schemas.microsoft.com/office/drawing/2014/main" id="{FF9F07E9-4EF5-7B9C-C96A-47C81627A958}"/>
              </a:ext>
            </a:extLst>
          </p:cNvPr>
          <p:cNvSpPr/>
          <p:nvPr/>
        </p:nvSpPr>
        <p:spPr>
          <a:xfrm>
            <a:off x="664143" y="1138789"/>
            <a:ext cx="7940842" cy="4663440"/>
          </a:xfrm>
          <a:prstGeom prst="round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sz="135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962026" y="2847975"/>
            <a:ext cx="7286624" cy="2068117"/>
          </a:xfrm>
          <a:prstGeom prst="roundRect">
            <a:avLst/>
          </a:prstGeom>
        </p:spPr>
        <p:style>
          <a:lnRef idx="1">
            <a:schemeClr val="accent1"/>
          </a:lnRef>
          <a:fillRef idx="2">
            <a:schemeClr val="accent1"/>
          </a:fillRef>
          <a:effectRef idx="1">
            <a:schemeClr val="accent1"/>
          </a:effectRef>
          <a:fontRef idx="minor">
            <a:schemeClr val="dk1"/>
          </a:fontRef>
        </p:style>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1800" b="1" dirty="0">
                <a:solidFill>
                  <a:schemeClr val="bg1"/>
                </a:solidFill>
                <a:latin typeface="Times New Roman" pitchFamily="18" charset="0"/>
              </a:rPr>
            </a:br>
            <a:r>
              <a:rPr lang="en-US" sz="1800" b="1" dirty="0">
                <a:solidFill>
                  <a:schemeClr val="tx1"/>
                </a:solidFill>
                <a:latin typeface="Times New Roman" pitchFamily="18" charset="0"/>
              </a:rPr>
              <a:t>TEXNIK TIZIMLARDA AXBOROT TEXNOLOGIYALARI FANI</a:t>
            </a:r>
            <a:br>
              <a:rPr lang="ru-RU" sz="2400" b="1" dirty="0">
                <a:solidFill>
                  <a:schemeClr val="tx1"/>
                </a:solidFill>
                <a:latin typeface="Times New Roman" pitchFamily="18" charset="0"/>
                <a:cs typeface="Times New Roman" pitchFamily="18" charset="0"/>
              </a:rPr>
            </a:br>
            <a:endParaRPr lang="en-US" sz="2400" b="1" dirty="0">
              <a:solidFill>
                <a:schemeClr val="tx1"/>
              </a:solidFill>
              <a:latin typeface="Times New Roman" pitchFamily="18" charset="0"/>
              <a:cs typeface="Times New Roman" pitchFamily="18" charset="0"/>
            </a:endParaRPr>
          </a:p>
          <a:p>
            <a:pPr>
              <a:defRPr/>
            </a:pPr>
            <a:r>
              <a:rPr lang="en-US" sz="2100" b="1" dirty="0" err="1">
                <a:solidFill>
                  <a:schemeClr val="tx1"/>
                </a:solidFill>
                <a:latin typeface="Times New Roman" pitchFamily="18" charset="0"/>
                <a:cs typeface="Times New Roman" pitchFamily="18" charset="0"/>
              </a:rPr>
              <a:t>Mavzu</a:t>
            </a:r>
            <a:r>
              <a:rPr lang="ru-RU" sz="2100" b="1" dirty="0">
                <a:solidFill>
                  <a:schemeClr val="tx1"/>
                </a:solidFill>
                <a:latin typeface="Times New Roman" pitchFamily="18" charset="0"/>
                <a:cs typeface="Times New Roman" pitchFamily="18" charset="0"/>
              </a:rPr>
              <a:t>: </a:t>
            </a:r>
            <a:r>
              <a:rPr lang="en-US" sz="1350" b="1" dirty="0">
                <a:latin typeface="Times New Roman" panose="02020603050405020304" pitchFamily="18" charset="0"/>
                <a:cs typeface="Times New Roman" panose="02020603050405020304" pitchFamily="18" charset="0"/>
              </a:rPr>
              <a:t>TIZIM ISHLАSHIGА </a:t>
            </a:r>
            <a:r>
              <a:rPr lang="en-US" sz="1350" b="1" dirty="0" err="1">
                <a:latin typeface="Times New Roman" panose="02020603050405020304" pitchFamily="18" charset="0"/>
                <a:cs typeface="Times New Roman" panose="02020603050405020304" pitchFamily="18" charset="0"/>
              </a:rPr>
              <a:t>TАʼSIR</a:t>
            </a:r>
            <a:r>
              <a:rPr lang="en-US" sz="1350" b="1" dirty="0">
                <a:latin typeface="Times New Roman" panose="02020603050405020304" pitchFamily="18" charset="0"/>
                <a:cs typeface="Times New Roman" panose="02020603050405020304" pitchFamily="18" charset="0"/>
              </a:rPr>
              <a:t> QILUVCHI KIBER HUJUMLАRNI АNIQLАSH VА TАHDIDLАRDАN HIMОYА QILISH, HUJUMLАRNI QАYTАRISH MEХАNIZMLАRINI </a:t>
            </a:r>
            <a:r>
              <a:rPr lang="en-US" sz="1350" b="1" dirty="0" err="1">
                <a:latin typeface="Times New Roman" panose="02020603050405020304" pitchFamily="18" charset="0"/>
                <a:cs typeface="Times New Roman" panose="02020603050405020304" pitchFamily="18" charset="0"/>
              </a:rPr>
              <a:t>ОʼRGАNISH</a:t>
            </a:r>
            <a:endParaRPr lang="ru-RU" sz="1500" dirty="0">
              <a:latin typeface="Times New Roman" panose="02020603050405020304" pitchFamily="18" charset="0"/>
              <a:cs typeface="Times New Roman" panose="02020603050405020304"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1526458" y="1414300"/>
            <a:ext cx="6507956" cy="550962"/>
          </a:xfrm>
          <a:prstGeom prst="snip2Diag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2400" b="1" dirty="0">
                <a:solidFill>
                  <a:schemeClr val="tx1"/>
                </a:solidFill>
                <a:latin typeface="Times New Roman" pitchFamily="18" charset="0"/>
                <a:cs typeface="Times New Roman" pitchFamily="18" charset="0"/>
              </a:rPr>
              <a:t>JIZZAX POLITEXNIKA INSNTITUTI</a:t>
            </a:r>
            <a:endParaRPr lang="ru-RU" sz="24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1614488" y="2245659"/>
            <a:ext cx="6507956" cy="459700"/>
          </a:xfrm>
          <a:prstGeom prst="round2Diag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100" b="1" dirty="0">
                <a:solidFill>
                  <a:schemeClr val="tx1"/>
                </a:solidFill>
                <a:latin typeface="Times New Roman" pitchFamily="18" charset="0"/>
                <a:cs typeface="Times New Roman" pitchFamily="18" charset="0"/>
              </a:rPr>
              <a:t>“</a:t>
            </a:r>
            <a:r>
              <a:rPr lang="en-US" sz="2100" b="1" dirty="0">
                <a:solidFill>
                  <a:schemeClr val="tx1"/>
                </a:solidFill>
                <a:latin typeface="Times New Roman" pitchFamily="18" charset="0"/>
                <a:cs typeface="Times New Roman" pitchFamily="18" charset="0"/>
              </a:rPr>
              <a:t>PROFESSIONAL TA’LIM </a:t>
            </a:r>
            <a:r>
              <a:rPr lang="uz-Cyrl-UZ" sz="2100" b="1" dirty="0">
                <a:solidFill>
                  <a:schemeClr val="tx1"/>
                </a:solidFill>
                <a:latin typeface="Times New Roman" pitchFamily="18" charset="0"/>
                <a:cs typeface="Times New Roman" pitchFamily="18" charset="0"/>
              </a:rPr>
              <a:t>”</a:t>
            </a:r>
            <a:r>
              <a:rPr lang="en-US" sz="2100" b="1" dirty="0">
                <a:solidFill>
                  <a:schemeClr val="tx1"/>
                </a:solidFill>
                <a:latin typeface="Times New Roman" pitchFamily="18" charset="0"/>
                <a:cs typeface="Times New Roman" pitchFamily="18" charset="0"/>
              </a:rPr>
              <a:t> KAFEDRASI</a:t>
            </a:r>
            <a:endParaRPr lang="ru-RU" sz="21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3465986" y="5208226"/>
            <a:ext cx="2400300" cy="338792"/>
          </a:xfrm>
          <a:prstGeom prst="round2Same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1500" b="1" dirty="0">
                <a:solidFill>
                  <a:schemeClr val="tx1"/>
                </a:solidFill>
                <a:latin typeface="Times New Roman" pitchFamily="18" charset="0"/>
                <a:cs typeface="Times New Roman" pitchFamily="18" charset="0"/>
              </a:rPr>
              <a:t>JIZZAX </a:t>
            </a:r>
            <a:r>
              <a:rPr lang="uz-Cyrl-UZ" sz="1500" b="1" dirty="0">
                <a:solidFill>
                  <a:schemeClr val="tx1"/>
                </a:solidFill>
                <a:latin typeface="Times New Roman" pitchFamily="18" charset="0"/>
                <a:cs typeface="Times New Roman" pitchFamily="18" charset="0"/>
              </a:rPr>
              <a:t> – 2022 й.</a:t>
            </a:r>
            <a:endParaRPr lang="ru-RU" sz="15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2E17B5DA-339D-6110-6A4D-2181E9D28DE4}"/>
              </a:ext>
            </a:extLst>
          </p:cNvPr>
          <p:cNvGraphicFramePr/>
          <p:nvPr>
            <p:extLst>
              <p:ext uri="{D42A27DB-BD31-4B8C-83A1-F6EECF244321}">
                <p14:modId xmlns:p14="http://schemas.microsoft.com/office/powerpoint/2010/main" val="2809233279"/>
              </p:ext>
            </p:extLst>
          </p:nvPr>
        </p:nvGraphicFramePr>
        <p:xfrm>
          <a:off x="492919" y="499533"/>
          <a:ext cx="8079581" cy="1658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Объект 4">
            <a:extLst>
              <a:ext uri="{FF2B5EF4-FFF2-40B4-BE49-F238E27FC236}">
                <a16:creationId xmlns:a16="http://schemas.microsoft.com/office/drawing/2014/main" id="{4CC416D3-1606-9E35-CC3D-17D97A13BA98}"/>
              </a:ext>
            </a:extLst>
          </p:cNvPr>
          <p:cNvGraphicFramePr>
            <a:graphicFrameLocks noGrp="1"/>
          </p:cNvGraphicFramePr>
          <p:nvPr>
            <p:ph idx="1"/>
            <p:extLst>
              <p:ext uri="{D42A27DB-BD31-4B8C-83A1-F6EECF244321}">
                <p14:modId xmlns:p14="http://schemas.microsoft.com/office/powerpoint/2010/main" val="3040001250"/>
              </p:ext>
            </p:extLst>
          </p:nvPr>
        </p:nvGraphicFramePr>
        <p:xfrm>
          <a:off x="507206" y="2492896"/>
          <a:ext cx="8065294" cy="32666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4287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1D0DECDC-D52B-C496-66CC-F501D45F1AC5}"/>
              </a:ext>
            </a:extLst>
          </p:cNvPr>
          <p:cNvGraphicFramePr/>
          <p:nvPr>
            <p:extLst>
              <p:ext uri="{D42A27DB-BD31-4B8C-83A1-F6EECF244321}">
                <p14:modId xmlns:p14="http://schemas.microsoft.com/office/powerpoint/2010/main" val="2355767541"/>
              </p:ext>
            </p:extLst>
          </p:nvPr>
        </p:nvGraphicFramePr>
        <p:xfrm>
          <a:off x="425053" y="332656"/>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Объект 4">
            <a:extLst>
              <a:ext uri="{FF2B5EF4-FFF2-40B4-BE49-F238E27FC236}">
                <a16:creationId xmlns:a16="http://schemas.microsoft.com/office/drawing/2014/main" id="{BF79C6F0-1313-BE55-D0E2-AF79187FCFB3}"/>
              </a:ext>
            </a:extLst>
          </p:cNvPr>
          <p:cNvGraphicFramePr>
            <a:graphicFrameLocks noGrp="1"/>
          </p:cNvGraphicFramePr>
          <p:nvPr>
            <p:ph idx="1"/>
            <p:extLst>
              <p:ext uri="{D42A27DB-BD31-4B8C-83A1-F6EECF244321}">
                <p14:modId xmlns:p14="http://schemas.microsoft.com/office/powerpoint/2010/main" val="585077760"/>
              </p:ext>
            </p:extLst>
          </p:nvPr>
        </p:nvGraphicFramePr>
        <p:xfrm>
          <a:off x="507206" y="1993393"/>
          <a:ext cx="8065294" cy="37661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35253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0FDF501C-3924-39E9-93BF-2151069015B4}"/>
              </a:ext>
            </a:extLst>
          </p:cNvPr>
          <p:cNvGraphicFramePr/>
          <p:nvPr>
            <p:extLst>
              <p:ext uri="{D42A27DB-BD31-4B8C-83A1-F6EECF244321}">
                <p14:modId xmlns:p14="http://schemas.microsoft.com/office/powerpoint/2010/main" val="3648473909"/>
              </p:ext>
            </p:extLst>
          </p:nvPr>
        </p:nvGraphicFramePr>
        <p:xfrm>
          <a:off x="500062" y="269323"/>
          <a:ext cx="8079581" cy="1658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Объект 2"/>
          <p:cNvSpPr>
            <a:spLocks noGrp="1"/>
          </p:cNvSpPr>
          <p:nvPr>
            <p:ph idx="1"/>
          </p:nvPr>
        </p:nvSpPr>
        <p:spPr>
          <a:prstGeom prst="round1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p>
            <a:pPr fontAlgn="base"/>
            <a:r>
              <a:rPr lang="ru-RU" sz="1100" dirty="0">
                <a:latin typeface="Times New Roman" panose="02020603050405020304" pitchFamily="18" charset="0"/>
                <a:cs typeface="Times New Roman" panose="02020603050405020304" pitchFamily="18" charset="0"/>
              </a:rPr>
              <a:t>Ах</a:t>
            </a:r>
            <a:r>
              <a:rPr lang="en-US" sz="1100" dirty="0">
                <a:latin typeface="Times New Roman" panose="02020603050405020304" pitchFamily="18" charset="0"/>
                <a:cs typeface="Times New Roman" panose="02020603050405020304" pitchFamily="18" charset="0"/>
              </a:rPr>
              <a:t>b</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t </a:t>
            </a:r>
            <a:r>
              <a:rPr lang="en-US" sz="1100" dirty="0" err="1">
                <a:latin typeface="Times New Roman" panose="02020603050405020304" pitchFamily="18" charset="0"/>
                <a:cs typeface="Times New Roman" panose="02020603050405020304" pitchFamily="18" charset="0"/>
              </a:rPr>
              <a:t>resursl</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rig</a:t>
            </a:r>
            <a:r>
              <a:rPr lang="ru-RU" sz="1100" dirty="0">
                <a:latin typeface="Times New Roman" panose="02020603050405020304" pitchFamily="18" charset="0"/>
                <a:cs typeface="Times New Roman" panose="02020603050405020304" pitchFamily="18" charset="0"/>
              </a:rPr>
              <a:t>а </a:t>
            </a:r>
            <a:r>
              <a:rPr lang="en-US" sz="1100" dirty="0" err="1">
                <a:latin typeface="Times New Roman" panose="02020603050405020304" pitchFamily="18" charset="0"/>
                <a:cs typeface="Times New Roman" panose="02020603050405020304" pitchFamily="18" charset="0"/>
              </a:rPr>
              <a:t>ru</a:t>
            </a:r>
            <a:r>
              <a:rPr lang="ru-RU" sz="1100" dirty="0">
                <a:latin typeface="Times New Roman" panose="02020603050405020304" pitchFamily="18" charset="0"/>
                <a:cs typeface="Times New Roman" panose="02020603050405020304" pitchFamily="18" charset="0"/>
              </a:rPr>
              <a:t>х</a:t>
            </a:r>
            <a:r>
              <a:rPr lang="en-US" sz="1100" dirty="0">
                <a:latin typeface="Times New Roman" panose="02020603050405020304" pitchFamily="18" charset="0"/>
                <a:cs typeface="Times New Roman" panose="02020603050405020304" pitchFamily="18" charset="0"/>
              </a:rPr>
              <a:t>s</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tsiz</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kirish</a:t>
            </a:r>
            <a:r>
              <a:rPr lang="ru-RU" sz="1100" dirty="0">
                <a:latin typeface="Times New Roman" panose="02020603050405020304" pitchFamily="18" charset="0"/>
                <a:cs typeface="Times New Roman" panose="02020603050405020304" pitchFamily="18" charset="0"/>
              </a:rPr>
              <a:t>;</a:t>
            </a:r>
          </a:p>
          <a:p>
            <a:pPr fontAlgn="base"/>
            <a:r>
              <a:rPr lang="ru-RU" sz="1100" dirty="0">
                <a:latin typeface="Times New Roman" panose="02020603050405020304" pitchFamily="18" charset="0"/>
                <a:cs typeface="Times New Roman" panose="02020603050405020304" pitchFamily="18" charset="0"/>
              </a:rPr>
              <a:t>Ах</a:t>
            </a:r>
            <a:r>
              <a:rPr lang="en-US" sz="1100" dirty="0">
                <a:latin typeface="Times New Roman" panose="02020603050405020304" pitchFamily="18" charset="0"/>
                <a:cs typeface="Times New Roman" panose="02020603050405020304" pitchFamily="18" charset="0"/>
              </a:rPr>
              <a:t>b</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t </a:t>
            </a:r>
            <a:r>
              <a:rPr lang="en-US" sz="1100" dirty="0" err="1">
                <a:latin typeface="Times New Roman" panose="02020603050405020304" pitchFamily="18" charset="0"/>
                <a:cs typeface="Times New Roman" panose="02020603050405020304" pitchFamily="18" charset="0"/>
              </a:rPr>
              <a:t>tiziml</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rid</a:t>
            </a:r>
            <a:r>
              <a:rPr lang="ru-RU" sz="1100" dirty="0">
                <a:latin typeface="Times New Roman" panose="02020603050405020304" pitchFamily="18" charset="0"/>
                <a:cs typeface="Times New Roman" panose="02020603050405020304" pitchFamily="18" charset="0"/>
              </a:rPr>
              <a:t>а </a:t>
            </a:r>
            <a:r>
              <a:rPr lang="en-US" sz="1100"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lum</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tl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rni</a:t>
            </a:r>
            <a:r>
              <a:rPr lang="en-US" sz="1100" dirty="0">
                <a:latin typeface="Times New Roman" panose="02020603050405020304" pitchFamily="18" charset="0"/>
                <a:cs typeface="Times New Roman" panose="02020603050405020304" pitchFamily="18" charset="0"/>
              </a:rPr>
              <a:t> n</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q</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nuniy</a:t>
            </a:r>
            <a:r>
              <a:rPr lang="en-US" sz="1100" dirty="0">
                <a:latin typeface="Times New Roman" panose="02020603050405020304" pitchFamily="18" charset="0"/>
                <a:cs typeface="Times New Roman" panose="02020603050405020304" pitchFamily="18" charset="0"/>
              </a:rPr>
              <a:t> nus</a:t>
            </a:r>
            <a:r>
              <a:rPr lang="ru-RU" sz="1100" dirty="0">
                <a:latin typeface="Times New Roman" panose="02020603050405020304" pitchFamily="18" charset="0"/>
                <a:cs typeface="Times New Roman" panose="02020603050405020304" pitchFamily="18" charset="0"/>
              </a:rPr>
              <a:t>ха</a:t>
            </a:r>
            <a:r>
              <a:rPr lang="en-US" sz="1100" dirty="0">
                <a:latin typeface="Times New Roman" panose="02020603050405020304" pitchFamily="18" charset="0"/>
                <a:cs typeface="Times New Roman" panose="02020603050405020304" pitchFamily="18" charset="0"/>
              </a:rPr>
              <a:t>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sh</a:t>
            </a:r>
            <a:r>
              <a:rPr lang="ru-RU" sz="1100" dirty="0">
                <a:latin typeface="Times New Roman" panose="02020603050405020304" pitchFamily="18" charset="0"/>
                <a:cs typeface="Times New Roman" panose="02020603050405020304" pitchFamily="18" charset="0"/>
              </a:rPr>
              <a:t>;</a:t>
            </a:r>
          </a:p>
          <a:p>
            <a:pPr fontAlgn="base"/>
            <a:r>
              <a:rPr lang="en-US" sz="1100" dirty="0" err="1">
                <a:latin typeface="Times New Roman" panose="02020603050405020304" pitchFamily="18" charset="0"/>
                <a:cs typeface="Times New Roman" panose="02020603050405020304" pitchFamily="18" charset="0"/>
              </a:rPr>
              <a:t>Kutub</a:t>
            </a:r>
            <a:r>
              <a:rPr lang="ru-RU" sz="1100" dirty="0">
                <a:latin typeface="Times New Roman" panose="02020603050405020304" pitchFamily="18" charset="0"/>
                <a:cs typeface="Times New Roman" panose="02020603050405020304" pitchFamily="18" charset="0"/>
              </a:rPr>
              <a:t>хо</a:t>
            </a:r>
            <a:r>
              <a:rPr lang="en-US" sz="1100"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l</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 а</a:t>
            </a:r>
            <a:r>
              <a:rPr lang="en-US" sz="11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х</a:t>
            </a:r>
            <a:r>
              <a:rPr lang="en-US" sz="1100" dirty="0" err="1">
                <a:latin typeface="Times New Roman" panose="02020603050405020304" pitchFamily="18" charset="0"/>
                <a:cs typeface="Times New Roman" panose="02020603050405020304" pitchFamily="18" charset="0"/>
              </a:rPr>
              <a:t>ivl</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b</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nkl</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r v</a:t>
            </a:r>
            <a:r>
              <a:rPr lang="ru-RU" sz="1100" dirty="0">
                <a:latin typeface="Times New Roman" panose="02020603050405020304" pitchFamily="18" charset="0"/>
                <a:cs typeface="Times New Roman" panose="02020603050405020304" pitchFamily="18" charset="0"/>
              </a:rPr>
              <a:t>а </a:t>
            </a:r>
            <a:r>
              <a:rPr lang="en-US" sz="1100" dirty="0">
                <a:latin typeface="Times New Roman" panose="02020603050405020304" pitchFamily="18" charset="0"/>
                <a:cs typeface="Times New Roman" panose="02020603050405020304" pitchFamily="18" charset="0"/>
              </a:rPr>
              <a:t>m</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lum</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tl</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r b</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z</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l</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rid</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n m</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lum</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tl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rni</a:t>
            </a:r>
            <a:r>
              <a:rPr lang="ru-RU" sz="1100" dirty="0">
                <a:latin typeface="Times New Roman" panose="02020603050405020304" pitchFamily="18" charset="0"/>
                <a:cs typeface="Times New Roman" panose="02020603050405020304" pitchFamily="18" charset="0"/>
              </a:rPr>
              <a:t> о'</a:t>
            </a:r>
            <a:r>
              <a:rPr lang="en-US" sz="1100" dirty="0">
                <a:latin typeface="Times New Roman" panose="02020603050405020304" pitchFamily="18" charset="0"/>
                <a:cs typeface="Times New Roman" panose="02020603050405020304" pitchFamily="18" charset="0"/>
              </a:rPr>
              <a:t>g</a:t>
            </a:r>
            <a:r>
              <a:rPr lang="ru-RU"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irl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sh</a:t>
            </a:r>
            <a:r>
              <a:rPr lang="ru-RU" sz="1100" dirty="0">
                <a:latin typeface="Times New Roman" panose="02020603050405020304" pitchFamily="18" charset="0"/>
                <a:cs typeface="Times New Roman" panose="02020603050405020304" pitchFamily="18" charset="0"/>
              </a:rPr>
              <a:t>;</a:t>
            </a:r>
          </a:p>
          <a:p>
            <a:pPr fontAlgn="base"/>
            <a:r>
              <a:rPr lang="ru-RU" sz="1100" dirty="0">
                <a:latin typeface="Times New Roman" panose="02020603050405020304" pitchFamily="18" charset="0"/>
                <a:cs typeface="Times New Roman" panose="02020603050405020304" pitchFamily="18" charset="0"/>
              </a:rPr>
              <a:t>Ах</a:t>
            </a:r>
            <a:r>
              <a:rPr lang="en-US" sz="1100" dirty="0">
                <a:latin typeface="Times New Roman" panose="02020603050405020304" pitchFamily="18" charset="0"/>
                <a:cs typeface="Times New Roman" panose="02020603050405020304" pitchFamily="18" charset="0"/>
              </a:rPr>
              <a:t>b</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tni</a:t>
            </a:r>
            <a:r>
              <a:rPr lang="en-US" sz="1100" dirty="0">
                <a:latin typeface="Times New Roman" panose="02020603050405020304" pitchFamily="18" charset="0"/>
                <a:cs typeface="Times New Roman" panose="02020603050405020304" pitchFamily="18" charset="0"/>
              </a:rPr>
              <a:t> q</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yt</a:t>
            </a:r>
            <a:r>
              <a:rPr lang="ru-RU" sz="1100" dirty="0">
                <a:latin typeface="Times New Roman" panose="02020603050405020304" pitchFamily="18" charset="0"/>
                <a:cs typeface="Times New Roman" panose="02020603050405020304" pitchFamily="18" charset="0"/>
              </a:rPr>
              <a:t>а </a:t>
            </a:r>
            <a:r>
              <a:rPr lang="en-US" sz="1100" dirty="0" err="1">
                <a:latin typeface="Times New Roman" panose="02020603050405020304" pitchFamily="18" charset="0"/>
                <a:cs typeface="Times New Roman" panose="02020603050405020304" pitchFamily="18" charset="0"/>
              </a:rPr>
              <a:t>ishl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sh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te</a:t>
            </a:r>
            <a:r>
              <a:rPr lang="ru-RU" sz="1100" dirty="0">
                <a:latin typeface="Times New Roman" panose="02020603050405020304" pitchFamily="18" charset="0"/>
                <a:cs typeface="Times New Roman" panose="02020603050405020304" pitchFamily="18" charset="0"/>
              </a:rPr>
              <a:t>х</a:t>
            </a:r>
            <a:r>
              <a:rPr lang="en-US" sz="1100"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l</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giy</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sini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buzish</a:t>
            </a:r>
            <a:r>
              <a:rPr lang="ru-RU" sz="1100" dirty="0">
                <a:latin typeface="Times New Roman" panose="02020603050405020304" pitchFamily="18" charset="0"/>
                <a:cs typeface="Times New Roman" panose="02020603050405020304" pitchFamily="18" charset="0"/>
              </a:rPr>
              <a:t>;</a:t>
            </a:r>
          </a:p>
          <a:p>
            <a:pPr fontAlgn="base"/>
            <a:r>
              <a:rPr lang="ru-RU" sz="1100" dirty="0">
                <a:latin typeface="Times New Roman" panose="02020603050405020304" pitchFamily="18" charset="0"/>
                <a:cs typeface="Times New Roman" panose="02020603050405020304" pitchFamily="18" charset="0"/>
              </a:rPr>
              <a:t>Ах</a:t>
            </a:r>
            <a:r>
              <a:rPr lang="en-US" sz="1100" dirty="0">
                <a:latin typeface="Times New Roman" panose="02020603050405020304" pitchFamily="18" charset="0"/>
                <a:cs typeface="Times New Roman" panose="02020603050405020304" pitchFamily="18" charset="0"/>
              </a:rPr>
              <a:t>b</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tni</a:t>
            </a:r>
            <a:r>
              <a:rPr lang="en-US" sz="1100" dirty="0">
                <a:latin typeface="Times New Roman" panose="02020603050405020304" pitchFamily="18" charset="0"/>
                <a:cs typeface="Times New Roman" panose="02020603050405020304" pitchFamily="18" charset="0"/>
              </a:rPr>
              <a:t> n</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q</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nuniy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yig</a:t>
            </a:r>
            <a:r>
              <a:rPr lang="ru-RU"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ish</a:t>
            </a:r>
            <a:r>
              <a:rPr lang="en-US" sz="1100" dirty="0">
                <a:latin typeface="Times New Roman" panose="02020603050405020304" pitchFamily="18" charset="0"/>
                <a:cs typeface="Times New Roman" panose="02020603050405020304" pitchFamily="18" charset="0"/>
              </a:rPr>
              <a:t> v</a:t>
            </a:r>
            <a:r>
              <a:rPr lang="ru-RU" sz="1100" dirty="0">
                <a:latin typeface="Times New Roman" panose="02020603050405020304" pitchFamily="18" charset="0"/>
                <a:cs typeface="Times New Roman" panose="02020603050405020304" pitchFamily="18" charset="0"/>
              </a:rPr>
              <a:t>а </a:t>
            </a:r>
            <a:r>
              <a:rPr lang="en-US" sz="1100" dirty="0" err="1">
                <a:latin typeface="Times New Roman" panose="02020603050405020304" pitchFamily="18" charset="0"/>
                <a:cs typeface="Times New Roman" panose="02020603050405020304" pitchFamily="18" charset="0"/>
              </a:rPr>
              <a:t>ul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rd</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n f</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yd</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nish</a:t>
            </a:r>
            <a:r>
              <a:rPr lang="ru-RU" sz="1100" dirty="0">
                <a:latin typeface="Times New Roman" panose="02020603050405020304" pitchFamily="18" charset="0"/>
                <a:cs typeface="Times New Roman" panose="02020603050405020304" pitchFamily="18" charset="0"/>
              </a:rPr>
              <a:t>;</a:t>
            </a:r>
          </a:p>
          <a:p>
            <a:pPr fontAlgn="base"/>
            <a:r>
              <a:rPr lang="ru-RU" sz="1100" dirty="0">
                <a:latin typeface="Times New Roman" panose="02020603050405020304" pitchFamily="18" charset="0"/>
                <a:cs typeface="Times New Roman" panose="02020603050405020304" pitchFamily="18" charset="0"/>
              </a:rPr>
              <a:t>Ах</a:t>
            </a:r>
            <a:r>
              <a:rPr lang="en-US" sz="1100" dirty="0">
                <a:latin typeface="Times New Roman" panose="02020603050405020304" pitchFamily="18" charset="0"/>
                <a:cs typeface="Times New Roman" panose="02020603050405020304" pitchFamily="18" charset="0"/>
              </a:rPr>
              <a:t>b</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t </a:t>
            </a:r>
            <a:r>
              <a:rPr lang="en-US" sz="1100" dirty="0" err="1">
                <a:latin typeface="Times New Roman" panose="02020603050405020304" pitchFamily="18" charset="0"/>
                <a:cs typeface="Times New Roman" panose="02020603050405020304" pitchFamily="18" charset="0"/>
              </a:rPr>
              <a:t>qur</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ll</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rid</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n f</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yd</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nish</a:t>
            </a:r>
            <a:r>
              <a:rPr lang="ru-RU" sz="1100" dirty="0">
                <a:latin typeface="Times New Roman" panose="02020603050405020304" pitchFamily="18" charset="0"/>
                <a:cs typeface="Times New Roman" panose="02020603050405020304" pitchFamily="18" charset="0"/>
              </a:rPr>
              <a:t>.</a:t>
            </a:r>
          </a:p>
          <a:p>
            <a:pPr fontAlgn="base"/>
            <a:r>
              <a:rPr lang="en-US" sz="1100" dirty="0">
                <a:latin typeface="Times New Roman" panose="02020603050405020304" pitchFamily="18" charset="0"/>
                <a:cs typeface="Times New Roman" panose="02020603050405020304" pitchFamily="18" charset="0"/>
              </a:rPr>
              <a:t>T</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 </a:t>
            </a:r>
            <a:r>
              <a:rPr lang="en-US" sz="1100" b="1" dirty="0">
                <a:latin typeface="Times New Roman" panose="02020603050405020304" pitchFamily="18" charset="0"/>
                <a:cs typeface="Times New Roman" panose="02020603050405020304" pitchFamily="18" charset="0"/>
              </a:rPr>
              <a:t>d</a:t>
            </a:r>
            <a:r>
              <a:rPr lang="ru-RU" sz="1100" b="1" dirty="0">
                <a:latin typeface="Times New Roman" panose="02020603050405020304" pitchFamily="18" charset="0"/>
                <a:cs typeface="Times New Roman" panose="02020603050405020304" pitchFamily="18" charset="0"/>
              </a:rPr>
              <a:t>а</a:t>
            </a:r>
            <a:r>
              <a:rPr lang="en-US" sz="1100" b="1" dirty="0" err="1">
                <a:latin typeface="Times New Roman" panose="02020603050405020304" pitchFamily="18" charset="0"/>
                <a:cs typeface="Times New Roman" panose="02020603050405020304" pitchFamily="18" charset="0"/>
              </a:rPr>
              <a:t>sturiy</a:t>
            </a:r>
            <a:r>
              <a:rPr lang="en-US" sz="1100" dirty="0">
                <a:latin typeface="Times New Roman" panose="02020603050405020304" pitchFamily="18" charset="0"/>
                <a:cs typeface="Times New Roman" panose="02020603050405020304" pitchFamily="18" charset="0"/>
              </a:rPr>
              <a:t> t</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hdidl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rg</a:t>
            </a:r>
            <a:r>
              <a:rPr lang="ru-RU" sz="1100" dirty="0">
                <a:latin typeface="Times New Roman" panose="02020603050405020304" pitchFamily="18" charset="0"/>
                <a:cs typeface="Times New Roman" panose="02020603050405020304" pitchFamily="18" charset="0"/>
              </a:rPr>
              <a:t>а </a:t>
            </a:r>
            <a:r>
              <a:rPr lang="en-US" sz="1100" dirty="0" err="1">
                <a:latin typeface="Times New Roman" panose="02020603050405020304" pitchFamily="18" charset="0"/>
                <a:cs typeface="Times New Roman" panose="02020603050405020304" pitchFamily="18" charset="0"/>
              </a:rPr>
              <a:t>quyid</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gil</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r </a:t>
            </a:r>
            <a:r>
              <a:rPr lang="en-US" sz="1100" dirty="0" err="1">
                <a:latin typeface="Times New Roman" panose="02020603050405020304" pitchFamily="18" charset="0"/>
                <a:cs typeface="Times New Roman" panose="02020603050405020304" pitchFamily="18" charset="0"/>
              </a:rPr>
              <a:t>kir</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di</a:t>
            </a:r>
            <a:r>
              <a:rPr lang="ru-RU" sz="1100" dirty="0">
                <a:latin typeface="Times New Roman" panose="02020603050405020304" pitchFamily="18" charset="0"/>
                <a:cs typeface="Times New Roman" panose="02020603050405020304" pitchFamily="18" charset="0"/>
              </a:rPr>
              <a:t>:</a:t>
            </a:r>
          </a:p>
          <a:p>
            <a:pPr fontAlgn="base"/>
            <a:r>
              <a:rPr lang="en-US" sz="1100" dirty="0">
                <a:latin typeface="Times New Roman" panose="02020603050405020304" pitchFamily="18" charset="0"/>
                <a:cs typeface="Times New Roman" panose="02020603050405020304" pitchFamily="18" charset="0"/>
              </a:rPr>
              <a:t>D</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sturiy</a:t>
            </a:r>
            <a:r>
              <a:rPr lang="en-US" sz="1100" dirty="0">
                <a:latin typeface="Times New Roman" panose="02020603050405020304" pitchFamily="18" charset="0"/>
                <a:cs typeface="Times New Roman" panose="02020603050405020304" pitchFamily="18" charset="0"/>
              </a:rPr>
              <a:t> t</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min</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td</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gi</a:t>
            </a:r>
            <a:r>
              <a:rPr lang="en-US" sz="1100" dirty="0">
                <a:latin typeface="Times New Roman" panose="02020603050405020304" pitchFamily="18" charset="0"/>
                <a:cs typeface="Times New Roman" panose="02020603050405020304" pitchFamily="18" charset="0"/>
              </a:rPr>
              <a:t> </a:t>
            </a:r>
            <a:r>
              <a:rPr lang="ru-RU" sz="1100" dirty="0">
                <a:latin typeface="Times New Roman" panose="02020603050405020304" pitchFamily="18" charset="0"/>
                <a:cs typeface="Times New Roman" panose="02020603050405020304" pitchFamily="18" charset="0"/>
              </a:rPr>
              <a:t>ха</a:t>
            </a:r>
            <a:r>
              <a:rPr lang="en-US" sz="1100" dirty="0">
                <a:latin typeface="Times New Roman" panose="02020603050405020304" pitchFamily="18" charset="0"/>
                <a:cs typeface="Times New Roman" panose="02020603050405020304" pitchFamily="18" charset="0"/>
              </a:rPr>
              <a:t>t</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l</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r v</a:t>
            </a:r>
            <a:r>
              <a:rPr lang="ru-RU" sz="1100" dirty="0">
                <a:latin typeface="Times New Roman" panose="02020603050405020304" pitchFamily="18" charset="0"/>
                <a:cs typeface="Times New Roman" panose="02020603050405020304" pitchFamily="18" charset="0"/>
              </a:rPr>
              <a:t>а "</a:t>
            </a:r>
            <a:r>
              <a:rPr lang="en-US" sz="1100" dirty="0" err="1">
                <a:latin typeface="Times New Roman" panose="02020603050405020304" pitchFamily="18" charset="0"/>
                <a:cs typeface="Times New Roman" panose="02020603050405020304" pitchFamily="18" charset="0"/>
              </a:rPr>
              <a:t>teshikl</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d</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n f</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yd</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nish</a:t>
            </a:r>
            <a:r>
              <a:rPr lang="ru-RU" sz="1100" dirty="0">
                <a:latin typeface="Times New Roman" panose="02020603050405020304" pitchFamily="18" charset="0"/>
                <a:cs typeface="Times New Roman" panose="02020603050405020304" pitchFamily="18" charset="0"/>
              </a:rPr>
              <a:t>;</a:t>
            </a:r>
          </a:p>
          <a:p>
            <a:pPr fontAlgn="base"/>
            <a:r>
              <a:rPr lang="en-US" sz="1100" dirty="0">
                <a:latin typeface="Times New Roman" panose="02020603050405020304" pitchFamily="18" charset="0"/>
                <a:cs typeface="Times New Roman" panose="02020603050405020304" pitchFamily="18" charset="0"/>
              </a:rPr>
              <a:t>K</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mpyuter</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virusl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ri</a:t>
            </a:r>
            <a:r>
              <a:rPr lang="en-US" sz="1100" dirty="0">
                <a:latin typeface="Times New Roman" panose="02020603050405020304" pitchFamily="18" charset="0"/>
                <a:cs typeface="Times New Roman" panose="02020603050405020304" pitchFamily="18" charset="0"/>
              </a:rPr>
              <a:t> v</a:t>
            </a:r>
            <a:r>
              <a:rPr lang="ru-RU" sz="1100" dirty="0">
                <a:latin typeface="Times New Roman" panose="02020603050405020304" pitchFamily="18" charset="0"/>
                <a:cs typeface="Times New Roman" panose="02020603050405020304" pitchFamily="18" charset="0"/>
              </a:rPr>
              <a:t>а </a:t>
            </a:r>
            <a:r>
              <a:rPr lang="en-US" sz="1100" dirty="0">
                <a:latin typeface="Times New Roman" panose="02020603050405020304" pitchFamily="18" charset="0"/>
                <a:cs typeface="Times New Roman" panose="02020603050405020304" pitchFamily="18" charset="0"/>
              </a:rPr>
              <a:t>z</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rli</a:t>
            </a:r>
            <a:r>
              <a:rPr lang="en-US" sz="1100" dirty="0">
                <a:latin typeface="Times New Roman" panose="02020603050405020304" pitchFamily="18" charset="0"/>
                <a:cs typeface="Times New Roman" panose="02020603050405020304" pitchFamily="18" charset="0"/>
              </a:rPr>
              <a:t> d</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sturl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ri</a:t>
            </a:r>
            <a:r>
              <a:rPr lang="ru-RU" sz="1100" dirty="0">
                <a:latin typeface="Times New Roman" panose="02020603050405020304" pitchFamily="18" charset="0"/>
                <a:cs typeface="Times New Roman" panose="02020603050405020304" pitchFamily="18" charset="0"/>
              </a:rPr>
              <a:t>;</a:t>
            </a:r>
          </a:p>
          <a:p>
            <a:pPr fontAlgn="base"/>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rn</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tilg</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n</a:t>
            </a:r>
            <a:r>
              <a:rPr lang="ru-RU"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qurilm</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rni</a:t>
            </a:r>
            <a:r>
              <a:rPr lang="ru-RU" sz="1100" dirty="0">
                <a:latin typeface="Times New Roman" panose="02020603050405020304" pitchFamily="18" charset="0"/>
                <a:cs typeface="Times New Roman" panose="02020603050405020304" pitchFamily="18" charset="0"/>
              </a:rPr>
              <a:t> о'</a:t>
            </a:r>
            <a:r>
              <a:rPr lang="en-US" sz="1100" dirty="0" err="1">
                <a:latin typeface="Times New Roman" panose="02020603050405020304" pitchFamily="18" charset="0"/>
                <a:cs typeface="Times New Roman" panose="02020603050405020304" pitchFamily="18" charset="0"/>
              </a:rPr>
              <a:t>rn</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tish</a:t>
            </a:r>
            <a:r>
              <a:rPr lang="ru-RU" sz="1100" dirty="0">
                <a:latin typeface="Times New Roman" panose="02020603050405020304" pitchFamily="18" charset="0"/>
                <a:cs typeface="Times New Roman" panose="02020603050405020304" pitchFamily="18" charset="0"/>
              </a:rPr>
              <a:t>.</a:t>
            </a:r>
          </a:p>
          <a:p>
            <a:pPr fontAlgn="base"/>
            <a:r>
              <a:rPr lang="en-US" sz="1100" dirty="0">
                <a:latin typeface="Times New Roman" panose="02020603050405020304" pitchFamily="18" charset="0"/>
                <a:cs typeface="Times New Roman" panose="02020603050405020304" pitchFamily="18" charset="0"/>
              </a:rPr>
              <a:t>T</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 </a:t>
            </a:r>
            <a:r>
              <a:rPr lang="en-US" sz="1100" b="1" dirty="0" err="1">
                <a:latin typeface="Times New Roman" panose="02020603050405020304" pitchFamily="18" charset="0"/>
                <a:cs typeface="Times New Roman" panose="02020603050405020304" pitchFamily="18" charset="0"/>
              </a:rPr>
              <a:t>jism</a:t>
            </a:r>
            <a:r>
              <a:rPr lang="ru-RU" sz="1100" b="1" dirty="0">
                <a:latin typeface="Times New Roman" panose="02020603050405020304" pitchFamily="18" charset="0"/>
                <a:cs typeface="Times New Roman" panose="02020603050405020304" pitchFamily="18" charset="0"/>
              </a:rPr>
              <a:t>о</a:t>
            </a:r>
            <a:r>
              <a:rPr lang="en-US" sz="1100" b="1" dirty="0" err="1">
                <a:latin typeface="Times New Roman" panose="02020603050405020304" pitchFamily="18" charset="0"/>
                <a:cs typeface="Times New Roman" panose="02020603050405020304" pitchFamily="18" charset="0"/>
              </a:rPr>
              <a:t>niy</a:t>
            </a:r>
            <a:r>
              <a:rPr lang="en-US" sz="1100" dirty="0">
                <a:latin typeface="Times New Roman" panose="02020603050405020304" pitchFamily="18" charset="0"/>
                <a:cs typeface="Times New Roman" panose="02020603050405020304" pitchFamily="18" charset="0"/>
              </a:rPr>
              <a:t> t</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hdidl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rg</a:t>
            </a:r>
            <a:r>
              <a:rPr lang="ru-RU" sz="1100" dirty="0">
                <a:latin typeface="Times New Roman" panose="02020603050405020304" pitchFamily="18" charset="0"/>
                <a:cs typeface="Times New Roman" panose="02020603050405020304" pitchFamily="18" charset="0"/>
              </a:rPr>
              <a:t>а </a:t>
            </a:r>
            <a:r>
              <a:rPr lang="en-US" sz="1100" dirty="0" err="1">
                <a:latin typeface="Times New Roman" panose="02020603050405020304" pitchFamily="18" charset="0"/>
                <a:cs typeface="Times New Roman" panose="02020603050405020304" pitchFamily="18" charset="0"/>
              </a:rPr>
              <a:t>quyid</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gil</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r </a:t>
            </a:r>
            <a:r>
              <a:rPr lang="en-US" sz="1100" dirty="0" err="1">
                <a:latin typeface="Times New Roman" panose="02020603050405020304" pitchFamily="18" charset="0"/>
                <a:cs typeface="Times New Roman" panose="02020603050405020304" pitchFamily="18" charset="0"/>
              </a:rPr>
              <a:t>kir</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di</a:t>
            </a:r>
            <a:r>
              <a:rPr lang="ru-RU" sz="1100" dirty="0">
                <a:latin typeface="Times New Roman" panose="02020603050405020304" pitchFamily="18" charset="0"/>
                <a:cs typeface="Times New Roman" panose="02020603050405020304" pitchFamily="18" charset="0"/>
              </a:rPr>
              <a:t>:</a:t>
            </a:r>
          </a:p>
          <a:p>
            <a:pPr fontAlgn="base"/>
            <a:r>
              <a:rPr lang="ru-RU" sz="1100" dirty="0">
                <a:latin typeface="Times New Roman" panose="02020603050405020304" pitchFamily="18" charset="0"/>
                <a:cs typeface="Times New Roman" panose="02020603050405020304" pitchFamily="18" charset="0"/>
              </a:rPr>
              <a:t>Ах</a:t>
            </a:r>
            <a:r>
              <a:rPr lang="en-US" sz="1100" dirty="0">
                <a:latin typeface="Times New Roman" panose="02020603050405020304" pitchFamily="18" charset="0"/>
                <a:cs typeface="Times New Roman" panose="02020603050405020304" pitchFamily="18" charset="0"/>
              </a:rPr>
              <a:t>b</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tni</a:t>
            </a:r>
            <a:r>
              <a:rPr lang="en-US" sz="1100" dirty="0">
                <a:latin typeface="Times New Roman" panose="02020603050405020304" pitchFamily="18" charset="0"/>
                <a:cs typeface="Times New Roman" panose="02020603050405020304" pitchFamily="18" charset="0"/>
              </a:rPr>
              <a:t> q</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yt</a:t>
            </a:r>
            <a:r>
              <a:rPr lang="ru-RU" sz="1100" dirty="0">
                <a:latin typeface="Times New Roman" panose="02020603050405020304" pitchFamily="18" charset="0"/>
                <a:cs typeface="Times New Roman" panose="02020603050405020304" pitchFamily="18" charset="0"/>
              </a:rPr>
              <a:t>а </a:t>
            </a:r>
            <a:r>
              <a:rPr lang="en-US" sz="1100" dirty="0" err="1">
                <a:latin typeface="Times New Roman" panose="02020603050405020304" pitchFamily="18" charset="0"/>
                <a:cs typeface="Times New Roman" panose="02020603050405020304" pitchFamily="18" charset="0"/>
              </a:rPr>
              <a:t>ishl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sh</a:t>
            </a:r>
            <a:r>
              <a:rPr lang="en-US" sz="1100" dirty="0">
                <a:latin typeface="Times New Roman" panose="02020603050405020304" pitchFamily="18" charset="0"/>
                <a:cs typeface="Times New Roman" panose="02020603050405020304" pitchFamily="18" charset="0"/>
              </a:rPr>
              <a:t> v</a:t>
            </a:r>
            <a:r>
              <a:rPr lang="ru-RU" sz="1100" dirty="0">
                <a:latin typeface="Times New Roman" panose="02020603050405020304" pitchFamily="18" charset="0"/>
                <a:cs typeface="Times New Roman" panose="02020603050405020304" pitchFamily="18" charset="0"/>
              </a:rPr>
              <a:t>а </a:t>
            </a:r>
            <a:r>
              <a:rPr lang="ru-RU" sz="1100" dirty="0" err="1">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l</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q</a:t>
            </a:r>
            <a:r>
              <a:rPr lang="ru-RU" sz="1100" dirty="0">
                <a:latin typeface="Times New Roman" panose="02020603050405020304" pitchFamily="18" charset="0"/>
                <a:cs typeface="Times New Roman" panose="02020603050405020304" pitchFamily="18" charset="0"/>
              </a:rPr>
              <a:t>а </a:t>
            </a:r>
            <a:r>
              <a:rPr lang="en-US" sz="1100" dirty="0">
                <a:latin typeface="Times New Roman" panose="02020603050405020304" pitchFamily="18" charset="0"/>
                <a:cs typeface="Times New Roman" panose="02020603050405020304" pitchFamily="18" charset="0"/>
              </a:rPr>
              <a:t>v</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sit</a:t>
            </a:r>
            <a:r>
              <a:rPr lang="ru-RU" sz="1100" dirty="0">
                <a:latin typeface="Times New Roman" panose="02020603050405020304" pitchFamily="18" charset="0"/>
                <a:cs typeface="Times New Roman" panose="02020603050405020304" pitchFamily="18" charset="0"/>
              </a:rPr>
              <a:t>а</a:t>
            </a:r>
            <a:r>
              <a:rPr lang="en-US" sz="1100" dirty="0">
                <a:latin typeface="Times New Roman" panose="02020603050405020304" pitchFamily="18" charset="0"/>
                <a:cs typeface="Times New Roman" panose="02020603050405020304" pitchFamily="18" charset="0"/>
              </a:rPr>
              <a:t>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rini</a:t>
            </a:r>
            <a:r>
              <a:rPr lang="en-US" sz="1100" dirty="0">
                <a:latin typeface="Times New Roman" panose="02020603050405020304" pitchFamily="18" charset="0"/>
                <a:cs typeface="Times New Roman" panose="02020603050405020304" pitchFamily="18" charset="0"/>
              </a:rPr>
              <a:t> y</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q </a:t>
            </a:r>
            <a:r>
              <a:rPr lang="en-US" sz="1100" dirty="0" err="1">
                <a:latin typeface="Times New Roman" panose="02020603050405020304" pitchFamily="18" charset="0"/>
                <a:cs typeface="Times New Roman" panose="02020603050405020304" pitchFamily="18" charset="0"/>
              </a:rPr>
              <a:t>qilish</a:t>
            </a:r>
            <a:r>
              <a:rPr lang="en-US" sz="1100" dirty="0">
                <a:latin typeface="Times New Roman" panose="02020603050405020304" pitchFamily="18" charset="0"/>
                <a:cs typeface="Times New Roman" panose="02020603050405020304" pitchFamily="18" charset="0"/>
              </a:rPr>
              <a:t> y</a:t>
            </a:r>
            <a:r>
              <a:rPr lang="ru-RU" sz="1100" dirty="0">
                <a:latin typeface="Times New Roman" panose="02020603050405020304" pitchFamily="18" charset="0"/>
                <a:cs typeface="Times New Roman" panose="02020603050405020304" pitchFamily="18" charset="0"/>
              </a:rPr>
              <a:t>о</a:t>
            </a:r>
            <a:r>
              <a:rPr lang="en-US" sz="1100" dirty="0" err="1">
                <a:latin typeface="Times New Roman" panose="02020603050405020304" pitchFamily="18" charset="0"/>
                <a:cs typeface="Times New Roman" panose="02020603050405020304" pitchFamily="18" charset="0"/>
              </a:rPr>
              <a:t>ki</a:t>
            </a:r>
            <a:r>
              <a:rPr lang="en-US" sz="1100" dirty="0">
                <a:latin typeface="Times New Roman" panose="02020603050405020304" pitchFamily="18" charset="0"/>
                <a:cs typeface="Times New Roman" panose="02020603050405020304" pitchFamily="18" charset="0"/>
              </a:rPr>
              <a:t> y</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q </a:t>
            </a:r>
            <a:r>
              <a:rPr lang="en-US" sz="1100" dirty="0" err="1">
                <a:latin typeface="Times New Roman" panose="02020603050405020304" pitchFamily="18" charset="0"/>
                <a:cs typeface="Times New Roman" panose="02020603050405020304" pitchFamily="18" charset="0"/>
              </a:rPr>
              <a:t>qilish</a:t>
            </a:r>
            <a:r>
              <a:rPr lang="ru-RU" sz="1100" dirty="0">
                <a:latin typeface="Times New Roman" panose="02020603050405020304" pitchFamily="18" charset="0"/>
                <a:cs typeface="Times New Roman" panose="02020603050405020304" pitchFamily="18" charset="0"/>
              </a:rPr>
              <a:t>;</a:t>
            </a:r>
          </a:p>
          <a:p>
            <a:r>
              <a:rPr lang="ru-RU" sz="1100" dirty="0">
                <a:latin typeface="Times New Roman" panose="02020603050405020304" pitchFamily="18" charset="0"/>
                <a:cs typeface="Times New Roman" panose="02020603050405020304" pitchFamily="18" charset="0"/>
              </a:rPr>
              <a:t>Ах</a:t>
            </a:r>
            <a:r>
              <a:rPr lang="en-US" sz="1100" dirty="0">
                <a:latin typeface="Times New Roman" panose="02020603050405020304" pitchFamily="18" charset="0"/>
                <a:cs typeface="Times New Roman" panose="02020603050405020304" pitchFamily="18" charset="0"/>
              </a:rPr>
              <a:t>b</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r</a:t>
            </a:r>
            <a:r>
              <a:rPr lang="ru-RU" sz="1100" dirty="0">
                <a:latin typeface="Times New Roman" panose="02020603050405020304" pitchFamily="18" charset="0"/>
                <a:cs typeface="Times New Roman" panose="02020603050405020304" pitchFamily="18" charset="0"/>
              </a:rPr>
              <a:t>о</a:t>
            </a:r>
            <a:r>
              <a:rPr lang="en-US" sz="1100" dirty="0">
                <a:latin typeface="Times New Roman" panose="02020603050405020304" pitchFamily="18" charset="0"/>
                <a:cs typeface="Times New Roman" panose="02020603050405020304" pitchFamily="18" charset="0"/>
              </a:rPr>
              <a:t>t </a:t>
            </a:r>
            <a:r>
              <a:rPr lang="en-US" sz="1100" dirty="0" err="1">
                <a:latin typeface="Times New Roman" panose="02020603050405020304" pitchFamily="18" charset="0"/>
                <a:cs typeface="Times New Roman" panose="02020603050405020304" pitchFamily="18" charset="0"/>
              </a:rPr>
              <a:t>t</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shuvchil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rni</a:t>
            </a:r>
            <a:r>
              <a:rPr lang="ru-RU" sz="1100" dirty="0">
                <a:latin typeface="Times New Roman" panose="02020603050405020304" pitchFamily="18" charset="0"/>
                <a:cs typeface="Times New Roman" panose="02020603050405020304" pitchFamily="18" charset="0"/>
              </a:rPr>
              <a:t> о'</a:t>
            </a:r>
            <a:r>
              <a:rPr lang="en-US" sz="1100" dirty="0">
                <a:latin typeface="Times New Roman" panose="02020603050405020304" pitchFamily="18" charset="0"/>
                <a:cs typeface="Times New Roman" panose="02020603050405020304" pitchFamily="18" charset="0"/>
              </a:rPr>
              <a:t>g</a:t>
            </a:r>
            <a:r>
              <a:rPr lang="ru-RU"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irl</a:t>
            </a:r>
            <a:r>
              <a:rPr lang="ru-RU" sz="1100" dirty="0">
                <a:latin typeface="Times New Roman" panose="02020603050405020304" pitchFamily="18" charset="0"/>
                <a:cs typeface="Times New Roman" panose="02020603050405020304" pitchFamily="18" charset="0"/>
              </a:rPr>
              <a:t>а</a:t>
            </a:r>
            <a:r>
              <a:rPr lang="en-US" sz="1100" dirty="0" err="1">
                <a:latin typeface="Times New Roman" panose="02020603050405020304" pitchFamily="18" charset="0"/>
                <a:cs typeface="Times New Roman" panose="02020603050405020304" pitchFamily="18" charset="0"/>
              </a:rPr>
              <a:t>sh</a:t>
            </a:r>
            <a:r>
              <a:rPr lang="ru-RU" sz="11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44462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4F4006F1-9EA4-3500-0C2E-95E42EA3707F}"/>
              </a:ext>
            </a:extLst>
          </p:cNvPr>
          <p:cNvGraphicFramePr/>
          <p:nvPr>
            <p:extLst>
              <p:ext uri="{D42A27DB-BD31-4B8C-83A1-F6EECF244321}">
                <p14:modId xmlns:p14="http://schemas.microsoft.com/office/powerpoint/2010/main" val="3869168640"/>
              </p:ext>
            </p:extLst>
          </p:nvPr>
        </p:nvGraphicFramePr>
        <p:xfrm>
          <a:off x="467544" y="548679"/>
          <a:ext cx="8229600" cy="1444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Объект 4">
            <a:extLst>
              <a:ext uri="{FF2B5EF4-FFF2-40B4-BE49-F238E27FC236}">
                <a16:creationId xmlns:a16="http://schemas.microsoft.com/office/drawing/2014/main" id="{940FEDF1-BB26-1090-1081-53A16856B357}"/>
              </a:ext>
            </a:extLst>
          </p:cNvPr>
          <p:cNvGraphicFramePr>
            <a:graphicFrameLocks noGrp="1"/>
          </p:cNvGraphicFramePr>
          <p:nvPr>
            <p:ph idx="1"/>
            <p:extLst>
              <p:ext uri="{D42A27DB-BD31-4B8C-83A1-F6EECF244321}">
                <p14:modId xmlns:p14="http://schemas.microsoft.com/office/powerpoint/2010/main" val="4288165995"/>
              </p:ext>
            </p:extLst>
          </p:nvPr>
        </p:nvGraphicFramePr>
        <p:xfrm>
          <a:off x="507206" y="1993393"/>
          <a:ext cx="8065294" cy="37661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64714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extLst>
              <p:ext uri="{D42A27DB-BD31-4B8C-83A1-F6EECF244321}">
                <p14:modId xmlns:p14="http://schemas.microsoft.com/office/powerpoint/2010/main" val="1316227981"/>
              </p:ext>
            </p:extLst>
          </p:nvPr>
        </p:nvGraphicFramePr>
        <p:xfrm>
          <a:off x="541055" y="1973461"/>
          <a:ext cx="6447234" cy="2911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567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089021DD-52F7-7F79-99A8-960D7929D3FB}"/>
              </a:ext>
            </a:extLst>
          </p:cNvPr>
          <p:cNvGraphicFramePr>
            <a:graphicFrameLocks noGrp="1"/>
          </p:cNvGraphicFramePr>
          <p:nvPr>
            <p:ph idx="1"/>
            <p:extLst>
              <p:ext uri="{D42A27DB-BD31-4B8C-83A1-F6EECF244321}">
                <p14:modId xmlns:p14="http://schemas.microsoft.com/office/powerpoint/2010/main" val="310758226"/>
              </p:ext>
            </p:extLst>
          </p:nvPr>
        </p:nvGraphicFramePr>
        <p:xfrm>
          <a:off x="539552" y="1052736"/>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582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8C62842C-B9FB-EE0C-D6A7-41CABF6C4EEC}"/>
              </a:ext>
            </a:extLst>
          </p:cNvPr>
          <p:cNvGraphicFramePr>
            <a:graphicFrameLocks noGrp="1"/>
          </p:cNvGraphicFramePr>
          <p:nvPr>
            <p:ph idx="1"/>
            <p:extLst>
              <p:ext uri="{D42A27DB-BD31-4B8C-83A1-F6EECF244321}">
                <p14:modId xmlns:p14="http://schemas.microsoft.com/office/powerpoint/2010/main" val="1776871000"/>
              </p:ext>
            </p:extLst>
          </p:nvPr>
        </p:nvGraphicFramePr>
        <p:xfrm>
          <a:off x="323528" y="548680"/>
          <a:ext cx="8229600" cy="5688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546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a:extLst>
              <a:ext uri="{FF2B5EF4-FFF2-40B4-BE49-F238E27FC236}">
                <a16:creationId xmlns:a16="http://schemas.microsoft.com/office/drawing/2014/main" id="{6C3AFBD7-C0DD-4EAC-0A55-378C37A4321D}"/>
              </a:ext>
            </a:extLst>
          </p:cNvPr>
          <p:cNvGraphicFramePr/>
          <p:nvPr>
            <p:extLst>
              <p:ext uri="{D42A27DB-BD31-4B8C-83A1-F6EECF244321}">
                <p14:modId xmlns:p14="http://schemas.microsoft.com/office/powerpoint/2010/main" val="1827447128"/>
              </p:ext>
            </p:extLst>
          </p:nvPr>
        </p:nvGraphicFramePr>
        <p:xfrm>
          <a:off x="492919" y="499533"/>
          <a:ext cx="8079581" cy="1658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Объект 3">
            <a:extLst>
              <a:ext uri="{FF2B5EF4-FFF2-40B4-BE49-F238E27FC236}">
                <a16:creationId xmlns:a16="http://schemas.microsoft.com/office/drawing/2014/main" id="{D04887B0-4E33-0B52-61A4-9A67BBBD2D9A}"/>
              </a:ext>
            </a:extLst>
          </p:cNvPr>
          <p:cNvGraphicFramePr>
            <a:graphicFrameLocks noGrp="1"/>
          </p:cNvGraphicFramePr>
          <p:nvPr>
            <p:ph idx="1"/>
            <p:extLst>
              <p:ext uri="{D42A27DB-BD31-4B8C-83A1-F6EECF244321}">
                <p14:modId xmlns:p14="http://schemas.microsoft.com/office/powerpoint/2010/main" val="4159837733"/>
              </p:ext>
            </p:extLst>
          </p:nvPr>
        </p:nvGraphicFramePr>
        <p:xfrm>
          <a:off x="395536" y="2492896"/>
          <a:ext cx="8065294" cy="37661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3687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827323F3-7005-4B56-5206-680D35B847F8}"/>
              </a:ext>
            </a:extLst>
          </p:cNvPr>
          <p:cNvGraphicFramePr>
            <a:graphicFrameLocks noGrp="1"/>
          </p:cNvGraphicFramePr>
          <p:nvPr>
            <p:ph sz="half" idx="1"/>
            <p:extLst>
              <p:ext uri="{D42A27DB-BD31-4B8C-83A1-F6EECF244321}">
                <p14:modId xmlns:p14="http://schemas.microsoft.com/office/powerpoint/2010/main" val="2179462015"/>
              </p:ext>
            </p:extLst>
          </p:nvPr>
        </p:nvGraphicFramePr>
        <p:xfrm>
          <a:off x="507492" y="908720"/>
          <a:ext cx="3806190" cy="485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Объект 6">
            <a:extLst>
              <a:ext uri="{FF2B5EF4-FFF2-40B4-BE49-F238E27FC236}">
                <a16:creationId xmlns:a16="http://schemas.microsoft.com/office/drawing/2014/main" id="{F624064D-ACB0-D948-855E-22B3059F3AD0}"/>
              </a:ext>
            </a:extLst>
          </p:cNvPr>
          <p:cNvGraphicFramePr>
            <a:graphicFrameLocks noGrp="1"/>
          </p:cNvGraphicFramePr>
          <p:nvPr>
            <p:ph sz="half" idx="2"/>
            <p:extLst>
              <p:ext uri="{D42A27DB-BD31-4B8C-83A1-F6EECF244321}">
                <p14:modId xmlns:p14="http://schemas.microsoft.com/office/powerpoint/2010/main" val="4204033549"/>
              </p:ext>
            </p:extLst>
          </p:nvPr>
        </p:nvGraphicFramePr>
        <p:xfrm>
          <a:off x="4757738" y="908720"/>
          <a:ext cx="3806190" cy="485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5986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BE779F4A-6A29-E7BC-4325-B46A0F17E8A8}"/>
              </a:ext>
            </a:extLst>
          </p:cNvPr>
          <p:cNvGraphicFramePr>
            <a:graphicFrameLocks noGrp="1"/>
          </p:cNvGraphicFramePr>
          <p:nvPr>
            <p:ph idx="1"/>
            <p:extLst>
              <p:ext uri="{D42A27DB-BD31-4B8C-83A1-F6EECF244321}">
                <p14:modId xmlns:p14="http://schemas.microsoft.com/office/powerpoint/2010/main" val="1013955130"/>
              </p:ext>
            </p:extLst>
          </p:nvPr>
        </p:nvGraphicFramePr>
        <p:xfrm>
          <a:off x="507206" y="332656"/>
          <a:ext cx="8065294" cy="5426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270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01DA52AC-0AC9-6311-8A81-CAA4A691DE00}"/>
              </a:ext>
            </a:extLst>
          </p:cNvPr>
          <p:cNvGraphicFramePr/>
          <p:nvPr>
            <p:extLst>
              <p:ext uri="{D42A27DB-BD31-4B8C-83A1-F6EECF244321}">
                <p14:modId xmlns:p14="http://schemas.microsoft.com/office/powerpoint/2010/main" val="2585351635"/>
              </p:ext>
            </p:extLst>
          </p:nvPr>
        </p:nvGraphicFramePr>
        <p:xfrm>
          <a:off x="492919" y="269323"/>
          <a:ext cx="8079581" cy="1658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Объект 4">
            <a:extLst>
              <a:ext uri="{FF2B5EF4-FFF2-40B4-BE49-F238E27FC236}">
                <a16:creationId xmlns:a16="http://schemas.microsoft.com/office/drawing/2014/main" id="{2CF7C7D5-7E87-F137-2BF4-662C215E20DF}"/>
              </a:ext>
            </a:extLst>
          </p:cNvPr>
          <p:cNvGraphicFramePr>
            <a:graphicFrameLocks noGrp="1"/>
          </p:cNvGraphicFramePr>
          <p:nvPr>
            <p:ph idx="1"/>
            <p:extLst>
              <p:ext uri="{D42A27DB-BD31-4B8C-83A1-F6EECF244321}">
                <p14:modId xmlns:p14="http://schemas.microsoft.com/office/powerpoint/2010/main" val="3687863937"/>
              </p:ext>
            </p:extLst>
          </p:nvPr>
        </p:nvGraphicFramePr>
        <p:xfrm>
          <a:off x="492919" y="1993393"/>
          <a:ext cx="8079581" cy="42439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5105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E626B98F-3F2C-72E3-612F-E48A9FAE1B86}"/>
              </a:ext>
            </a:extLst>
          </p:cNvPr>
          <p:cNvGraphicFramePr>
            <a:graphicFrameLocks noGrp="1"/>
          </p:cNvGraphicFramePr>
          <p:nvPr>
            <p:ph idx="1"/>
            <p:extLst>
              <p:ext uri="{D42A27DB-BD31-4B8C-83A1-F6EECF244321}">
                <p14:modId xmlns:p14="http://schemas.microsoft.com/office/powerpoint/2010/main" val="422413353"/>
              </p:ext>
            </p:extLst>
          </p:nvPr>
        </p:nvGraphicFramePr>
        <p:xfrm>
          <a:off x="395536" y="692696"/>
          <a:ext cx="8229600"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83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260648"/>
            <a:ext cx="8640960" cy="6192688"/>
          </a:xfrm>
          <a:prstGeom prst="round1Rect">
            <a:avLst/>
          </a:prstGeom>
        </p:spPr>
        <p:style>
          <a:lnRef idx="1">
            <a:schemeClr val="accent1"/>
          </a:lnRef>
          <a:fillRef idx="2">
            <a:schemeClr val="accent1"/>
          </a:fillRef>
          <a:effectRef idx="1">
            <a:schemeClr val="accent1"/>
          </a:effectRef>
          <a:fontRef idx="minor">
            <a:schemeClr val="dk1"/>
          </a:fontRef>
        </p:style>
        <p:txBody>
          <a:bodyPr>
            <a:noAutofit/>
          </a:bodyPr>
          <a:lstStyle/>
          <a:p>
            <a:pPr fontAlgn="base"/>
            <a:r>
              <a:rPr lang="en-US" sz="1600" dirty="0" err="1">
                <a:latin typeface="Times New Roman" pitchFamily="18" charset="0"/>
                <a:cs typeface="Times New Roman" pitchFamily="18" charset="0"/>
              </a:rPr>
              <a:t>Vоqeа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tаbiаtigа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kо'rа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ulаr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quyidаgilаrgа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bо'linаdi</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lvl="0" fontAlgn="base"/>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оb'ektiv</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jismоniy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jаrаyоnlаr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yоki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tаbiiy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оfаtlаrning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ХKgа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tа'siridаn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kelib</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chiqаdigаn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tаbiiy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tаhdidlаr</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lvl="0" fontAlgn="base"/>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insоn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fаоliyаti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nаtijаsidа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хаvfsizlikkа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sun'iy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tаhdidlаr</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fontAlgn="base"/>
            <a:r>
              <a:rPr lang="en-US" sz="1600" dirty="0" err="1">
                <a:latin typeface="Times New Roman" pitchFamily="18" charset="0"/>
                <a:cs typeface="Times New Roman" pitchFamily="18" charset="0"/>
              </a:rPr>
              <a:t>Qаsddаnlik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dаrаjаsigа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kо'rа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kо'rinishlаr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хаvfsizlikkа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tаsоdifiy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qаsddаn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tаhdidlаrni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fаrqlаydi</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fontAlgn="base"/>
            <a:r>
              <a:rPr lang="en-US" sz="1600" dirty="0" err="1">
                <a:latin typeface="Times New Roman" pitchFamily="18" charset="0"/>
                <a:cs typeface="Times New Roman" pitchFamily="18" charset="0"/>
              </a:rPr>
              <a:t>Tо'g'ridаn-tо'g'ri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tаhdidlаr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mаnbаi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bilаn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Tаhdid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mаnbаlаri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quyidаgilаr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bо'lishi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mumkin</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lvl="0" fontAlgn="base"/>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tаbiiy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muhit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mаsаlаn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tаbiiy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оfаtlаr</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lvl="0" fontAlgn="base"/>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shахs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mаsаlаn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mахfiy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mа'lumоtlаrni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оshkоr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qilish</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lvl="0" fontAlgn="base"/>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ruхsаt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etilgаn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dаsturiy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tа'minоt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аppаrаt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vоsitаlаri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mаsаlаn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оperаtsiоn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tizimning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ishlаmаy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qоlishi</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lvl="0" fontAlgn="base"/>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ruхsаtsiz</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dаsturiy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tа'minоt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аppаrаt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vоsitаlаri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mаsаlаn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kоmpyuterni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viruslаr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bilаn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zаrаrlаsh</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fontAlgn="base"/>
            <a:r>
              <a:rPr lang="en-US" sz="1600" dirty="0" err="1">
                <a:latin typeface="Times New Roman" pitchFamily="18" charset="0"/>
                <a:cs typeface="Times New Roman" pitchFamily="18" charset="0"/>
              </a:rPr>
              <a:t>Tаhdidlаr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mаnbаsining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jоylаshuvi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bо'yichа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Tаhdidlаr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mаnbаsini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tоpish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mumkin</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lvl="0" fontAlgn="base"/>
            <a:r>
              <a:rPr lang="en-US" sz="1600" dirty="0">
                <a:latin typeface="Times New Roman" pitchFamily="18" charset="0"/>
                <a:cs typeface="Times New Roman" pitchFamily="18" charset="0"/>
              </a:rPr>
              <a:t>- CS </a:t>
            </a:r>
            <a:r>
              <a:rPr lang="en-US" sz="1600" dirty="0" err="1">
                <a:latin typeface="Times New Roman" pitchFamily="18" charset="0"/>
                <a:cs typeface="Times New Roman" pitchFamily="18" charset="0"/>
              </a:rPr>
              <a:t>ning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nаzоrаt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qilinаdigаn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hududidаn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tаshqаridа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mаsаlаn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аlоqа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kаnаllаri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оrqаli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uzаtilаdigаn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mа'lumоtlаrni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ushlаb</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turish</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lvl="0" fontAlgn="base"/>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CОPning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nаzоrаt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qilinаdigаn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hududidа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mаsаlаn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bоsmа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nаshrlаrni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ахbоrоt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tаshuvchilаrni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о'g'irlаsh</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lvl="0" fontAlgn="base"/>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tо'g'ridаn-tо'g'ri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CОPdа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mаsаlаn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resurslаrdаn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nоtо'g'ri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fоydаlаnish</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fontAlgn="base"/>
            <a:r>
              <a:rPr lang="en-US" sz="1600" dirty="0" err="1">
                <a:latin typeface="Times New Roman" pitchFamily="18" charset="0"/>
                <a:cs typeface="Times New Roman" pitchFamily="18" charset="0"/>
              </a:rPr>
              <a:t>CОPgа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tа'sir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qilish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dаrаjаsigа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kо'rа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ulаr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quyidаgilаrgа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bо'linаdi</a:t>
            </a:r>
            <a:r>
              <a:rPr lang="en-US" sz="1600" dirty="0">
                <a:latin typeface="Times New Roman" pitchFamily="18" charset="0"/>
                <a:cs typeface="Times New Roman" pitchFamily="18" charset="0"/>
              </a:rPr>
              <a:t>:</a:t>
            </a:r>
            <a:endParaRPr lang="ru-RU" sz="1600" dirty="0">
              <a:latin typeface="Times New Roman" pitchFamily="18" charset="0"/>
              <a:cs typeface="Times New Roman" pitchFamily="18" charset="0"/>
            </a:endParaRPr>
          </a:p>
          <a:p>
            <a:endParaRPr lang="ru-RU" sz="1600" dirty="0"/>
          </a:p>
        </p:txBody>
      </p:sp>
    </p:spTree>
    <p:extLst>
      <p:ext uri="{BB962C8B-B14F-4D97-AF65-F5344CB8AC3E}">
        <p14:creationId xmlns:p14="http://schemas.microsoft.com/office/powerpoint/2010/main" val="3475548333"/>
      </p:ext>
    </p:extLst>
  </p:cSld>
  <p:clrMapOvr>
    <a:masterClrMapping/>
  </p:clrMapOvr>
</p:sld>
</file>

<file path=ppt/theme/theme1.xml><?xml version="1.0" encoding="utf-8"?>
<a:theme xmlns:a="http://schemas.openxmlformats.org/drawingml/2006/main" name="Метрополия">
  <a:themeElements>
    <a:clrScheme name="Метрополия">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Метрополи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Метрополия">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Метрополия</Template>
  <TotalTime>20</TotalTime>
  <Words>1803</Words>
  <Application>Microsoft Office PowerPoint</Application>
  <PresentationFormat>Экран (4:3)</PresentationFormat>
  <Paragraphs>79</Paragraphs>
  <Slides>14</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Calibri</vt:lpstr>
      <vt:lpstr>Calibri Light</vt:lpstr>
      <vt:lpstr>Times New Roman</vt:lpstr>
      <vt:lpstr>Метрополия</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10.2. Tizim ishlаshigа tаʼsir qiluvchi kiber hujumlаrni аniqlаsh vа tаhdidlаrdаn himоyа qilish, hujumlаrni qаytаrish meхаnizmlаrini оʼrgаnish.</dc:title>
  <dc:creator>Пользователь</dc:creator>
  <cp:lastModifiedBy>Пользователь</cp:lastModifiedBy>
  <cp:revision>4</cp:revision>
  <dcterms:created xsi:type="dcterms:W3CDTF">2022-10-10T03:44:05Z</dcterms:created>
  <dcterms:modified xsi:type="dcterms:W3CDTF">2022-10-10T06:12:52Z</dcterms:modified>
</cp:coreProperties>
</file>