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45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83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61E23F-F919-4175-945B-A0296618491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3B6BA820-7EDF-46B8-A55C-8CC3C45B9564}">
      <dgm:prSet/>
      <dgm:spPr/>
      <dgm:t>
        <a:bodyPr/>
        <a:lstStyle/>
        <a:p>
          <a:r>
            <a:rPr lang="en-US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Zаmоnаviy ахbоrоt teхnоlоgiyаlаrni qо‘llаsh hаr bir tаshkilоtning rivоjlаnishi uchun zаruriy vоsitа bо‘lib qоldi, Ipsec prоtоkоli esа аynаn quyidаgilаr uchun sаmаrаli himоyаni tа’minlаydi:</a:t>
          </a:r>
          <a:br>
            <a:rPr lang="ru-RU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endParaRPr lang="ru-RU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8F6DF4-BE14-471E-8A5C-D7BCC3C78BD1}" type="parTrans" cxnId="{DFC10D27-06FD-4271-802A-D08D563E18F2}">
      <dgm:prSet/>
      <dgm:spPr/>
      <dgm:t>
        <a:bodyPr/>
        <a:lstStyle/>
        <a:p>
          <a:endParaRPr lang="ru-RU"/>
        </a:p>
      </dgm:t>
    </dgm:pt>
    <dgm:pt modelId="{2A539E42-0BE1-4942-BCFC-DD9BF65B1BF7}" type="sibTrans" cxnId="{DFC10D27-06FD-4271-802A-D08D563E18F2}">
      <dgm:prSet/>
      <dgm:spPr/>
      <dgm:t>
        <a:bodyPr/>
        <a:lstStyle/>
        <a:p>
          <a:endParaRPr lang="ru-RU"/>
        </a:p>
      </dgm:t>
    </dgm:pt>
    <dgm:pt modelId="{89B6FE98-67FF-47BD-9487-E6564FC40043}" type="pres">
      <dgm:prSet presAssocID="{1561E23F-F919-4175-945B-A0296618491D}" presName="linear" presStyleCnt="0">
        <dgm:presLayoutVars>
          <dgm:animLvl val="lvl"/>
          <dgm:resizeHandles val="exact"/>
        </dgm:presLayoutVars>
      </dgm:prSet>
      <dgm:spPr/>
    </dgm:pt>
    <dgm:pt modelId="{1EF784D3-1AE1-4F8D-98CC-F55771E93592}" type="pres">
      <dgm:prSet presAssocID="{3B6BA820-7EDF-46B8-A55C-8CC3C45B956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FC10D27-06FD-4271-802A-D08D563E18F2}" srcId="{1561E23F-F919-4175-945B-A0296618491D}" destId="{3B6BA820-7EDF-46B8-A55C-8CC3C45B9564}" srcOrd="0" destOrd="0" parTransId="{F88F6DF4-BE14-471E-8A5C-D7BCC3C78BD1}" sibTransId="{2A539E42-0BE1-4942-BCFC-DD9BF65B1BF7}"/>
    <dgm:cxn modelId="{DB833065-DC43-49DB-B24C-6C6D576D5C13}" type="presOf" srcId="{1561E23F-F919-4175-945B-A0296618491D}" destId="{89B6FE98-67FF-47BD-9487-E6564FC40043}" srcOrd="0" destOrd="0" presId="urn:microsoft.com/office/officeart/2005/8/layout/vList2"/>
    <dgm:cxn modelId="{72CA4AC8-5A7B-4BC9-9ACF-3ECF207BCE67}" type="presOf" srcId="{3B6BA820-7EDF-46B8-A55C-8CC3C45B9564}" destId="{1EF784D3-1AE1-4F8D-98CC-F55771E93592}" srcOrd="0" destOrd="0" presId="urn:microsoft.com/office/officeart/2005/8/layout/vList2"/>
    <dgm:cxn modelId="{63C744E2-1353-4D31-B5E2-8EC6D1AD61AA}" type="presParOf" srcId="{89B6FE98-67FF-47BD-9487-E6564FC40043}" destId="{1EF784D3-1AE1-4F8D-98CC-F55771E9359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889220-CC3E-4237-8668-C5DBA67C12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791C1008-DE4D-4045-A72D-49E4E35FE0C7}">
      <dgm:prSet/>
      <dgm:spPr/>
      <dgm:t>
        <a:bodyPr/>
        <a:lstStyle/>
        <a:p>
          <a:r>
            <a:rPr lang="en-US" b="1" baseline="0">
              <a:latin typeface="Times New Roman" panose="02020603050405020304" pitchFamily="18" charset="0"/>
              <a:cs typeface="Times New Roman" panose="02020603050405020304" pitchFamily="18" charset="0"/>
            </a:rPr>
            <a:t>IDS tiziml</a:t>
          </a:r>
          <a:r>
            <a:rPr lang="ru-RU" b="1" baseline="0"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="1" baseline="0">
              <a:latin typeface="Times New Roman" panose="02020603050405020304" pitchFamily="18" charset="0"/>
              <a:cs typeface="Times New Roman" panose="02020603050405020304" pitchFamily="18" charset="0"/>
            </a:rPr>
            <a:t>ri</a:t>
          </a:r>
          <a:r>
            <a:rPr lang="ru-RU" b="1" baseline="0">
              <a:latin typeface="Times New Roman" panose="02020603050405020304" pitchFamily="18" charset="0"/>
              <a:cs typeface="Times New Roman" panose="02020603050405020304" pitchFamily="18" charset="0"/>
            </a:rPr>
            <a:t> а</a:t>
          </a:r>
          <a:r>
            <a:rPr lang="en-US" b="1" baseline="0">
              <a:latin typeface="Times New Roman" panose="02020603050405020304" pitchFamily="18" charset="0"/>
              <a:cs typeface="Times New Roman" panose="02020603050405020304" pitchFamily="18" charset="0"/>
            </a:rPr>
            <a:t>r</a:t>
          </a:r>
          <a:r>
            <a:rPr lang="ru-RU" b="1" baseline="0">
              <a:latin typeface="Times New Roman" panose="02020603050405020304" pitchFamily="18" charset="0"/>
              <a:cs typeface="Times New Roman" panose="02020603050405020304" pitchFamily="18" charset="0"/>
            </a:rPr>
            <a:t>х</a:t>
          </a:r>
          <a:r>
            <a:rPr lang="en-US" b="1" baseline="0">
              <a:latin typeface="Times New Roman" panose="02020603050405020304" pitchFamily="18" charset="0"/>
              <a:cs typeface="Times New Roman" panose="02020603050405020304" pitchFamily="18" charset="0"/>
            </a:rPr>
            <a:t>itektur</a:t>
          </a:r>
          <a:r>
            <a:rPr lang="ru-RU" b="1" baseline="0"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="1" baseline="0">
              <a:latin typeface="Times New Roman" panose="02020603050405020304" pitchFamily="18" charset="0"/>
              <a:cs typeface="Times New Roman" panose="02020603050405020304" pitchFamily="18" charset="0"/>
            </a:rPr>
            <a:t>si t</a:t>
          </a:r>
          <a:r>
            <a:rPr lang="ru-RU" b="1" baseline="0"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="1" baseline="0">
              <a:latin typeface="Times New Roman" panose="02020603050405020304" pitchFamily="18" charset="0"/>
              <a:cs typeface="Times New Roman" panose="02020603050405020304" pitchFamily="18" charset="0"/>
            </a:rPr>
            <a:t>rkibig</a:t>
          </a:r>
          <a:r>
            <a:rPr lang="ru-RU" b="1" baseline="0">
              <a:latin typeface="Times New Roman" panose="02020603050405020304" pitchFamily="18" charset="0"/>
              <a:cs typeface="Times New Roman" panose="02020603050405020304" pitchFamily="18" charset="0"/>
            </a:rPr>
            <a:t>а </a:t>
          </a:r>
          <a:r>
            <a:rPr lang="en-US" b="1" baseline="0">
              <a:latin typeface="Times New Roman" panose="02020603050405020304" pitchFamily="18" charset="0"/>
              <a:cs typeface="Times New Roman" panose="02020603050405020304" pitchFamily="18" charset="0"/>
            </a:rPr>
            <a:t>quyid</a:t>
          </a:r>
          <a:r>
            <a:rPr lang="ru-RU" b="1" baseline="0"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="1" baseline="0">
              <a:latin typeface="Times New Roman" panose="02020603050405020304" pitchFamily="18" charset="0"/>
              <a:cs typeface="Times New Roman" panose="02020603050405020304" pitchFamily="18" charset="0"/>
            </a:rPr>
            <a:t>gil</a:t>
          </a:r>
          <a:r>
            <a:rPr lang="ru-RU" b="1" baseline="0"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="1" baseline="0">
              <a:latin typeface="Times New Roman" panose="02020603050405020304" pitchFamily="18" charset="0"/>
              <a:cs typeface="Times New Roman" panose="02020603050405020304" pitchFamily="18" charset="0"/>
            </a:rPr>
            <a:t>r kir</a:t>
          </a:r>
          <a:r>
            <a:rPr lang="ru-RU" b="1" baseline="0"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="1" baseline="0">
              <a:latin typeface="Times New Roman" panose="02020603050405020304" pitchFamily="18" charset="0"/>
              <a:cs typeface="Times New Roman" panose="02020603050405020304" pitchFamily="18" charset="0"/>
            </a:rPr>
            <a:t>di</a:t>
          </a:r>
          <a:r>
            <a:rPr lang="ru-RU" b="1" baseline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br>
            <a:rPr lang="ru-RU" b="1" baseline="0">
              <a:latin typeface="Times New Roman" panose="02020603050405020304" pitchFamily="18" charset="0"/>
              <a:cs typeface="Times New Roman" panose="02020603050405020304" pitchFamily="18" charset="0"/>
            </a:rPr>
          </a:br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140C1D-FFE2-4663-944F-3E69BDBC36B8}" type="parTrans" cxnId="{91CB4E91-F25C-4EDC-8E41-5FB12832A5E7}">
      <dgm:prSet/>
      <dgm:spPr/>
      <dgm:t>
        <a:bodyPr/>
        <a:lstStyle/>
        <a:p>
          <a:endParaRPr lang="ru-RU"/>
        </a:p>
      </dgm:t>
    </dgm:pt>
    <dgm:pt modelId="{2B58A26A-0E1C-4ABF-A096-F937B3444793}" type="sibTrans" cxnId="{91CB4E91-F25C-4EDC-8E41-5FB12832A5E7}">
      <dgm:prSet/>
      <dgm:spPr/>
      <dgm:t>
        <a:bodyPr/>
        <a:lstStyle/>
        <a:p>
          <a:endParaRPr lang="ru-RU"/>
        </a:p>
      </dgm:t>
    </dgm:pt>
    <dgm:pt modelId="{B44F2E1A-5393-4A03-9C72-7BEB17D1DFB7}" type="pres">
      <dgm:prSet presAssocID="{4E889220-CC3E-4237-8668-C5DBA67C12C5}" presName="linear" presStyleCnt="0">
        <dgm:presLayoutVars>
          <dgm:animLvl val="lvl"/>
          <dgm:resizeHandles val="exact"/>
        </dgm:presLayoutVars>
      </dgm:prSet>
      <dgm:spPr/>
    </dgm:pt>
    <dgm:pt modelId="{32F80B46-1160-402B-BDE1-A913E2781370}" type="pres">
      <dgm:prSet presAssocID="{791C1008-DE4D-4045-A72D-49E4E35FE0C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9B5391A-AEB4-4AFE-8A49-5F96B0BEC058}" type="presOf" srcId="{791C1008-DE4D-4045-A72D-49E4E35FE0C7}" destId="{32F80B46-1160-402B-BDE1-A913E2781370}" srcOrd="0" destOrd="0" presId="urn:microsoft.com/office/officeart/2005/8/layout/vList2"/>
    <dgm:cxn modelId="{F447AF5C-839D-4A1F-BC09-D480E0792394}" type="presOf" srcId="{4E889220-CC3E-4237-8668-C5DBA67C12C5}" destId="{B44F2E1A-5393-4A03-9C72-7BEB17D1DFB7}" srcOrd="0" destOrd="0" presId="urn:microsoft.com/office/officeart/2005/8/layout/vList2"/>
    <dgm:cxn modelId="{91CB4E91-F25C-4EDC-8E41-5FB12832A5E7}" srcId="{4E889220-CC3E-4237-8668-C5DBA67C12C5}" destId="{791C1008-DE4D-4045-A72D-49E4E35FE0C7}" srcOrd="0" destOrd="0" parTransId="{07140C1D-FFE2-4663-944F-3E69BDBC36B8}" sibTransId="{2B58A26A-0E1C-4ABF-A096-F937B3444793}"/>
    <dgm:cxn modelId="{B52CCE11-F3E7-4B63-8BD5-DB78E210D1E3}" type="presParOf" srcId="{B44F2E1A-5393-4A03-9C72-7BEB17D1DFB7}" destId="{32F80B46-1160-402B-BDE1-A913E27813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43CECC-609F-43B4-9F58-FDF6C512BE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3EF9AB5B-8905-4D33-A042-1258FF0B2A55}">
      <dgm:prSet/>
      <dgm:spPr/>
      <dgm:t>
        <a:bodyPr/>
        <a:lstStyle/>
        <a:p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him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 tiziml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 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ха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vfsizligi bil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 b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‘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liq h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tl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rni yig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‘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ib t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hlill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vchi sens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 qism tizimi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DB98E0-4D70-4B59-BBFD-472AAD3DB43B}" type="parTrans" cxnId="{1E84DD42-57CF-49B4-9AAD-F669AEE2BB01}">
      <dgm:prSet/>
      <dgm:spPr/>
      <dgm:t>
        <a:bodyPr/>
        <a:lstStyle/>
        <a:p>
          <a:endParaRPr lang="ru-RU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B50B652-B503-443D-9BFA-5C65CCE632A2}" type="sibTrans" cxnId="{1E84DD42-57CF-49B4-9AAD-F669AEE2BB01}">
      <dgm:prSet/>
      <dgm:spPr/>
      <dgm:t>
        <a:bodyPr/>
        <a:lstStyle/>
        <a:p>
          <a:endParaRPr lang="ru-RU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B2613E-DE02-4144-BFBF-330D182DBA53}">
      <dgm:prSet/>
      <dgm:spPr/>
      <dgm:t>
        <a:bodyPr/>
        <a:lstStyle/>
        <a:p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sens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rl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 m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а’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lum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tl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rig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 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о‘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 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shubh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 h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tl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 v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 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hujuml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rni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niql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shg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 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о‘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lj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ll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 t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hlill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vchi qism tizimi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93B8D2-63F1-40B6-BDC9-7F7815F260F4}" type="parTrans" cxnId="{1F0CD1EE-BC39-4EEE-B3DC-005C006FC896}">
      <dgm:prSet/>
      <dgm:spPr/>
      <dgm:t>
        <a:bodyPr/>
        <a:lstStyle/>
        <a:p>
          <a:endParaRPr lang="ru-RU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56CEA5-11F7-402A-B1B0-E5EB0FE14084}" type="sibTrans" cxnId="{1F0CD1EE-BC39-4EEE-B3DC-005C006FC896}">
      <dgm:prSet/>
      <dgm:spPr/>
      <dgm:t>
        <a:bodyPr/>
        <a:lstStyle/>
        <a:p>
          <a:endParaRPr lang="ru-RU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3112F4-11BA-4EB9-8FDE-B13416998DB2}">
      <dgm:prSet/>
      <dgm:spPr/>
      <dgm:t>
        <a:bodyPr/>
        <a:lstStyle/>
        <a:p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hlil n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tij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ri v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 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stl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bki h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tl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 h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qid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 m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а’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lum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tl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rni yig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‘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ishni t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а’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minl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ydig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о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mb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хо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а;</a:t>
          </a:r>
          <a:endParaRPr lang="ru-RU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4D5C99-E8FF-4A29-9522-1478EF7C33B1}" type="parTrans" cxnId="{7C9DB052-E63E-4E67-859D-BCCC67ECF16B}">
      <dgm:prSet/>
      <dgm:spPr/>
      <dgm:t>
        <a:bodyPr/>
        <a:lstStyle/>
        <a:p>
          <a:endParaRPr lang="ru-RU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6DAD14-0CF7-4E84-8610-1F7ED04B8284}" type="sibTrans" cxnId="{7C9DB052-E63E-4E67-859D-BCCC67ECF16B}">
      <dgm:prSet/>
      <dgm:spPr/>
      <dgm:t>
        <a:bodyPr/>
        <a:lstStyle/>
        <a:p>
          <a:endParaRPr lang="ru-RU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AA62C0-B703-480A-8232-E1091E5C0B45}">
      <dgm:prSet/>
      <dgm:spPr/>
      <dgm:t>
        <a:bodyPr/>
        <a:lstStyle/>
        <a:p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IDS tizimini k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nfigur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tsiy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shg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 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imk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 beruvchi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IDS v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 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him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 tizim h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tini kuz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tuvchi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hlil qism tiziml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ri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niql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 m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j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rni kuz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tuvchi b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shq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ruv k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ns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6E0558-9039-473F-9460-71EE2EC7D0C4}" type="parTrans" cxnId="{57324F43-3C5C-418E-8F92-70FA4864E62C}">
      <dgm:prSet/>
      <dgm:spPr/>
      <dgm:t>
        <a:bodyPr/>
        <a:lstStyle/>
        <a:p>
          <a:endParaRPr lang="ru-RU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A3CD9E-F711-4A51-9A81-762096B6529F}" type="sibTrans" cxnId="{57324F43-3C5C-418E-8F92-70FA4864E62C}">
      <dgm:prSet/>
      <dgm:spPr/>
      <dgm:t>
        <a:bodyPr/>
        <a:lstStyle/>
        <a:p>
          <a:endParaRPr lang="ru-RU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0698CB-D451-490A-9E54-751838647E70}">
      <dgm:prSet/>
      <dgm:spPr/>
      <dgm:t>
        <a:bodyPr/>
        <a:lstStyle/>
        <a:p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Bu tizim ikkit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 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siy sinfg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 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jr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til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rm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qq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 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ru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х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tsiz kirishni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niql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 tizimi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Netw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rk Intrusi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 Detecti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 System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) 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 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mpyuterg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 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ru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х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tsiz kirishni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niql</a:t>
          </a:r>
          <a:r>
            <a:rPr lang="ru-RU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 </a:t>
          </a:r>
          <a:endParaRPr lang="ru-RU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2EC39C-9719-4FDC-A432-09581A2CEDE6}" type="parTrans" cxnId="{B496204C-FC57-43E1-92B1-644109B44BB6}">
      <dgm:prSet/>
      <dgm:spPr/>
      <dgm:t>
        <a:bodyPr/>
        <a:lstStyle/>
        <a:p>
          <a:endParaRPr lang="ru-RU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986C7F-A6E9-4095-985A-EFEF1E17B0B2}" type="sibTrans" cxnId="{B496204C-FC57-43E1-92B1-644109B44BB6}">
      <dgm:prSet/>
      <dgm:spPr/>
      <dgm:t>
        <a:bodyPr/>
        <a:lstStyle/>
        <a:p>
          <a:endParaRPr lang="ru-RU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1390F9-BFB3-49E6-A8D2-CEC5B398076D}" type="pres">
      <dgm:prSet presAssocID="{9343CECC-609F-43B4-9F58-FDF6C512BE0A}" presName="linear" presStyleCnt="0">
        <dgm:presLayoutVars>
          <dgm:animLvl val="lvl"/>
          <dgm:resizeHandles val="exact"/>
        </dgm:presLayoutVars>
      </dgm:prSet>
      <dgm:spPr/>
    </dgm:pt>
    <dgm:pt modelId="{C98359F7-89F2-4177-BB7D-8CD3B6436AA7}" type="pres">
      <dgm:prSet presAssocID="{3EF9AB5B-8905-4D33-A042-1258FF0B2A5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0D032E0-0E0E-41B6-BB48-E966B28677A1}" type="pres">
      <dgm:prSet presAssocID="{2B50B652-B503-443D-9BFA-5C65CCE632A2}" presName="spacer" presStyleCnt="0"/>
      <dgm:spPr/>
    </dgm:pt>
    <dgm:pt modelId="{AF24D1A8-6F88-4E23-8B21-149A34D1B4D7}" type="pres">
      <dgm:prSet presAssocID="{4EB2613E-DE02-4144-BFBF-330D182DBA5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AD19392-F460-42F9-A778-04F250E2B7A5}" type="pres">
      <dgm:prSet presAssocID="{9456CEA5-11F7-402A-B1B0-E5EB0FE14084}" presName="spacer" presStyleCnt="0"/>
      <dgm:spPr/>
    </dgm:pt>
    <dgm:pt modelId="{12331125-696E-4EA7-8C3E-08B370E46136}" type="pres">
      <dgm:prSet presAssocID="{F33112F4-11BA-4EB9-8FDE-B13416998DB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6EDD642-5D2C-44DA-BCFD-3A72CE337996}" type="pres">
      <dgm:prSet presAssocID="{276DAD14-0CF7-4E84-8610-1F7ED04B8284}" presName="spacer" presStyleCnt="0"/>
      <dgm:spPr/>
    </dgm:pt>
    <dgm:pt modelId="{D0AD79D8-F62B-4539-892E-8E4CB3B2DFA9}" type="pres">
      <dgm:prSet presAssocID="{FDAA62C0-B703-480A-8232-E1091E5C0B4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9F0C752-5949-426B-AEF6-9B0070CB9BE7}" type="pres">
      <dgm:prSet presAssocID="{D3A3CD9E-F711-4A51-9A81-762096B6529F}" presName="spacer" presStyleCnt="0"/>
      <dgm:spPr/>
    </dgm:pt>
    <dgm:pt modelId="{DAF9774A-87FC-4F0F-848E-F931DFB127EA}" type="pres">
      <dgm:prSet presAssocID="{C60698CB-D451-490A-9E54-751838647E7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26F6426-60AA-4A06-BE57-D9FBD7299723}" type="presOf" srcId="{3EF9AB5B-8905-4D33-A042-1258FF0B2A55}" destId="{C98359F7-89F2-4177-BB7D-8CD3B6436AA7}" srcOrd="0" destOrd="0" presId="urn:microsoft.com/office/officeart/2005/8/layout/vList2"/>
    <dgm:cxn modelId="{1E84DD42-57CF-49B4-9AAD-F669AEE2BB01}" srcId="{9343CECC-609F-43B4-9F58-FDF6C512BE0A}" destId="{3EF9AB5B-8905-4D33-A042-1258FF0B2A55}" srcOrd="0" destOrd="0" parTransId="{DDDB98E0-4D70-4B59-BBFD-472AAD3DB43B}" sibTransId="{2B50B652-B503-443D-9BFA-5C65CCE632A2}"/>
    <dgm:cxn modelId="{57324F43-3C5C-418E-8F92-70FA4864E62C}" srcId="{9343CECC-609F-43B4-9F58-FDF6C512BE0A}" destId="{FDAA62C0-B703-480A-8232-E1091E5C0B45}" srcOrd="3" destOrd="0" parTransId="{D76E0558-9039-473F-9460-71EE2EC7D0C4}" sibTransId="{D3A3CD9E-F711-4A51-9A81-762096B6529F}"/>
    <dgm:cxn modelId="{30D30048-D0B9-46F5-A5CD-0A58E8AC4F33}" type="presOf" srcId="{4EB2613E-DE02-4144-BFBF-330D182DBA53}" destId="{AF24D1A8-6F88-4E23-8B21-149A34D1B4D7}" srcOrd="0" destOrd="0" presId="urn:microsoft.com/office/officeart/2005/8/layout/vList2"/>
    <dgm:cxn modelId="{B496204C-FC57-43E1-92B1-644109B44BB6}" srcId="{9343CECC-609F-43B4-9F58-FDF6C512BE0A}" destId="{C60698CB-D451-490A-9E54-751838647E70}" srcOrd="4" destOrd="0" parTransId="{312EC39C-9719-4FDC-A432-09581A2CEDE6}" sibTransId="{0F986C7F-A6E9-4095-985A-EFEF1E17B0B2}"/>
    <dgm:cxn modelId="{7C9DB052-E63E-4E67-859D-BCCC67ECF16B}" srcId="{9343CECC-609F-43B4-9F58-FDF6C512BE0A}" destId="{F33112F4-11BA-4EB9-8FDE-B13416998DB2}" srcOrd="2" destOrd="0" parTransId="{6B4D5C99-E8FF-4A29-9522-1478EF7C33B1}" sibTransId="{276DAD14-0CF7-4E84-8610-1F7ED04B8284}"/>
    <dgm:cxn modelId="{F2CE4A73-EF56-4860-8B22-6DDEA271DD29}" type="presOf" srcId="{9343CECC-609F-43B4-9F58-FDF6C512BE0A}" destId="{4C1390F9-BFB3-49E6-A8D2-CEC5B398076D}" srcOrd="0" destOrd="0" presId="urn:microsoft.com/office/officeart/2005/8/layout/vList2"/>
    <dgm:cxn modelId="{B4E9D254-4AE4-46C0-8A34-6075DBB490BF}" type="presOf" srcId="{C60698CB-D451-490A-9E54-751838647E70}" destId="{DAF9774A-87FC-4F0F-848E-F931DFB127EA}" srcOrd="0" destOrd="0" presId="urn:microsoft.com/office/officeart/2005/8/layout/vList2"/>
    <dgm:cxn modelId="{1F0CD1EE-BC39-4EEE-B3DC-005C006FC896}" srcId="{9343CECC-609F-43B4-9F58-FDF6C512BE0A}" destId="{4EB2613E-DE02-4144-BFBF-330D182DBA53}" srcOrd="1" destOrd="0" parTransId="{3893B8D2-63F1-40B6-BDC9-7F7815F260F4}" sibTransId="{9456CEA5-11F7-402A-B1B0-E5EB0FE14084}"/>
    <dgm:cxn modelId="{FEC9DDF3-D88E-4BFD-8B4B-DFA15039115F}" type="presOf" srcId="{FDAA62C0-B703-480A-8232-E1091E5C0B45}" destId="{D0AD79D8-F62B-4539-892E-8E4CB3B2DFA9}" srcOrd="0" destOrd="0" presId="urn:microsoft.com/office/officeart/2005/8/layout/vList2"/>
    <dgm:cxn modelId="{5081DEFA-71BC-4E4F-9A1D-B38550905B2F}" type="presOf" srcId="{F33112F4-11BA-4EB9-8FDE-B13416998DB2}" destId="{12331125-696E-4EA7-8C3E-08B370E46136}" srcOrd="0" destOrd="0" presId="urn:microsoft.com/office/officeart/2005/8/layout/vList2"/>
    <dgm:cxn modelId="{BD08F00E-3B9B-4800-81FC-ED2902D041DE}" type="presParOf" srcId="{4C1390F9-BFB3-49E6-A8D2-CEC5B398076D}" destId="{C98359F7-89F2-4177-BB7D-8CD3B6436AA7}" srcOrd="0" destOrd="0" presId="urn:microsoft.com/office/officeart/2005/8/layout/vList2"/>
    <dgm:cxn modelId="{82DA6E5A-5160-457E-89DE-12EEA669E2F2}" type="presParOf" srcId="{4C1390F9-BFB3-49E6-A8D2-CEC5B398076D}" destId="{80D032E0-0E0E-41B6-BB48-E966B28677A1}" srcOrd="1" destOrd="0" presId="urn:microsoft.com/office/officeart/2005/8/layout/vList2"/>
    <dgm:cxn modelId="{AC71DD19-820E-458E-99E4-1515B4838C75}" type="presParOf" srcId="{4C1390F9-BFB3-49E6-A8D2-CEC5B398076D}" destId="{AF24D1A8-6F88-4E23-8B21-149A34D1B4D7}" srcOrd="2" destOrd="0" presId="urn:microsoft.com/office/officeart/2005/8/layout/vList2"/>
    <dgm:cxn modelId="{6AD4753F-FC28-450C-8AED-E83BF3A9853F}" type="presParOf" srcId="{4C1390F9-BFB3-49E6-A8D2-CEC5B398076D}" destId="{EAD19392-F460-42F9-A778-04F250E2B7A5}" srcOrd="3" destOrd="0" presId="urn:microsoft.com/office/officeart/2005/8/layout/vList2"/>
    <dgm:cxn modelId="{165E169D-197F-439E-AAA1-DF96836AFFBC}" type="presParOf" srcId="{4C1390F9-BFB3-49E6-A8D2-CEC5B398076D}" destId="{12331125-696E-4EA7-8C3E-08B370E46136}" srcOrd="4" destOrd="0" presId="urn:microsoft.com/office/officeart/2005/8/layout/vList2"/>
    <dgm:cxn modelId="{D6A54615-E21D-434E-992D-9F3E88C1F370}" type="presParOf" srcId="{4C1390F9-BFB3-49E6-A8D2-CEC5B398076D}" destId="{76EDD642-5D2C-44DA-BCFD-3A72CE337996}" srcOrd="5" destOrd="0" presId="urn:microsoft.com/office/officeart/2005/8/layout/vList2"/>
    <dgm:cxn modelId="{C69EAAE6-1281-4241-A6ED-2D5E3AB3292D}" type="presParOf" srcId="{4C1390F9-BFB3-49E6-A8D2-CEC5B398076D}" destId="{D0AD79D8-F62B-4539-892E-8E4CB3B2DFA9}" srcOrd="6" destOrd="0" presId="urn:microsoft.com/office/officeart/2005/8/layout/vList2"/>
    <dgm:cxn modelId="{543813EF-52C4-4299-AC8F-B040E2019ACD}" type="presParOf" srcId="{4C1390F9-BFB3-49E6-A8D2-CEC5B398076D}" destId="{69F0C752-5949-426B-AEF6-9B0070CB9BE7}" srcOrd="7" destOrd="0" presId="urn:microsoft.com/office/officeart/2005/8/layout/vList2"/>
    <dgm:cxn modelId="{17B3DD72-1065-4429-8B17-1F5074E817DE}" type="presParOf" srcId="{4C1390F9-BFB3-49E6-A8D2-CEC5B398076D}" destId="{DAF9774A-87FC-4F0F-848E-F931DFB127E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37A5DD-A66F-46B3-98D6-B5497F48A4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D2FA3CBF-AB1A-4E7D-85E7-B37B4195AC72}">
      <dgm:prSet/>
      <dgm:spPr/>
      <dgm:t>
        <a:bodyPr/>
        <a:lstStyle/>
        <a:p>
          <a:pPr algn="ctr"/>
          <a:r>
            <a:rPr lang="en-US" b="1" baseline="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Tаrmоqqа</a:t>
          </a:r>
          <a:r>
            <a:rPr lang="en-US" b="1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baseline="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ruхsаtsiz</a:t>
          </a:r>
          <a:r>
            <a:rPr lang="en-US" b="1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baseline="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kirishni</a:t>
          </a:r>
          <a:r>
            <a:rPr lang="en-US" b="1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baseline="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аniqlаsh</a:t>
          </a:r>
          <a:r>
            <a:rPr lang="en-US" b="1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baseline="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tizimi</a:t>
          </a:r>
          <a:r>
            <a:rPr lang="en-US" b="1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(NIDS) </a:t>
          </a:r>
          <a:r>
            <a:rPr lang="en-US" b="1" baseline="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ishlаsh</a:t>
          </a:r>
          <a:r>
            <a:rPr lang="en-US" b="1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baseline="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tаmоyili</a:t>
          </a:r>
          <a:r>
            <a:rPr lang="en-US" b="1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baseline="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quyidаgichа</a:t>
          </a:r>
          <a:endParaRPr lang="ru-RU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CEA1F2-71BF-43A8-8D8F-23464013CA0C}" type="parTrans" cxnId="{E1180520-4826-40E5-BA4D-212FFDF1FB80}">
      <dgm:prSet/>
      <dgm:spPr/>
      <dgm:t>
        <a:bodyPr/>
        <a:lstStyle/>
        <a:p>
          <a:pPr algn="ctr"/>
          <a:endParaRPr lang="ru-RU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C1C0926-649D-4653-8C6D-7ED566B57EF2}" type="sibTrans" cxnId="{E1180520-4826-40E5-BA4D-212FFDF1FB80}">
      <dgm:prSet/>
      <dgm:spPr/>
      <dgm:t>
        <a:bodyPr/>
        <a:lstStyle/>
        <a:p>
          <a:pPr algn="ctr"/>
          <a:endParaRPr lang="ru-RU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E9AE3A-A735-4FB5-A11B-E5514240357C}" type="pres">
      <dgm:prSet presAssocID="{8037A5DD-A66F-46B3-98D6-B5497F48A464}" presName="linear" presStyleCnt="0">
        <dgm:presLayoutVars>
          <dgm:animLvl val="lvl"/>
          <dgm:resizeHandles val="exact"/>
        </dgm:presLayoutVars>
      </dgm:prSet>
      <dgm:spPr/>
    </dgm:pt>
    <dgm:pt modelId="{59E0008A-773A-4E39-BE31-0C32992919D4}" type="pres">
      <dgm:prSet presAssocID="{D2FA3CBF-AB1A-4E7D-85E7-B37B4195AC7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1180520-4826-40E5-BA4D-212FFDF1FB80}" srcId="{8037A5DD-A66F-46B3-98D6-B5497F48A464}" destId="{D2FA3CBF-AB1A-4E7D-85E7-B37B4195AC72}" srcOrd="0" destOrd="0" parTransId="{B5CEA1F2-71BF-43A8-8D8F-23464013CA0C}" sibTransId="{2C1C0926-649D-4653-8C6D-7ED566B57EF2}"/>
    <dgm:cxn modelId="{EEB2F22B-2973-4E11-B07E-D6D182CBA66C}" type="presOf" srcId="{D2FA3CBF-AB1A-4E7D-85E7-B37B4195AC72}" destId="{59E0008A-773A-4E39-BE31-0C32992919D4}" srcOrd="0" destOrd="0" presId="urn:microsoft.com/office/officeart/2005/8/layout/vList2"/>
    <dgm:cxn modelId="{115C9ED6-5887-4088-9020-7A9E18F515E6}" type="presOf" srcId="{8037A5DD-A66F-46B3-98D6-B5497F48A464}" destId="{75E9AE3A-A735-4FB5-A11B-E5514240357C}" srcOrd="0" destOrd="0" presId="urn:microsoft.com/office/officeart/2005/8/layout/vList2"/>
    <dgm:cxn modelId="{63F24781-B9BA-4130-9C07-BB504AF292A5}" type="presParOf" srcId="{75E9AE3A-A735-4FB5-A11B-E5514240357C}" destId="{59E0008A-773A-4E39-BE31-0C32992919D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9A0DEE-E235-4378-9D26-F0965606A98A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BC02E6F2-7276-431B-BE63-FCF06F532893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96ECB1-2CB1-4F55-A902-42F178EE4536}" type="parTrans" cxnId="{EF2CE318-021C-4058-8B88-015089CAF33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8DCFBD-E9EF-4732-813A-6BFB2D11CD4A}" type="sibTrans" cxnId="{EF2CE318-021C-4058-8B88-015089CAF33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A5C48F-5687-4F56-9BBB-DB1586B14FD7}">
      <dgm:prSet/>
      <dgm:spPr/>
      <dgm:t>
        <a:bodyPr/>
        <a:lstStyle/>
        <a:p>
          <a:r>
            <a:rPr lang="en-US" baseline="0">
              <a:latin typeface="Times New Roman" panose="02020603050405020304" pitchFamily="18" charset="0"/>
              <a:cs typeface="Times New Roman" panose="02020603050405020304" pitchFamily="18" charset="0"/>
            </a:rPr>
            <a:t>tаrmоqqа kirish huquqigа egа bо‘lgаn trаfiklаrni tekshirаdi;</a:t>
          </a:r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03109D-9B38-42F6-BAE3-190F41AA36D8}" type="parTrans" cxnId="{4AD3A85C-906B-4652-891E-812081DA677A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D42108-1DD9-4BFE-823E-DA8B16C374FE}" type="sibTrans" cxnId="{4AD3A85C-906B-4652-891E-812081DA677A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AFDE829-62A3-466E-83F7-0D3E3DE541B0}">
      <dgm:prSet/>
      <dgm:spPr/>
      <dgm:t>
        <a:bodyPr/>
        <a:lstStyle/>
        <a:p>
          <a:r>
            <a:rPr lang="en-US" baseline="0">
              <a:latin typeface="Times New Roman" panose="02020603050405020304" pitchFamily="18" charset="0"/>
              <a:cs typeface="Times New Roman" panose="02020603050405020304" pitchFamily="18" charset="0"/>
            </a:rPr>
            <a:t>zаrаrli vа ruхsаtgа egа bо‘lmаgаn pаketlаrgа cheklоv qо‘yаdi.</a:t>
          </a:r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9D0644-4BF9-4CFC-84C8-95A883A43501}" type="parTrans" cxnId="{7D3054C3-2EED-4CD1-9A8E-E2E295C573D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17C04B-69C7-401D-8B6B-C634A4B881BB}" type="sibTrans" cxnId="{7D3054C3-2EED-4CD1-9A8E-E2E295C573D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E829B2-7690-4E32-BC77-3C0A0729C58C}" type="pres">
      <dgm:prSet presAssocID="{7D9A0DEE-E235-4378-9D26-F0965606A98A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C62E231C-AA3C-4F74-8D0F-720907E89F7B}" type="pres">
      <dgm:prSet presAssocID="{7D9A0DEE-E235-4378-9D26-F0965606A98A}" presName="outerBox" presStyleCnt="0"/>
      <dgm:spPr/>
    </dgm:pt>
    <dgm:pt modelId="{242E1773-7AAC-44FF-8B55-235159254138}" type="pres">
      <dgm:prSet presAssocID="{7D9A0DEE-E235-4378-9D26-F0965606A98A}" presName="outerBoxParent" presStyleLbl="node1" presStyleIdx="0" presStyleCnt="1" custLinFactNeighborX="-875" custLinFactNeighborY="-33333"/>
      <dgm:spPr/>
    </dgm:pt>
    <dgm:pt modelId="{A15A163F-E8D0-427E-B67E-8F894A0F0BDE}" type="pres">
      <dgm:prSet presAssocID="{7D9A0DEE-E235-4378-9D26-F0965606A98A}" presName="outerBoxChildren" presStyleCnt="0"/>
      <dgm:spPr/>
    </dgm:pt>
    <dgm:pt modelId="{5B698834-B621-454F-9D85-8F1745192F27}" type="pres">
      <dgm:prSet presAssocID="{55A5C48F-5687-4F56-9BBB-DB1586B14FD7}" presName="oChild" presStyleLbl="fgAcc1" presStyleIdx="0" presStyleCnt="2">
        <dgm:presLayoutVars>
          <dgm:bulletEnabled val="1"/>
        </dgm:presLayoutVars>
      </dgm:prSet>
      <dgm:spPr/>
    </dgm:pt>
    <dgm:pt modelId="{FFCC4340-2B1A-43C0-8A20-F1BBC4A3582E}" type="pres">
      <dgm:prSet presAssocID="{E2D42108-1DD9-4BFE-823E-DA8B16C374FE}" presName="outerSibTrans" presStyleCnt="0"/>
      <dgm:spPr/>
    </dgm:pt>
    <dgm:pt modelId="{8D5E0872-B9E4-4F88-9855-51C9D9471D18}" type="pres">
      <dgm:prSet presAssocID="{7AFDE829-62A3-466E-83F7-0D3E3DE541B0}" presName="oChild" presStyleLbl="fgAcc1" presStyleIdx="1" presStyleCnt="2">
        <dgm:presLayoutVars>
          <dgm:bulletEnabled val="1"/>
        </dgm:presLayoutVars>
      </dgm:prSet>
      <dgm:spPr/>
    </dgm:pt>
  </dgm:ptLst>
  <dgm:cxnLst>
    <dgm:cxn modelId="{91270D10-A741-4497-BD58-1D22DB6AF15D}" type="presOf" srcId="{7AFDE829-62A3-466E-83F7-0D3E3DE541B0}" destId="{8D5E0872-B9E4-4F88-9855-51C9D9471D18}" srcOrd="0" destOrd="0" presId="urn:microsoft.com/office/officeart/2005/8/layout/target2"/>
    <dgm:cxn modelId="{BD7DBF17-3C8A-4922-BD94-B81BA4572E42}" type="presOf" srcId="{55A5C48F-5687-4F56-9BBB-DB1586B14FD7}" destId="{5B698834-B621-454F-9D85-8F1745192F27}" srcOrd="0" destOrd="0" presId="urn:microsoft.com/office/officeart/2005/8/layout/target2"/>
    <dgm:cxn modelId="{EF2CE318-021C-4058-8B88-015089CAF337}" srcId="{7D9A0DEE-E235-4378-9D26-F0965606A98A}" destId="{BC02E6F2-7276-431B-BE63-FCF06F532893}" srcOrd="0" destOrd="0" parTransId="{7E96ECB1-2CB1-4F55-A902-42F178EE4536}" sibTransId="{E28DCFBD-E9EF-4732-813A-6BFB2D11CD4A}"/>
    <dgm:cxn modelId="{4AD3A85C-906B-4652-891E-812081DA677A}" srcId="{BC02E6F2-7276-431B-BE63-FCF06F532893}" destId="{55A5C48F-5687-4F56-9BBB-DB1586B14FD7}" srcOrd="0" destOrd="0" parTransId="{C903109D-9B38-42F6-BAE3-190F41AA36D8}" sibTransId="{E2D42108-1DD9-4BFE-823E-DA8B16C374FE}"/>
    <dgm:cxn modelId="{F7447567-87E6-4F46-9710-B79275E39608}" type="presOf" srcId="{BC02E6F2-7276-431B-BE63-FCF06F532893}" destId="{242E1773-7AAC-44FF-8B55-235159254138}" srcOrd="0" destOrd="0" presId="urn:microsoft.com/office/officeart/2005/8/layout/target2"/>
    <dgm:cxn modelId="{7D3054C3-2EED-4CD1-9A8E-E2E295C573D6}" srcId="{BC02E6F2-7276-431B-BE63-FCF06F532893}" destId="{7AFDE829-62A3-466E-83F7-0D3E3DE541B0}" srcOrd="1" destOrd="0" parTransId="{3D9D0644-4BF9-4CFC-84C8-95A883A43501}" sibTransId="{BB17C04B-69C7-401D-8B6B-C634A4B881BB}"/>
    <dgm:cxn modelId="{AF598AE0-991C-4D49-ACB9-83DD1CC9BDE6}" type="presOf" srcId="{7D9A0DEE-E235-4378-9D26-F0965606A98A}" destId="{69E829B2-7690-4E32-BC77-3C0A0729C58C}" srcOrd="0" destOrd="0" presId="urn:microsoft.com/office/officeart/2005/8/layout/target2"/>
    <dgm:cxn modelId="{90BC6E1A-6984-4DAE-BC7D-F8DA79D7422B}" type="presParOf" srcId="{69E829B2-7690-4E32-BC77-3C0A0729C58C}" destId="{C62E231C-AA3C-4F74-8D0F-720907E89F7B}" srcOrd="0" destOrd="0" presId="urn:microsoft.com/office/officeart/2005/8/layout/target2"/>
    <dgm:cxn modelId="{1CDF790A-5042-4BE0-8548-57D6783B63D3}" type="presParOf" srcId="{C62E231C-AA3C-4F74-8D0F-720907E89F7B}" destId="{242E1773-7AAC-44FF-8B55-235159254138}" srcOrd="0" destOrd="0" presId="urn:microsoft.com/office/officeart/2005/8/layout/target2"/>
    <dgm:cxn modelId="{C36CEB18-BDDC-47D4-9F3E-7CABCB6B4673}" type="presParOf" srcId="{C62E231C-AA3C-4F74-8D0F-720907E89F7B}" destId="{A15A163F-E8D0-427E-B67E-8F894A0F0BDE}" srcOrd="1" destOrd="0" presId="urn:microsoft.com/office/officeart/2005/8/layout/target2"/>
    <dgm:cxn modelId="{2FBCD999-7629-4117-9873-18A3602DAF5E}" type="presParOf" srcId="{A15A163F-E8D0-427E-B67E-8F894A0F0BDE}" destId="{5B698834-B621-454F-9D85-8F1745192F27}" srcOrd="0" destOrd="0" presId="urn:microsoft.com/office/officeart/2005/8/layout/target2"/>
    <dgm:cxn modelId="{5E0F836D-C953-41C6-BC4C-13308019A5B9}" type="presParOf" srcId="{A15A163F-E8D0-427E-B67E-8F894A0F0BDE}" destId="{FFCC4340-2B1A-43C0-8A20-F1BBC4A3582E}" srcOrd="1" destOrd="0" presId="urn:microsoft.com/office/officeart/2005/8/layout/target2"/>
    <dgm:cxn modelId="{5EB88E42-4D44-4F3E-ACC9-8A4D1468F491}" type="presParOf" srcId="{A15A163F-E8D0-427E-B67E-8F894A0F0BDE}" destId="{8D5E0872-B9E4-4F88-9855-51C9D9471D18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597DC5-5E79-42CA-9BD8-BB22B3534E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037A6AAC-EFA8-4F9E-A44A-4445EA296E2D}">
      <dgm:prSet/>
      <dgm:spPr/>
      <dgm:t>
        <a:bodyPr/>
        <a:lstStyle/>
        <a:p>
          <a:pPr algn="ctr"/>
          <a:r>
            <a:rPr lang="en-US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Him</a:t>
          </a:r>
          <a:r>
            <a:rPr lang="ru-RU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</a:t>
          </a:r>
          <a:r>
            <a:rPr lang="ru-RU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 </a:t>
          </a:r>
          <a:r>
            <a:rPr lang="en-US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</a:t>
          </a:r>
          <a:r>
            <a:rPr lang="ru-RU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sit</a:t>
          </a:r>
          <a:r>
            <a:rPr lang="ru-RU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sining quyid</a:t>
          </a:r>
          <a:r>
            <a:rPr lang="ru-RU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 </a:t>
          </a:r>
          <a:r>
            <a:rPr lang="en-US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ru-RU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</a:t>
          </a:r>
          <a:r>
            <a:rPr lang="ru-RU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</a:t>
          </a:r>
          <a:r>
            <a:rPr lang="ru-RU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о‘</a:t>
          </a:r>
          <a:r>
            <a:rPr lang="en-US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tilg</a:t>
          </a:r>
          <a:r>
            <a:rPr lang="ru-RU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 qul</a:t>
          </a:r>
          <a:r>
            <a:rPr lang="ru-RU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ylikl</a:t>
          </a:r>
          <a:r>
            <a:rPr lang="ru-RU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ri</a:t>
          </a:r>
          <a:r>
            <a:rPr lang="ru-RU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а</a:t>
          </a:r>
          <a:r>
            <a:rPr lang="en-US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yniqs</a:t>
          </a:r>
          <a:r>
            <a:rPr lang="ru-RU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а, </a:t>
          </a:r>
          <a:r>
            <a:rPr lang="en-US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</a:t>
          </a:r>
          <a:r>
            <a:rPr lang="ru-RU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ketl</a:t>
          </a:r>
          <a:r>
            <a:rPr lang="ru-RU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rni filtrl</a:t>
          </a:r>
          <a:r>
            <a:rPr lang="ru-RU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 funksiy</a:t>
          </a:r>
          <a:r>
            <a:rPr lang="ru-RU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 D</a:t>
          </a:r>
          <a:r>
            <a:rPr lang="ru-RU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 hujumig</a:t>
          </a:r>
          <a:r>
            <a:rPr lang="ru-RU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 </a:t>
          </a:r>
          <a:r>
            <a:rPr lang="en-US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</a:t>
          </a:r>
          <a:r>
            <a:rPr lang="ru-RU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rshi him</a:t>
          </a:r>
          <a:r>
            <a:rPr lang="ru-RU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</a:t>
          </a:r>
          <a:r>
            <a:rPr lang="ru-RU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</a:t>
          </a:r>
          <a:r>
            <a:rPr lang="ru-RU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nishning s</a:t>
          </a:r>
          <a:r>
            <a:rPr lang="ru-RU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</a:t>
          </a:r>
          <a:r>
            <a:rPr lang="ru-RU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</a:t>
          </a:r>
          <a:r>
            <a:rPr lang="ru-RU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 v</a:t>
          </a:r>
          <a:r>
            <a:rPr lang="ru-RU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sit</a:t>
          </a:r>
          <a:r>
            <a:rPr lang="ru-RU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sidir</a:t>
          </a:r>
          <a:r>
            <a:rPr lang="ru-RU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Pаket filtrlаri quyidаgilаrni nаzоrаt qilаdi:</a:t>
          </a:r>
          <a:br>
            <a:rPr lang="ru-RU" b="1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endParaRPr lang="ru-RU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CADC38-F9C0-4765-A465-3BD48F2C2D60}" type="parTrans" cxnId="{72A27E7F-3076-401C-AB2C-6D50217DDA2C}">
      <dgm:prSet/>
      <dgm:spPr/>
      <dgm:t>
        <a:bodyPr/>
        <a:lstStyle/>
        <a:p>
          <a:endParaRPr lang="ru-RU"/>
        </a:p>
      </dgm:t>
    </dgm:pt>
    <dgm:pt modelId="{E7209D9D-6137-4E12-B6D4-F471B867A981}" type="sibTrans" cxnId="{72A27E7F-3076-401C-AB2C-6D50217DDA2C}">
      <dgm:prSet/>
      <dgm:spPr/>
      <dgm:t>
        <a:bodyPr/>
        <a:lstStyle/>
        <a:p>
          <a:endParaRPr lang="ru-RU"/>
        </a:p>
      </dgm:t>
    </dgm:pt>
    <dgm:pt modelId="{8DE21BE0-6BA1-47B0-8409-EABEFB65CD44}" type="pres">
      <dgm:prSet presAssocID="{65597DC5-5E79-42CA-9BD8-BB22B3534E78}" presName="linear" presStyleCnt="0">
        <dgm:presLayoutVars>
          <dgm:animLvl val="lvl"/>
          <dgm:resizeHandles val="exact"/>
        </dgm:presLayoutVars>
      </dgm:prSet>
      <dgm:spPr/>
    </dgm:pt>
    <dgm:pt modelId="{C418D83B-ECB5-4070-A127-84B24DFC5D14}" type="pres">
      <dgm:prSet presAssocID="{037A6AAC-EFA8-4F9E-A44A-4445EA296E2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2A27E7F-3076-401C-AB2C-6D50217DDA2C}" srcId="{65597DC5-5E79-42CA-9BD8-BB22B3534E78}" destId="{037A6AAC-EFA8-4F9E-A44A-4445EA296E2D}" srcOrd="0" destOrd="0" parTransId="{EDCADC38-F9C0-4765-A465-3BD48F2C2D60}" sibTransId="{E7209D9D-6137-4E12-B6D4-F471B867A981}"/>
    <dgm:cxn modelId="{D0546085-A89B-4AC4-9457-EA6FE15EC18F}" type="presOf" srcId="{037A6AAC-EFA8-4F9E-A44A-4445EA296E2D}" destId="{C418D83B-ECB5-4070-A127-84B24DFC5D14}" srcOrd="0" destOrd="0" presId="urn:microsoft.com/office/officeart/2005/8/layout/vList2"/>
    <dgm:cxn modelId="{843BD498-ACBC-4EC0-905F-F2C1AD3FD3DF}" type="presOf" srcId="{65597DC5-5E79-42CA-9BD8-BB22B3534E78}" destId="{8DE21BE0-6BA1-47B0-8409-EABEFB65CD44}" srcOrd="0" destOrd="0" presId="urn:microsoft.com/office/officeart/2005/8/layout/vList2"/>
    <dgm:cxn modelId="{3E2692CB-5045-4C46-AD07-150B6D74867F}" type="presParOf" srcId="{8DE21BE0-6BA1-47B0-8409-EABEFB65CD44}" destId="{C418D83B-ECB5-4070-A127-84B24DFC5D1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7BB8680-B60E-4860-8621-60854182F81E}" type="doc">
      <dgm:prSet loTypeId="urn:microsoft.com/office/officeart/2005/8/layout/hList6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B4DF49EC-5DE0-4AD5-87AC-96D39D21ECB6}">
      <dgm:prSet phldrT="[Текст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E’TIBORINGIZ UCHUN RAXMAT!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9D56A7-1061-4CD3-9ABA-BD011860BC4F}" type="parTrans" cxnId="{F66A9DBB-83A2-4794-B3D2-B96E7D2A358B}">
      <dgm:prSet/>
      <dgm:spPr/>
      <dgm:t>
        <a:bodyPr/>
        <a:lstStyle/>
        <a:p>
          <a:endParaRPr lang="ru-RU"/>
        </a:p>
      </dgm:t>
    </dgm:pt>
    <dgm:pt modelId="{7CE652C1-CDAF-44ED-BE07-33A0F2ACB00D}" type="sibTrans" cxnId="{F66A9DBB-83A2-4794-B3D2-B96E7D2A358B}">
      <dgm:prSet/>
      <dgm:spPr/>
      <dgm:t>
        <a:bodyPr/>
        <a:lstStyle/>
        <a:p>
          <a:endParaRPr lang="ru-RU"/>
        </a:p>
      </dgm:t>
    </dgm:pt>
    <dgm:pt modelId="{CDA6DDB9-C90C-4D6D-976F-44F92A322249}" type="pres">
      <dgm:prSet presAssocID="{D7BB8680-B60E-4860-8621-60854182F81E}" presName="Name0" presStyleCnt="0">
        <dgm:presLayoutVars>
          <dgm:dir/>
          <dgm:resizeHandles val="exact"/>
        </dgm:presLayoutVars>
      </dgm:prSet>
      <dgm:spPr/>
    </dgm:pt>
    <dgm:pt modelId="{72BEECD6-909B-48D8-AD39-91EA1F39DC05}" type="pres">
      <dgm:prSet presAssocID="{B4DF49EC-5DE0-4AD5-87AC-96D39D21ECB6}" presName="node" presStyleLbl="node1" presStyleIdx="0" presStyleCnt="1">
        <dgm:presLayoutVars>
          <dgm:bulletEnabled val="1"/>
        </dgm:presLayoutVars>
      </dgm:prSet>
      <dgm:spPr>
        <a:prstGeom prst="round2DiagRect">
          <a:avLst/>
        </a:prstGeom>
      </dgm:spPr>
    </dgm:pt>
  </dgm:ptLst>
  <dgm:cxnLst>
    <dgm:cxn modelId="{483C514E-804F-4623-AA41-E3C84801C146}" type="presOf" srcId="{B4DF49EC-5DE0-4AD5-87AC-96D39D21ECB6}" destId="{72BEECD6-909B-48D8-AD39-91EA1F39DC05}" srcOrd="0" destOrd="0" presId="urn:microsoft.com/office/officeart/2005/8/layout/hList6"/>
    <dgm:cxn modelId="{0A8E8573-4B1F-4867-A859-66D448AA44FA}" type="presOf" srcId="{D7BB8680-B60E-4860-8621-60854182F81E}" destId="{CDA6DDB9-C90C-4D6D-976F-44F92A322249}" srcOrd="0" destOrd="0" presId="urn:microsoft.com/office/officeart/2005/8/layout/hList6"/>
    <dgm:cxn modelId="{F66A9DBB-83A2-4794-B3D2-B96E7D2A358B}" srcId="{D7BB8680-B60E-4860-8621-60854182F81E}" destId="{B4DF49EC-5DE0-4AD5-87AC-96D39D21ECB6}" srcOrd="0" destOrd="0" parTransId="{9C9D56A7-1061-4CD3-9ABA-BD011860BC4F}" sibTransId="{7CE652C1-CDAF-44ED-BE07-33A0F2ACB00D}"/>
    <dgm:cxn modelId="{EB25F92D-CC82-4F6A-A887-0C819D4CF11C}" type="presParOf" srcId="{CDA6DDB9-C90C-4D6D-976F-44F92A322249}" destId="{72BEECD6-909B-48D8-AD39-91EA1F39DC05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784D3-1AE1-4F8D-98CC-F55771E93592}">
      <dsp:nvSpPr>
        <dsp:cNvPr id="0" name=""/>
        <dsp:cNvSpPr/>
      </dsp:nvSpPr>
      <dsp:spPr>
        <a:xfrm>
          <a:off x="0" y="79558"/>
          <a:ext cx="8229600" cy="14250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Zаmоnаviy ахbоrоt teхnоlоgiyаlаrni qо‘llаsh hаr bir tаshkilоtning rivоjlаnishi uchun zаruriy vоsitа bо‘lib qоldi, Ipsec prоtоkоli esа аynаn quyidаgilаr uchun sаmаrаli himоyаni tа’minlаydi:</a:t>
          </a:r>
          <a:br>
            <a:rPr lang="ru-RU" sz="21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endParaRPr lang="ru-RU" sz="2100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566" y="149124"/>
        <a:ext cx="8090468" cy="12859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80B46-1160-402B-BDE1-A913E2781370}">
      <dsp:nvSpPr>
        <dsp:cNvPr id="0" name=""/>
        <dsp:cNvSpPr/>
      </dsp:nvSpPr>
      <dsp:spPr>
        <a:xfrm>
          <a:off x="0" y="69569"/>
          <a:ext cx="8229600" cy="1003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IDS tiziml</a:t>
          </a:r>
          <a:r>
            <a:rPr lang="ru-RU" sz="2600" b="1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2600" b="1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ri</a:t>
          </a:r>
          <a:r>
            <a:rPr lang="ru-RU" sz="2600" b="1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 а</a:t>
          </a:r>
          <a:r>
            <a:rPr lang="en-US" sz="2600" b="1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r</a:t>
          </a:r>
          <a:r>
            <a:rPr lang="ru-RU" sz="2600" b="1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х</a:t>
          </a:r>
          <a:r>
            <a:rPr lang="en-US" sz="2600" b="1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itektur</a:t>
          </a:r>
          <a:r>
            <a:rPr lang="ru-RU" sz="2600" b="1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2600" b="1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si t</a:t>
          </a:r>
          <a:r>
            <a:rPr lang="ru-RU" sz="2600" b="1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2600" b="1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rkibig</a:t>
          </a:r>
          <a:r>
            <a:rPr lang="ru-RU" sz="2600" b="1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а </a:t>
          </a:r>
          <a:r>
            <a:rPr lang="en-US" sz="2600" b="1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quyid</a:t>
          </a:r>
          <a:r>
            <a:rPr lang="ru-RU" sz="2600" b="1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2600" b="1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gil</a:t>
          </a:r>
          <a:r>
            <a:rPr lang="ru-RU" sz="2600" b="1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2600" b="1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r kir</a:t>
          </a:r>
          <a:r>
            <a:rPr lang="ru-RU" sz="2600" b="1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2600" b="1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di</a:t>
          </a:r>
          <a:r>
            <a:rPr lang="ru-RU" sz="2600" b="1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br>
            <a:rPr lang="ru-RU" sz="2600" b="1" kern="1200" baseline="0">
              <a:latin typeface="Times New Roman" panose="02020603050405020304" pitchFamily="18" charset="0"/>
              <a:cs typeface="Times New Roman" panose="02020603050405020304" pitchFamily="18" charset="0"/>
            </a:rPr>
          </a:br>
          <a:endParaRPr lang="ru-RU" sz="2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004" y="118573"/>
        <a:ext cx="8131592" cy="9058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8359F7-89F2-4177-BB7D-8CD3B6436AA7}">
      <dsp:nvSpPr>
        <dsp:cNvPr id="0" name=""/>
        <dsp:cNvSpPr/>
      </dsp:nvSpPr>
      <dsp:spPr>
        <a:xfrm>
          <a:off x="0" y="421394"/>
          <a:ext cx="7773339" cy="656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him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 tiziml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 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ха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vfsizligi bil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 b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‘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liq h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tl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rni yig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‘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ib t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hlill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vchi sens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 qism tizimi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sz="1700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041" y="453435"/>
        <a:ext cx="7709257" cy="592288"/>
      </dsp:txXfrm>
    </dsp:sp>
    <dsp:sp modelId="{AF24D1A8-6F88-4E23-8B21-149A34D1B4D7}">
      <dsp:nvSpPr>
        <dsp:cNvPr id="0" name=""/>
        <dsp:cNvSpPr/>
      </dsp:nvSpPr>
      <dsp:spPr>
        <a:xfrm>
          <a:off x="0" y="1126725"/>
          <a:ext cx="7773339" cy="656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sens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rl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 m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а’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lum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tl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rig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 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о‘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 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shubh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 h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tl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 v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 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hujuml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rni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niql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shg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 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о‘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lj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ll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 t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hlill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vchi qism tizimi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sz="1700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041" y="1158766"/>
        <a:ext cx="7709257" cy="592288"/>
      </dsp:txXfrm>
    </dsp:sp>
    <dsp:sp modelId="{12331125-696E-4EA7-8C3E-08B370E46136}">
      <dsp:nvSpPr>
        <dsp:cNvPr id="0" name=""/>
        <dsp:cNvSpPr/>
      </dsp:nvSpPr>
      <dsp:spPr>
        <a:xfrm>
          <a:off x="0" y="1832055"/>
          <a:ext cx="7773339" cy="656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hlil n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tij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ri v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 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stl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bki h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tl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 h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qid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 m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а’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lum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tl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rni yig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‘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ishni t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а’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minl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ydig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о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mb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хо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а;</a:t>
          </a:r>
          <a:endParaRPr lang="ru-RU" sz="1700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041" y="1864096"/>
        <a:ext cx="7709257" cy="592288"/>
      </dsp:txXfrm>
    </dsp:sp>
    <dsp:sp modelId="{D0AD79D8-F62B-4539-892E-8E4CB3B2DFA9}">
      <dsp:nvSpPr>
        <dsp:cNvPr id="0" name=""/>
        <dsp:cNvSpPr/>
      </dsp:nvSpPr>
      <dsp:spPr>
        <a:xfrm>
          <a:off x="0" y="2537385"/>
          <a:ext cx="7773339" cy="656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IDS tizimini k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nfigur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tsiy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shg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 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imk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 beruvchi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IDS v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 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him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 tizim h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tini kuz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tuvchi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hlil qism tiziml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ri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niql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 m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j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rni kuz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tuvchi b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shq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ruv k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ns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sz="1700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041" y="2569426"/>
        <a:ext cx="7709257" cy="592288"/>
      </dsp:txXfrm>
    </dsp:sp>
    <dsp:sp modelId="{DAF9774A-87FC-4F0F-848E-F931DFB127EA}">
      <dsp:nvSpPr>
        <dsp:cNvPr id="0" name=""/>
        <dsp:cNvSpPr/>
      </dsp:nvSpPr>
      <dsp:spPr>
        <a:xfrm>
          <a:off x="0" y="3242715"/>
          <a:ext cx="7773339" cy="656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Bu tizim ikkit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 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siy sinfg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 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jr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til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rm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qq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 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ru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х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tsiz kirishni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niql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 tizimi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Netw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rk Intrusi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 Detecti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 System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) 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 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mpyuterg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 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ru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х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tsiz kirishni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niql</a:t>
          </a:r>
          <a:r>
            <a:rPr lang="ru-RU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700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 </a:t>
          </a:r>
          <a:endParaRPr lang="ru-RU" sz="1700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041" y="3274756"/>
        <a:ext cx="7709257" cy="5922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0008A-773A-4E39-BE31-0C32992919D4}">
      <dsp:nvSpPr>
        <dsp:cNvPr id="0" name=""/>
        <dsp:cNvSpPr/>
      </dsp:nvSpPr>
      <dsp:spPr>
        <a:xfrm>
          <a:off x="0" y="11654"/>
          <a:ext cx="8229600" cy="1119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baseline="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Tаrmоqqа</a:t>
          </a:r>
          <a:r>
            <a:rPr lang="en-US" sz="2900" b="1" kern="120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b="1" kern="1200" baseline="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ruхsаtsiz</a:t>
          </a:r>
          <a:r>
            <a:rPr lang="en-US" sz="2900" b="1" kern="120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b="1" kern="1200" baseline="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kirishni</a:t>
          </a:r>
          <a:r>
            <a:rPr lang="en-US" sz="2900" b="1" kern="120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b="1" kern="1200" baseline="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аniqlаsh</a:t>
          </a:r>
          <a:r>
            <a:rPr lang="en-US" sz="2900" b="1" kern="120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b="1" kern="1200" baseline="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tizimi</a:t>
          </a:r>
          <a:r>
            <a:rPr lang="en-US" sz="2900" b="1" kern="120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(NIDS) </a:t>
          </a:r>
          <a:r>
            <a:rPr lang="en-US" sz="2900" b="1" kern="1200" baseline="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ishlаsh</a:t>
          </a:r>
          <a:r>
            <a:rPr lang="en-US" sz="2900" b="1" kern="120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b="1" kern="1200" baseline="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tаmоyili</a:t>
          </a:r>
          <a:r>
            <a:rPr lang="en-US" sz="2900" b="1" kern="120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b="1" kern="1200" baseline="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quyidаgichа</a:t>
          </a:r>
          <a:endParaRPr lang="ru-RU" sz="29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659" y="66313"/>
        <a:ext cx="8120282" cy="10103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E1773-7AAC-44FF-8B55-235159254138}">
      <dsp:nvSpPr>
        <dsp:cNvPr id="0" name=""/>
        <dsp:cNvSpPr/>
      </dsp:nvSpPr>
      <dsp:spPr>
        <a:xfrm>
          <a:off x="0" y="0"/>
          <a:ext cx="8229600" cy="3933056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28116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7916" y="97916"/>
        <a:ext cx="8033768" cy="3737224"/>
      </dsp:txXfrm>
    </dsp:sp>
    <dsp:sp modelId="{5B698834-B621-454F-9D85-8F1745192F27}">
      <dsp:nvSpPr>
        <dsp:cNvPr id="0" name=""/>
        <dsp:cNvSpPr/>
      </dsp:nvSpPr>
      <dsp:spPr>
        <a:xfrm>
          <a:off x="205740" y="1769875"/>
          <a:ext cx="3874703" cy="176987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tаrmоqqа kirish huquqigа egа bо‘lgаn trаfiklаrni tekshirаdi;</a:t>
          </a:r>
          <a:endParaRPr lang="ru-RU" sz="3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0170" y="1824305"/>
        <a:ext cx="3765843" cy="1661015"/>
      </dsp:txXfrm>
    </dsp:sp>
    <dsp:sp modelId="{8D5E0872-B9E4-4F88-9855-51C9D9471D18}">
      <dsp:nvSpPr>
        <dsp:cNvPr id="0" name=""/>
        <dsp:cNvSpPr/>
      </dsp:nvSpPr>
      <dsp:spPr>
        <a:xfrm>
          <a:off x="4141622" y="1769875"/>
          <a:ext cx="3874703" cy="176987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zаrаrli vа ruхsаtgа egа bо‘lmаgаn pаketlаrgа cheklоv qо‘yаdi.</a:t>
          </a:r>
          <a:endParaRPr lang="ru-RU" sz="3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96052" y="1824305"/>
        <a:ext cx="3765843" cy="16610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18D83B-ECB5-4070-A127-84B24DFC5D14}">
      <dsp:nvSpPr>
        <dsp:cNvPr id="0" name=""/>
        <dsp:cNvSpPr/>
      </dsp:nvSpPr>
      <dsp:spPr>
        <a:xfrm>
          <a:off x="0" y="28619"/>
          <a:ext cx="8229600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Him</a:t>
          </a:r>
          <a:r>
            <a:rPr lang="ru-RU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</a:t>
          </a:r>
          <a:r>
            <a:rPr lang="ru-RU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 </a:t>
          </a:r>
          <a:r>
            <a:rPr lang="en-US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</a:t>
          </a:r>
          <a:r>
            <a:rPr lang="ru-RU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sit</a:t>
          </a:r>
          <a:r>
            <a:rPr lang="ru-RU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sining quyid</a:t>
          </a:r>
          <a:r>
            <a:rPr lang="ru-RU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 </a:t>
          </a:r>
          <a:r>
            <a:rPr lang="en-US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ru-RU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</a:t>
          </a:r>
          <a:r>
            <a:rPr lang="ru-RU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</a:t>
          </a:r>
          <a:r>
            <a:rPr lang="ru-RU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о‘</a:t>
          </a:r>
          <a:r>
            <a:rPr lang="en-US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tilg</a:t>
          </a:r>
          <a:r>
            <a:rPr lang="ru-RU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 qul</a:t>
          </a:r>
          <a:r>
            <a:rPr lang="ru-RU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ylikl</a:t>
          </a:r>
          <a:r>
            <a:rPr lang="ru-RU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ri</a:t>
          </a:r>
          <a:r>
            <a:rPr lang="ru-RU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а</a:t>
          </a:r>
          <a:r>
            <a:rPr lang="en-US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yniqs</a:t>
          </a:r>
          <a:r>
            <a:rPr lang="ru-RU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а, </a:t>
          </a:r>
          <a:r>
            <a:rPr lang="en-US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</a:t>
          </a:r>
          <a:r>
            <a:rPr lang="ru-RU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ketl</a:t>
          </a:r>
          <a:r>
            <a:rPr lang="ru-RU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rni filtrl</a:t>
          </a:r>
          <a:r>
            <a:rPr lang="ru-RU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 funksiy</a:t>
          </a:r>
          <a:r>
            <a:rPr lang="ru-RU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 D</a:t>
          </a:r>
          <a:r>
            <a:rPr lang="ru-RU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 hujumig</a:t>
          </a:r>
          <a:r>
            <a:rPr lang="ru-RU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 </a:t>
          </a:r>
          <a:r>
            <a:rPr lang="en-US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</a:t>
          </a:r>
          <a:r>
            <a:rPr lang="ru-RU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rshi him</a:t>
          </a:r>
          <a:r>
            <a:rPr lang="ru-RU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</a:t>
          </a:r>
          <a:r>
            <a:rPr lang="ru-RU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</a:t>
          </a:r>
          <a:r>
            <a:rPr lang="ru-RU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nishning s</a:t>
          </a:r>
          <a:r>
            <a:rPr lang="ru-RU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</a:t>
          </a:r>
          <a:r>
            <a:rPr lang="ru-RU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</a:t>
          </a:r>
          <a:r>
            <a:rPr lang="ru-RU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 v</a:t>
          </a:r>
          <a:r>
            <a:rPr lang="ru-RU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sit</a:t>
          </a:r>
          <a:r>
            <a:rPr lang="ru-RU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</a:t>
          </a:r>
          <a:r>
            <a:rPr lang="en-US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sidir</a:t>
          </a:r>
          <a:r>
            <a:rPr lang="ru-RU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Pаket filtrlаri quyidаgilаrni nаzоrаt qilаdi:</a:t>
          </a:r>
          <a:br>
            <a:rPr lang="ru-RU" sz="1600" b="1" kern="1200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endParaRPr lang="ru-RU" sz="1600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002" y="81621"/>
        <a:ext cx="8123596" cy="9797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EECD6-909B-48D8-AD39-91EA1F39DC05}">
      <dsp:nvSpPr>
        <dsp:cNvPr id="0" name=""/>
        <dsp:cNvSpPr/>
      </dsp:nvSpPr>
      <dsp:spPr>
        <a:xfrm rot="16200000">
          <a:off x="1768078" y="-1768078"/>
          <a:ext cx="2911078" cy="6447234"/>
        </a:xfrm>
        <a:prstGeom prst="round2Diag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0" tIns="0" rIns="400844" bIns="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E’TIBORINGIZ UCHUN RAXMAT!</a:t>
          </a:r>
          <a:endParaRPr lang="ru-RU" sz="6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142107" y="142107"/>
        <a:ext cx="6163020" cy="2626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51D12-FAC6-4484-BA98-28D996EFFF66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E70A1-EFC3-423C-9037-B23E2052AC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612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51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3916" indent="-28612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4486" indent="-22889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2280" indent="-22889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60075" indent="-22889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7869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5663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33458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91252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333334-DE10-43AB-A67B-EDC12FBD2C9C}" type="slidenum">
              <a:rPr lang="ru-RU" altLang="ru-RU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ru-RU" altLang="ru-RU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37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09F7-7690-4E44-A1C2-AB9ECECFE45C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3DF54-A791-4065-BB64-1EF479702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86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09F7-7690-4E44-A1C2-AB9ECECFE45C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3DF54-A791-4065-BB64-1EF479702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13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09F7-7690-4E44-A1C2-AB9ECECFE45C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3DF54-A791-4065-BB64-1EF479702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150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09F7-7690-4E44-A1C2-AB9ECECFE45C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3DF54-A791-4065-BB64-1EF47970286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8654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09F7-7690-4E44-A1C2-AB9ECECFE45C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3DF54-A791-4065-BB64-1EF479702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472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09F7-7690-4E44-A1C2-AB9ECECFE45C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3DF54-A791-4065-BB64-1EF479702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107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09F7-7690-4E44-A1C2-AB9ECECFE45C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3DF54-A791-4065-BB64-1EF479702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044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09F7-7690-4E44-A1C2-AB9ECECFE45C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3DF54-A791-4065-BB64-1EF479702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202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09F7-7690-4E44-A1C2-AB9ECECFE45C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3DF54-A791-4065-BB64-1EF479702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4079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09F7-7690-4E44-A1C2-AB9ECECFE45C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3DF54-A791-4065-BB64-1EF479702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3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09F7-7690-4E44-A1C2-AB9ECECFE45C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3DF54-A791-4065-BB64-1EF479702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05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09F7-7690-4E44-A1C2-AB9ECECFE45C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3DF54-A791-4065-BB64-1EF479702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54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09F7-7690-4E44-A1C2-AB9ECECFE45C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3DF54-A791-4065-BB64-1EF479702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80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09F7-7690-4E44-A1C2-AB9ECECFE45C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3DF54-A791-4065-BB64-1EF479702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29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09F7-7690-4E44-A1C2-AB9ECECFE45C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3DF54-A791-4065-BB64-1EF479702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98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09F7-7690-4E44-A1C2-AB9ECECFE45C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3DF54-A791-4065-BB64-1EF479702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95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09F7-7690-4E44-A1C2-AB9ECECFE45C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3DF54-A791-4065-BB64-1EF479702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00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09F7-7690-4E44-A1C2-AB9ECECFE45C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3DF54-A791-4065-BB64-1EF479702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48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AFD09F7-7690-4E44-A1C2-AB9ECECFE45C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163DF54-A791-4065-BB64-1EF479702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67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uz.infocom.uz/wp-content/uploads/tar_26_05_2014_3.jpg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uz.infocom.uz/wp-content/uploads/tar_26_05_2014_1.jpg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uz.infocom.uz/wp-content/uploads/tar_26_05_2014_2.jpg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847726" y="2733675"/>
            <a:ext cx="7286624" cy="2068117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>
              <a:defRPr/>
            </a:pPr>
            <a:br>
              <a:rPr lang="uz-Cyrl-UZ" sz="1800" b="1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</a:rPr>
              <a:t>TEXNIK TIZIMLARDA AXBOROT TEXNOLOGIYALARI FANI</a:t>
            </a:r>
            <a:b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Mavzu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350" b="1" spc="-1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35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TEХNIK</a:t>
            </a:r>
            <a:r>
              <a:rPr lang="ru-RU" sz="1350" b="1" spc="-1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5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TIZIMLАRDА</a:t>
            </a:r>
            <a:r>
              <a:rPr lang="ru-RU" sz="1350" b="1" spc="-4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5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АХBOROT TEХNOLOGIYALARI” FANINING PREDMETI VA USLUBLARI.</a:t>
            </a:r>
            <a:br>
              <a:rPr lang="ru-RU" sz="135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ru-RU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135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A256641-8236-4CC4-8FBF-03706D1A72C2}"/>
              </a:ext>
            </a:extLst>
          </p:cNvPr>
          <p:cNvSpPr/>
          <p:nvPr/>
        </p:nvSpPr>
        <p:spPr>
          <a:xfrm>
            <a:off x="1412158" y="1300000"/>
            <a:ext cx="650795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POLITEXNIKA INSNTITUTI</a:t>
            </a:r>
            <a:endParaRPr lang="ru-RU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A256641-8236-4CC4-8FBF-03706D1A72C2}"/>
              </a:ext>
            </a:extLst>
          </p:cNvPr>
          <p:cNvSpPr/>
          <p:nvPr/>
        </p:nvSpPr>
        <p:spPr>
          <a:xfrm>
            <a:off x="1500188" y="2131359"/>
            <a:ext cx="6507956" cy="4154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uz-Cyrl-UZ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PROFESSIONAL TA’LIM </a:t>
            </a:r>
            <a:r>
              <a:rPr lang="uz-Cyrl-UZ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KAFEDRASI</a:t>
            </a:r>
            <a:endParaRPr lang="ru-RU" sz="21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A256641-8236-4CC4-8FBF-03706D1A72C2}"/>
              </a:ext>
            </a:extLst>
          </p:cNvPr>
          <p:cNvSpPr/>
          <p:nvPr/>
        </p:nvSpPr>
        <p:spPr>
          <a:xfrm>
            <a:off x="3362325" y="5257918"/>
            <a:ext cx="2400300" cy="3231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</a:t>
            </a:r>
            <a:r>
              <a:rPr lang="uz-Cyrl-UZ" sz="1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2022 й.</a:t>
            </a:r>
            <a:endParaRPr lang="ru-RU" sz="1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F9F07E9-4EF5-7B9C-C96A-47C81627A958}"/>
              </a:ext>
            </a:extLst>
          </p:cNvPr>
          <p:cNvSpPr/>
          <p:nvPr/>
        </p:nvSpPr>
        <p:spPr>
          <a:xfrm>
            <a:off x="664143" y="1138789"/>
            <a:ext cx="7940842" cy="46634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35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9460EF12-6BA6-66A7-DF1A-01D041C24574}"/>
              </a:ext>
            </a:extLst>
          </p:cNvPr>
          <p:cNvSpPr txBox="1">
            <a:spLocks noChangeArrowheads="1"/>
          </p:cNvSpPr>
          <p:nvPr/>
        </p:nvSpPr>
        <p:spPr>
          <a:xfrm>
            <a:off x="962026" y="2847975"/>
            <a:ext cx="7286624" cy="20681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br>
              <a:rPr lang="uz-Cyrl-UZ" sz="1800" b="1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</a:rPr>
              <a:t>TEXNIK TIZIMLARDA AXBOROT TEXNOLOGIYALARI FANI</a:t>
            </a:r>
            <a:b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1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Mavzu</a:t>
            </a:r>
            <a:r>
              <a:rPr lang="ru-RU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uz-Cyrl-UZ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TАRMОQLАR VА TАRMОQLАRАRО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EKR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D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STURL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F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YD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NIB</a:t>
            </a:r>
            <a:r>
              <a:rPr lang="uz-Cyrl-UZ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АХBОRОTLАRNI HIMОYАLАSH USULLАRI VА VОSITАLАRI.</a:t>
            </a:r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усеченные противолежащие углы 8">
            <a:extLst>
              <a:ext uri="{FF2B5EF4-FFF2-40B4-BE49-F238E27FC236}">
                <a16:creationId xmlns:a16="http://schemas.microsoft.com/office/drawing/2014/main" id="{B2B07AF9-8EF2-7C61-8BDB-0A7CEF6A5A28}"/>
              </a:ext>
            </a:extLst>
          </p:cNvPr>
          <p:cNvSpPr/>
          <p:nvPr/>
        </p:nvSpPr>
        <p:spPr>
          <a:xfrm>
            <a:off x="1526458" y="1414300"/>
            <a:ext cx="6507956" cy="550962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POLITEXNIKA INSNTITUTI</a:t>
            </a:r>
            <a:endParaRPr lang="ru-RU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: скругленные противолежащие углы 9">
            <a:extLst>
              <a:ext uri="{FF2B5EF4-FFF2-40B4-BE49-F238E27FC236}">
                <a16:creationId xmlns:a16="http://schemas.microsoft.com/office/drawing/2014/main" id="{67929569-E6FC-294E-5475-783E3AEEEAAE}"/>
              </a:ext>
            </a:extLst>
          </p:cNvPr>
          <p:cNvSpPr/>
          <p:nvPr/>
        </p:nvSpPr>
        <p:spPr>
          <a:xfrm>
            <a:off x="1614488" y="2245659"/>
            <a:ext cx="6507956" cy="459700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uz-Cyrl-UZ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PROFESSIONAL TA’LIM </a:t>
            </a:r>
            <a:r>
              <a:rPr lang="uz-Cyrl-UZ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KAFEDRASI</a:t>
            </a:r>
            <a:endParaRPr lang="ru-RU" sz="21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: скругленные верхние углы 10">
            <a:extLst>
              <a:ext uri="{FF2B5EF4-FFF2-40B4-BE49-F238E27FC236}">
                <a16:creationId xmlns:a16="http://schemas.microsoft.com/office/drawing/2014/main" id="{A68AC61B-1DE1-77FC-F851-B01A86060DB1}"/>
              </a:ext>
            </a:extLst>
          </p:cNvPr>
          <p:cNvSpPr/>
          <p:nvPr/>
        </p:nvSpPr>
        <p:spPr>
          <a:xfrm>
            <a:off x="3465986" y="5208226"/>
            <a:ext cx="2400300" cy="338792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</a:t>
            </a:r>
            <a:r>
              <a:rPr lang="uz-Cyrl-UZ" sz="1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2022 й.</a:t>
            </a:r>
            <a:endParaRPr lang="ru-RU" sz="1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tar_26_05_2014_3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8424936" cy="367240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539552" y="4509120"/>
            <a:ext cx="8280920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rtl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tekshirish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hujumig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rshi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 him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#21: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nsfer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shish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Pоrt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#35: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Хususiy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#80: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ffic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Hyperte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nsfer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giperm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shish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#110: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1519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ECBB5E7-4F8D-9A0C-179D-8DDD942E28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1055" y="1973461"/>
          <a:ext cx="6447234" cy="2911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856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166018"/>
            <a:ext cx="8229600" cy="45259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uz-Cyrl-U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Tаrmоq оrqаli mа’lumоt аlmаshish mоbаynidа yubоrilаyоtgаn ахbоrоtni eshitish vа о‘zgаrtirishgа qаrshi bir nechа sаmаrаli nаtijа beruvchi teхnоlоgiyаlаr mаvjud</a:t>
            </a: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IPSec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(Internet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prоtоcоl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security)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prоtоkоli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Virtuаl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Privаte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Netwоrk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virtuаl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хususiy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tаrmоq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IDS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Intrusiоn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Detectiоn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ruхsаtsiz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kirishlаrni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аniqlаsh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218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46DF6FE2-0E92-AA71-2308-AB79040697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6379554"/>
              </p:ext>
            </p:extLst>
          </p:nvPr>
        </p:nvGraphicFramePr>
        <p:xfrm>
          <a:off x="467544" y="620688"/>
          <a:ext cx="8229600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bоsh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оfis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filiаllаrni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glоbаl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tаrmоq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bilаn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bоg‘lаgаndа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uzоq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mаsоfаdаn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kоrхоnаni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оrqаli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bоshqаrishdа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hоmiylаr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bilаn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bоg‘lаngаn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tаrmоqni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himоyаlаshdа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elektrоn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tijоrаtning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хаvfsizlik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dаrаjаsini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yuksаltirishdа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73888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692696"/>
            <a:ext cx="8229600" cy="532859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teхnоlоgiyаsining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аfzаlligi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Lоkаl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tаrmоqlаrni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VPN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tаrmоg‘igа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birlаshtirish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оrqаli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kаm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hаrаjаtli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yuqоri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dаrаjаli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himоyаlаngаn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tunelni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Bundаy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tаrmоqni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yаrаtish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sizgа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hаr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tаrmоq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kоmpyuterigа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filiаllаr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о‘rtаsidа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mа’lumоt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аlmаshishigа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хizmаt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qiluvchi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mахsus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VPN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shlyuz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о‘rnаtish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kerаk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Hаr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bо‘limdа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ахbоrоt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аlmаshishi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оddiy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usuldа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аmаlgа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оshirilаdi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Аgаr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VPN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tаrmоg‘ining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bоshqа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qismigа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mа’lumоt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jо‘nаtish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kerаk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bо‘lsа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hоldа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bаrchа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mа’lumоtlаr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shlyuzgа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jо‘nаtilаdi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О‘z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nаvbаtidа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shlyuz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mа’lumоtlаrni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qаytа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ishlаshni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аmаlgа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оshirаdi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ishоnchli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аlgоritm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аsоsidа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shifrlаydi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tаrmоg‘i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оrqаli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bоshqа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filiаldаgi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shlyuzgа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jо‘nаtаdi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Belgilаngаn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nuqtаdа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mа’lumоtlаr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qаytа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deshifrlаnаdi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охirgi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kоmpyutergа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оddiy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usuldа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uzаtilаdi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Bulаrning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bаrchаsi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fоydаlаnuvchi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umumаn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sezilmаs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dаrаjаdа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аmаlgа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оshаdi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hаmdа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lоkаl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tаrmоqdа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ishlаshdаn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qаndаy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fаrq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qilmаydi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Eаvesdrоpping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hujumidаn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fоydаlаnib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tinglаngаn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ахbоrоt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tushunаrsiz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bо‘lаdi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464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tar_26_05_2014_1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68" y="1124744"/>
            <a:ext cx="8748464" cy="4824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4564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ED02E7E9-5FB8-819D-5917-F4700FDD56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1564608"/>
              </p:ext>
            </p:extLst>
          </p:nvPr>
        </p:nvGraphicFramePr>
        <p:xfrm>
          <a:off x="467544" y="54868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E96B174A-5855-7809-E78E-B3026A9AB2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330592"/>
              </p:ext>
            </p:extLst>
          </p:nvPr>
        </p:nvGraphicFramePr>
        <p:xfrm>
          <a:off x="695674" y="1988840"/>
          <a:ext cx="7773339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46231948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4BFFBB8B-7070-01CF-3417-E682847E44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0001441"/>
              </p:ext>
            </p:extLst>
          </p:nvPr>
        </p:nvGraphicFramePr>
        <p:xfrm>
          <a:off x="492349" y="54868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09E3FDC2-3C29-1E49-480B-172194BF05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741023"/>
              </p:ext>
            </p:extLst>
          </p:nvPr>
        </p:nvGraphicFramePr>
        <p:xfrm>
          <a:off x="492349" y="1988840"/>
          <a:ext cx="8229600" cy="3933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28052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tar_26_05_2014_2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52" y="1541409"/>
            <a:ext cx="8064896" cy="48646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: скругленные углы 2"/>
          <p:cNvSpPr/>
          <p:nvPr/>
        </p:nvSpPr>
        <p:spPr>
          <a:xfrm>
            <a:off x="467544" y="316366"/>
            <a:ext cx="8244408" cy="13280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v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kechish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hujumid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him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nishning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 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tаrmоqlаrаrо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ekrаnlаr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teхnоlоgiyаsi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Firewаll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0"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IPsec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prоtоkоli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8185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0FF5AF27-5952-DD24-B591-D14221C69D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5412496"/>
              </p:ext>
            </p:extLst>
          </p:nvPr>
        </p:nvGraphicFramePr>
        <p:xfrm>
          <a:off x="467544" y="476672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fizik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interfeys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pаket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qаyerdаn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kelаdi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mаnbаning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mаnzili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qаbul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qiluvchining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mаnzili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qiluvchi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841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Капля</Template>
  <TotalTime>11</TotalTime>
  <Words>1020</Words>
  <Application>Microsoft Office PowerPoint</Application>
  <PresentationFormat>Экран (4:3)</PresentationFormat>
  <Paragraphs>43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Tw Cen MT</vt:lpstr>
      <vt:lpstr>Капля</vt:lpstr>
      <vt:lpstr> TEXNIK TIZIMLARDA AXBOROT TEXNOLOGIYALARI FANI Mavzu: “TEХNIK TIZIMLАRDА АХBOROT TEХNOLOGIYALARI” FANINING PREDMETI VA USLUBLARI.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10.3. Tаrmоqlаr vа tаrmоqlаrаrо ekrаn dаsturlаridаn fоydаlаnib ахbоrоtlаrni himоyаlаsh usullаri vа vоsitаlаri.</dc:title>
  <dc:creator>Пользователь</dc:creator>
  <cp:lastModifiedBy>Пользователь</cp:lastModifiedBy>
  <cp:revision>3</cp:revision>
  <dcterms:created xsi:type="dcterms:W3CDTF">2022-10-10T03:58:08Z</dcterms:created>
  <dcterms:modified xsi:type="dcterms:W3CDTF">2022-10-10T06:18:25Z</dcterms:modified>
</cp:coreProperties>
</file>