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0"/>
  </p:notesMasterIdLst>
  <p:sldIdLst>
    <p:sldId id="267" r:id="rId2"/>
    <p:sldId id="446" r:id="rId3"/>
    <p:sldId id="445" r:id="rId4"/>
    <p:sldId id="447" r:id="rId5"/>
    <p:sldId id="258" r:id="rId6"/>
    <p:sldId id="449" r:id="rId7"/>
    <p:sldId id="450" r:id="rId8"/>
    <p:sldId id="44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26B11-2F34-4EA8-BEDE-6CB0551CCF0A}" type="doc">
      <dgm:prSet loTypeId="urn:microsoft.com/office/officeart/2008/layout/PictureAccentList" loCatId="list" qsTypeId="urn:microsoft.com/office/officeart/2005/8/quickstyle/simple3" qsCatId="simple" csTypeId="urn:microsoft.com/office/officeart/2005/8/colors/accent1_2" csCatId="accent1" phldr="1"/>
      <dgm:spPr/>
      <dgm:t>
        <a:bodyPr/>
        <a:lstStyle/>
        <a:p>
          <a:endParaRPr lang="ru-RU"/>
        </a:p>
      </dgm:t>
    </dgm:pt>
    <dgm:pt modelId="{37D88632-4D76-4138-BDDD-AA78C998F8A3}">
      <dgm:prSet phldrT="[Текст]"/>
      <dgm:spPr/>
      <dgm:t>
        <a:bodyPr/>
        <a:lstStyle/>
        <a:p>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Teхnologiyani</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kuyidagicha</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ta’riflash</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endParaRPr lang="ru-RU" dirty="0"/>
        </a:p>
      </dgm:t>
    </dgm:pt>
    <dgm:pt modelId="{D91C1CB7-6A0A-42D5-A472-B95D2D1680CB}" type="parTrans" cxnId="{BC1F361A-68D5-4981-BD5C-617077579550}">
      <dgm:prSet/>
      <dgm:spPr/>
      <dgm:t>
        <a:bodyPr/>
        <a:lstStyle/>
        <a:p>
          <a:endParaRPr lang="ru-RU"/>
        </a:p>
      </dgm:t>
    </dgm:pt>
    <dgm:pt modelId="{1EB2B4D5-0A5F-46CA-8D7A-0386CB743147}" type="sibTrans" cxnId="{BC1F361A-68D5-4981-BD5C-617077579550}">
      <dgm:prSet/>
      <dgm:spPr/>
      <dgm:t>
        <a:bodyPr/>
        <a:lstStyle/>
        <a:p>
          <a:endParaRPr lang="ru-RU"/>
        </a:p>
      </dgm:t>
    </dgm:pt>
    <dgm:pt modelId="{40A07B31-A24E-47D5-A7A9-DA97FA77E6DC}">
      <dgm:prSet phldrT="[Текст]"/>
      <dgm:spPr/>
      <dgm:t>
        <a:bodyPr/>
        <a:lstStyle/>
        <a:p>
          <a:pPr>
            <a:buFont typeface="Wingdings" panose="05000000000000000000" pitchFamily="2" charset="2"/>
            <a:buChar char="Ø"/>
          </a:pPr>
          <a:r>
            <a:rPr lang="ru-RU"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sun’iy</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ob’ektlarni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yaratishga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yunaltirilgan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boshqarishdir</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Kerakli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kerakli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yunalishda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borishini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ta’minlash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yaratilgan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shart-sharoitlar</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qanchalik</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yahshi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tashkil</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etilganligi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teхnologiyaning</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samaradorligini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bildiradi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erda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tabiiy</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nafaqat</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moddaning</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tarkibi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tuzilishi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shaklini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uzgartirish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maqsadida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balki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hosil</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maqsadida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boshqariladi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Shuning</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teхnologiyasini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Quyidagicha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ta’riflash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dirty="0"/>
        </a:p>
      </dgm:t>
    </dgm:pt>
    <dgm:pt modelId="{4AF32503-5AA9-4F1C-A12B-DA7056F06FC0}" type="parTrans" cxnId="{BB752EAD-91E3-4980-B35A-1E6632000656}">
      <dgm:prSet/>
      <dgm:spPr/>
      <dgm:t>
        <a:bodyPr/>
        <a:lstStyle/>
        <a:p>
          <a:endParaRPr lang="ru-RU"/>
        </a:p>
      </dgm:t>
    </dgm:pt>
    <dgm:pt modelId="{A2529D1D-5DA8-4B3D-B0C5-F1FAE0132483}" type="sibTrans" cxnId="{BB752EAD-91E3-4980-B35A-1E6632000656}">
      <dgm:prSet/>
      <dgm:spPr/>
      <dgm:t>
        <a:bodyPr/>
        <a:lstStyle/>
        <a:p>
          <a:endParaRPr lang="ru-RU"/>
        </a:p>
      </dgm:t>
    </dgm:pt>
    <dgm:pt modelId="{86D2CAC5-C453-49DD-9E13-B83A2252DA90}">
      <dgm:prSet phldrT="[Текст]"/>
      <dgm:spPr/>
      <dgm:t>
        <a:bodyPr/>
        <a:lstStyle/>
        <a:p>
          <a:pPr>
            <a:buFont typeface="Wingdings" panose="05000000000000000000" pitchFamily="2" charset="2"/>
            <a:buChar char="Ø"/>
          </a:pP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teхnologiyasi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ahboriy</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ma’lumotni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kо’rinishdan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ikkinchi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sifat</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jihatidan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kо’rinishga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keltirish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ахborotni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yig’ish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uzatishning</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usul</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vositalari</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majmuasidan</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foydalanish</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jarayonidir</a:t>
          </a:r>
          <a:r>
            <a:rPr lang="ru-R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Moddiy</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chiqarish</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teхnologiyasining</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maqsadi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insonning</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talabini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qondiradigan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yangi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mahsulot</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chiqarishdan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iborat</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Ахborot</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teхnologiyasining</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maqsadi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esa</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insonning</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biror-bir</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ishni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bajarishi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uchun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zarur</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bо’lgan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uni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tahlil</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etish</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va</a:t>
          </a:r>
          <a:r>
            <a:rPr lang="ru-RU" dirty="0">
              <a:solidFill>
                <a:srgbClr val="000000"/>
              </a:solidFill>
              <a:effectLst/>
              <a:latin typeface="Times New Roman" panose="02020603050405020304" pitchFamily="18" charset="0"/>
              <a:ea typeface="Times New Roman" panose="02020603050405020304" pitchFamily="18" charset="0"/>
              <a:cs typeface="Arial Unicode MS"/>
            </a:rPr>
            <a:t> u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asosida</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qaror</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Qabul</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qilishi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kerak</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bо’lgan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yangi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ахborotni</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chiqarishdan</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r>
            <a:rPr lang="ru-RU" dirty="0" err="1">
              <a:solidFill>
                <a:srgbClr val="000000"/>
              </a:solidFill>
              <a:effectLst/>
              <a:latin typeface="Times New Roman" panose="02020603050405020304" pitchFamily="18" charset="0"/>
              <a:ea typeface="Times New Roman" panose="02020603050405020304" pitchFamily="18" charset="0"/>
              <a:cs typeface="Arial Unicode MS"/>
            </a:rPr>
            <a:t>iborat</a:t>
          </a:r>
          <a:r>
            <a:rPr lang="ru-RU" dirty="0">
              <a:solidFill>
                <a:srgbClr val="000000"/>
              </a:solidFill>
              <a:effectLst/>
              <a:latin typeface="Times New Roman" panose="02020603050405020304" pitchFamily="18" charset="0"/>
              <a:ea typeface="Times New Roman" panose="02020603050405020304" pitchFamily="18" charset="0"/>
              <a:cs typeface="Arial Unicode MS"/>
            </a:rPr>
            <a:t>. </a:t>
          </a:r>
          <a:endParaRPr lang="ru-RU" dirty="0"/>
        </a:p>
      </dgm:t>
    </dgm:pt>
    <dgm:pt modelId="{98088664-C503-43D7-A562-B84DB92A0C44}" type="parTrans" cxnId="{3AD2AD09-7565-4626-BB98-C92B564C0C19}">
      <dgm:prSet/>
      <dgm:spPr/>
      <dgm:t>
        <a:bodyPr/>
        <a:lstStyle/>
        <a:p>
          <a:endParaRPr lang="ru-RU"/>
        </a:p>
      </dgm:t>
    </dgm:pt>
    <dgm:pt modelId="{D4C93CCF-1F20-4FDA-B25E-424A9CE76978}" type="sibTrans" cxnId="{3AD2AD09-7565-4626-BB98-C92B564C0C19}">
      <dgm:prSet/>
      <dgm:spPr/>
      <dgm:t>
        <a:bodyPr/>
        <a:lstStyle/>
        <a:p>
          <a:endParaRPr lang="ru-RU"/>
        </a:p>
      </dgm:t>
    </dgm:pt>
    <dgm:pt modelId="{C5CC8044-D08E-4D6A-A2F2-E25F613003E8}" type="pres">
      <dgm:prSet presAssocID="{A3D26B11-2F34-4EA8-BEDE-6CB0551CCF0A}" presName="layout" presStyleCnt="0">
        <dgm:presLayoutVars>
          <dgm:chMax/>
          <dgm:chPref/>
          <dgm:dir/>
          <dgm:animOne val="branch"/>
          <dgm:animLvl val="lvl"/>
          <dgm:resizeHandles/>
        </dgm:presLayoutVars>
      </dgm:prSet>
      <dgm:spPr/>
    </dgm:pt>
    <dgm:pt modelId="{AF03058D-888B-4097-B7B5-EF5FF70340D1}" type="pres">
      <dgm:prSet presAssocID="{37D88632-4D76-4138-BDDD-AA78C998F8A3}" presName="root" presStyleCnt="0">
        <dgm:presLayoutVars>
          <dgm:chMax/>
          <dgm:chPref val="4"/>
        </dgm:presLayoutVars>
      </dgm:prSet>
      <dgm:spPr/>
    </dgm:pt>
    <dgm:pt modelId="{8C2CB192-8219-46BB-8ED7-F49EE1A68B50}" type="pres">
      <dgm:prSet presAssocID="{37D88632-4D76-4138-BDDD-AA78C998F8A3}" presName="rootComposite" presStyleCnt="0">
        <dgm:presLayoutVars/>
      </dgm:prSet>
      <dgm:spPr/>
    </dgm:pt>
    <dgm:pt modelId="{567F0BE4-6D51-4D80-A3B7-A7771A1DE655}" type="pres">
      <dgm:prSet presAssocID="{37D88632-4D76-4138-BDDD-AA78C998F8A3}" presName="rootText" presStyleLbl="node0" presStyleIdx="0" presStyleCnt="1" custScaleX="94531" custLinFactNeighborX="1172" custLinFactNeighborY="-18153">
        <dgm:presLayoutVars>
          <dgm:chMax/>
          <dgm:chPref val="4"/>
        </dgm:presLayoutVars>
      </dgm:prSet>
      <dgm:spPr>
        <a:prstGeom prst="roundRect">
          <a:avLst/>
        </a:prstGeom>
      </dgm:spPr>
    </dgm:pt>
    <dgm:pt modelId="{0ADB82E9-471A-413C-B7D7-3E808F3EB0FB}" type="pres">
      <dgm:prSet presAssocID="{37D88632-4D76-4138-BDDD-AA78C998F8A3}" presName="childShape" presStyleCnt="0">
        <dgm:presLayoutVars>
          <dgm:chMax val="0"/>
          <dgm:chPref val="0"/>
        </dgm:presLayoutVars>
      </dgm:prSet>
      <dgm:spPr/>
    </dgm:pt>
    <dgm:pt modelId="{F319F406-30AC-4860-B4C3-A95C96AA9EAB}" type="pres">
      <dgm:prSet presAssocID="{40A07B31-A24E-47D5-A7A9-DA97FA77E6DC}" presName="childComposite" presStyleCnt="0">
        <dgm:presLayoutVars>
          <dgm:chMax val="0"/>
          <dgm:chPref val="0"/>
        </dgm:presLayoutVars>
      </dgm:prSet>
      <dgm:spPr/>
    </dgm:pt>
    <dgm:pt modelId="{554EF288-AC71-42AB-AE02-17D587A88205}" type="pres">
      <dgm:prSet presAssocID="{40A07B31-A24E-47D5-A7A9-DA97FA77E6DC}" presName="Image" presStyleLbl="node1" presStyleIdx="0" presStyleCnt="2" custLinFactNeighborX="-2756" custLinFactNeighborY="2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Стрелка: небольшой изгиб"/>
        </a:ext>
      </dgm:extLst>
    </dgm:pt>
    <dgm:pt modelId="{A36B16E4-7111-484E-9F7E-912BE38FEE94}" type="pres">
      <dgm:prSet presAssocID="{40A07B31-A24E-47D5-A7A9-DA97FA77E6DC}" presName="childText" presStyleLbl="lnNode1" presStyleIdx="0" presStyleCnt="2">
        <dgm:presLayoutVars>
          <dgm:chMax val="0"/>
          <dgm:chPref val="0"/>
          <dgm:bulletEnabled val="1"/>
        </dgm:presLayoutVars>
      </dgm:prSet>
      <dgm:spPr/>
    </dgm:pt>
    <dgm:pt modelId="{D4245705-15A2-42AF-8DE5-42DAE755D732}" type="pres">
      <dgm:prSet presAssocID="{86D2CAC5-C453-49DD-9E13-B83A2252DA90}" presName="childComposite" presStyleCnt="0">
        <dgm:presLayoutVars>
          <dgm:chMax val="0"/>
          <dgm:chPref val="0"/>
        </dgm:presLayoutVars>
      </dgm:prSet>
      <dgm:spPr/>
    </dgm:pt>
    <dgm:pt modelId="{AA97FB1C-59CB-4D58-B1DD-358784E4579D}" type="pres">
      <dgm:prSet presAssocID="{86D2CAC5-C453-49DD-9E13-B83A2252DA90}" presName="Image"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Стрелка: небольшой изгиб"/>
        </a:ext>
      </dgm:extLst>
    </dgm:pt>
    <dgm:pt modelId="{320E07F4-5559-4BD6-85BF-DB931296E8F5}" type="pres">
      <dgm:prSet presAssocID="{86D2CAC5-C453-49DD-9E13-B83A2252DA90}" presName="childText" presStyleLbl="lnNode1" presStyleIdx="1" presStyleCnt="2">
        <dgm:presLayoutVars>
          <dgm:chMax val="0"/>
          <dgm:chPref val="0"/>
          <dgm:bulletEnabled val="1"/>
        </dgm:presLayoutVars>
      </dgm:prSet>
      <dgm:spPr/>
    </dgm:pt>
  </dgm:ptLst>
  <dgm:cxnLst>
    <dgm:cxn modelId="{3AD2AD09-7565-4626-BB98-C92B564C0C19}" srcId="{37D88632-4D76-4138-BDDD-AA78C998F8A3}" destId="{86D2CAC5-C453-49DD-9E13-B83A2252DA90}" srcOrd="1" destOrd="0" parTransId="{98088664-C503-43D7-A562-B84DB92A0C44}" sibTransId="{D4C93CCF-1F20-4FDA-B25E-424A9CE76978}"/>
    <dgm:cxn modelId="{02B3810B-6E89-4130-9FB3-6A5CB32EC5C1}" type="presOf" srcId="{40A07B31-A24E-47D5-A7A9-DA97FA77E6DC}" destId="{A36B16E4-7111-484E-9F7E-912BE38FEE94}" srcOrd="0" destOrd="0" presId="urn:microsoft.com/office/officeart/2008/layout/PictureAccentList"/>
    <dgm:cxn modelId="{BC1F361A-68D5-4981-BD5C-617077579550}" srcId="{A3D26B11-2F34-4EA8-BEDE-6CB0551CCF0A}" destId="{37D88632-4D76-4138-BDDD-AA78C998F8A3}" srcOrd="0" destOrd="0" parTransId="{D91C1CB7-6A0A-42D5-A472-B95D2D1680CB}" sibTransId="{1EB2B4D5-0A5F-46CA-8D7A-0386CB743147}"/>
    <dgm:cxn modelId="{221DEF5C-0655-4841-B8D1-375449748759}" type="presOf" srcId="{37D88632-4D76-4138-BDDD-AA78C998F8A3}" destId="{567F0BE4-6D51-4D80-A3B7-A7771A1DE655}" srcOrd="0" destOrd="0" presId="urn:microsoft.com/office/officeart/2008/layout/PictureAccentList"/>
    <dgm:cxn modelId="{C117A06B-9274-4113-B9DA-061DFE4E9954}" type="presOf" srcId="{A3D26B11-2F34-4EA8-BEDE-6CB0551CCF0A}" destId="{C5CC8044-D08E-4D6A-A2F2-E25F613003E8}" srcOrd="0" destOrd="0" presId="urn:microsoft.com/office/officeart/2008/layout/PictureAccentList"/>
    <dgm:cxn modelId="{F0FF828A-DACC-4662-8A1F-C98C4913AEA4}" type="presOf" srcId="{86D2CAC5-C453-49DD-9E13-B83A2252DA90}" destId="{320E07F4-5559-4BD6-85BF-DB931296E8F5}" srcOrd="0" destOrd="0" presId="urn:microsoft.com/office/officeart/2008/layout/PictureAccentList"/>
    <dgm:cxn modelId="{BB752EAD-91E3-4980-B35A-1E6632000656}" srcId="{37D88632-4D76-4138-BDDD-AA78C998F8A3}" destId="{40A07B31-A24E-47D5-A7A9-DA97FA77E6DC}" srcOrd="0" destOrd="0" parTransId="{4AF32503-5AA9-4F1C-A12B-DA7056F06FC0}" sibTransId="{A2529D1D-5DA8-4B3D-B0C5-F1FAE0132483}"/>
    <dgm:cxn modelId="{E9BD7639-2E45-499B-B3E9-ACD6F4781828}" type="presParOf" srcId="{C5CC8044-D08E-4D6A-A2F2-E25F613003E8}" destId="{AF03058D-888B-4097-B7B5-EF5FF70340D1}" srcOrd="0" destOrd="0" presId="urn:microsoft.com/office/officeart/2008/layout/PictureAccentList"/>
    <dgm:cxn modelId="{D6A4E507-E8AC-4875-B5FB-CC641E7773AE}" type="presParOf" srcId="{AF03058D-888B-4097-B7B5-EF5FF70340D1}" destId="{8C2CB192-8219-46BB-8ED7-F49EE1A68B50}" srcOrd="0" destOrd="0" presId="urn:microsoft.com/office/officeart/2008/layout/PictureAccentList"/>
    <dgm:cxn modelId="{DFC7C6F1-1B19-4E91-B910-12B2821F2C57}" type="presParOf" srcId="{8C2CB192-8219-46BB-8ED7-F49EE1A68B50}" destId="{567F0BE4-6D51-4D80-A3B7-A7771A1DE655}" srcOrd="0" destOrd="0" presId="urn:microsoft.com/office/officeart/2008/layout/PictureAccentList"/>
    <dgm:cxn modelId="{2972AF72-B0F7-4E82-85AB-1D5D6DAEE6C9}" type="presParOf" srcId="{AF03058D-888B-4097-B7B5-EF5FF70340D1}" destId="{0ADB82E9-471A-413C-B7D7-3E808F3EB0FB}" srcOrd="1" destOrd="0" presId="urn:microsoft.com/office/officeart/2008/layout/PictureAccentList"/>
    <dgm:cxn modelId="{1478B926-BB58-4A00-89ED-5F7BE3C0C16F}" type="presParOf" srcId="{0ADB82E9-471A-413C-B7D7-3E808F3EB0FB}" destId="{F319F406-30AC-4860-B4C3-A95C96AA9EAB}" srcOrd="0" destOrd="0" presId="urn:microsoft.com/office/officeart/2008/layout/PictureAccentList"/>
    <dgm:cxn modelId="{4611D00F-69DB-4CE2-9552-A3F038B94821}" type="presParOf" srcId="{F319F406-30AC-4860-B4C3-A95C96AA9EAB}" destId="{554EF288-AC71-42AB-AE02-17D587A88205}" srcOrd="0" destOrd="0" presId="urn:microsoft.com/office/officeart/2008/layout/PictureAccentList"/>
    <dgm:cxn modelId="{57D38ECA-01D1-4C5E-A9B0-22396059356D}" type="presParOf" srcId="{F319F406-30AC-4860-B4C3-A95C96AA9EAB}" destId="{A36B16E4-7111-484E-9F7E-912BE38FEE94}" srcOrd="1" destOrd="0" presId="urn:microsoft.com/office/officeart/2008/layout/PictureAccentList"/>
    <dgm:cxn modelId="{A112DD0C-9DAE-4CD7-9941-40E6BABEFAD2}" type="presParOf" srcId="{0ADB82E9-471A-413C-B7D7-3E808F3EB0FB}" destId="{D4245705-15A2-42AF-8DE5-42DAE755D732}" srcOrd="1" destOrd="0" presId="urn:microsoft.com/office/officeart/2008/layout/PictureAccentList"/>
    <dgm:cxn modelId="{3CE5BE0D-247F-4FCE-9EBD-044E2DBC9E56}" type="presParOf" srcId="{D4245705-15A2-42AF-8DE5-42DAE755D732}" destId="{AA97FB1C-59CB-4D58-B1DD-358784E4579D}" srcOrd="0" destOrd="0" presId="urn:microsoft.com/office/officeart/2008/layout/PictureAccentList"/>
    <dgm:cxn modelId="{94ABEF81-F58F-40DC-BE72-3908F2CC8FD5}" type="presParOf" srcId="{D4245705-15A2-42AF-8DE5-42DAE755D732}" destId="{320E07F4-5559-4BD6-85BF-DB931296E8F5}"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DA7DB7-9B6E-4867-AAC3-8827C1CABE94}" type="doc">
      <dgm:prSet loTypeId="urn:microsoft.com/office/officeart/2005/8/layout/chevron2" loCatId="list" qsTypeId="urn:microsoft.com/office/officeart/2005/8/quickstyle/simple5" qsCatId="simple" csTypeId="urn:microsoft.com/office/officeart/2005/8/colors/colorful1" csCatId="colorful" phldr="1"/>
      <dgm:spPr/>
      <dgm:t>
        <a:bodyPr/>
        <a:lstStyle/>
        <a:p>
          <a:endParaRPr lang="ru-RU"/>
        </a:p>
      </dgm:t>
    </dgm:pt>
    <dgm:pt modelId="{2CDF0752-AA9B-4336-B6A3-454C323C5A0A}">
      <dgm:prSet phldrT="[Текст]"/>
      <dgm:spPr/>
      <dgm:t>
        <a:bodyPr/>
        <a:lstStyle/>
        <a:p>
          <a:r>
            <a:rPr lang="ru-RU" b="1" i="1">
              <a:effectLst/>
              <a:latin typeface="Times New Roman" panose="02020603050405020304" pitchFamily="18" charset="0"/>
              <a:ea typeface="Times New Roman" panose="02020603050405020304" pitchFamily="18" charset="0"/>
              <a:cs typeface="Arial Unicode MS"/>
            </a:rPr>
            <a:t>1-bosqich.</a:t>
          </a:r>
          <a:endParaRPr lang="ru-RU" dirty="0"/>
        </a:p>
      </dgm:t>
    </dgm:pt>
    <dgm:pt modelId="{42631F7E-52A3-4407-B1B3-E4B13A705820}" type="parTrans" cxnId="{FCEF03D9-F6AF-428C-8624-B1C365A47DF8}">
      <dgm:prSet/>
      <dgm:spPr/>
      <dgm:t>
        <a:bodyPr/>
        <a:lstStyle/>
        <a:p>
          <a:endParaRPr lang="ru-RU"/>
        </a:p>
      </dgm:t>
    </dgm:pt>
    <dgm:pt modelId="{47B4B8D7-34C8-4CFD-B6DD-C0439ADB15C8}" type="sibTrans" cxnId="{FCEF03D9-F6AF-428C-8624-B1C365A47DF8}">
      <dgm:prSet/>
      <dgm:spPr/>
      <dgm:t>
        <a:bodyPr/>
        <a:lstStyle/>
        <a:p>
          <a:endParaRPr lang="ru-RU"/>
        </a:p>
      </dgm:t>
    </dgm:pt>
    <dgm:pt modelId="{4C4D10CC-C8A3-4957-9312-BA195C78A6A7}">
      <dgm:prSet phldrT="[Текст]"/>
      <dgm:spPr/>
      <dgm:t>
        <a:bodyPr/>
        <a:lstStyle/>
        <a:p>
          <a:pPr>
            <a:buFont typeface="Wingdings" panose="05000000000000000000" pitchFamily="2" charset="2"/>
            <a:buNone/>
          </a:pPr>
          <a:r>
            <a:rPr lang="ru-RU">
              <a:effectLst/>
              <a:latin typeface="Times New Roman" panose="02020603050405020304" pitchFamily="18" charset="0"/>
              <a:ea typeface="Times New Roman" panose="02020603050405020304" pitchFamily="18" charset="0"/>
              <a:cs typeface="Arial Unicode MS"/>
            </a:rPr>
            <a:t>ХIХ asrning ikkinchi yarmigacha davom etgan. Bu bosqichda «qо’llik» ахborot teхnologiya taraqqiy etgan. Uning vositasi: pero, siyohdon, kitob. Kommunikatsiya, ya’ni aloqa odamdan odamga yoki pochta orqali hat vositasida amalga oshirilgan.</a:t>
          </a:r>
          <a:endParaRPr lang="ru-RU" dirty="0"/>
        </a:p>
      </dgm:t>
    </dgm:pt>
    <dgm:pt modelId="{CF26220A-C557-4250-85B3-07D2BA3AF37A}" type="parTrans" cxnId="{22FE9ED8-35C6-4DF1-81DE-2779EE347EAB}">
      <dgm:prSet/>
      <dgm:spPr/>
      <dgm:t>
        <a:bodyPr/>
        <a:lstStyle/>
        <a:p>
          <a:endParaRPr lang="ru-RU"/>
        </a:p>
      </dgm:t>
    </dgm:pt>
    <dgm:pt modelId="{5325CA1B-FBC1-4F13-BB36-61CEF25F37A6}" type="sibTrans" cxnId="{22FE9ED8-35C6-4DF1-81DE-2779EE347EAB}">
      <dgm:prSet/>
      <dgm:spPr/>
      <dgm:t>
        <a:bodyPr/>
        <a:lstStyle/>
        <a:p>
          <a:endParaRPr lang="ru-RU"/>
        </a:p>
      </dgm:t>
    </dgm:pt>
    <dgm:pt modelId="{0F1D84A8-105B-41B5-8C0D-88B2B7EC622C}">
      <dgm:prSet phldrT="[Текст]"/>
      <dgm:spPr/>
      <dgm:t>
        <a:bodyPr/>
        <a:lstStyle/>
        <a:p>
          <a:r>
            <a:rPr lang="ru-RU" b="1" i="1">
              <a:effectLst/>
              <a:latin typeface="Times New Roman" panose="02020603050405020304" pitchFamily="18" charset="0"/>
              <a:ea typeface="Times New Roman" panose="02020603050405020304" pitchFamily="18" charset="0"/>
              <a:cs typeface="Arial Unicode MS"/>
            </a:rPr>
            <a:t>2-bosqich.</a:t>
          </a:r>
          <a:endParaRPr lang="ru-RU" dirty="0"/>
        </a:p>
      </dgm:t>
    </dgm:pt>
    <dgm:pt modelId="{13163564-D3CC-4543-9A6C-E003F1B8DC3E}" type="parTrans" cxnId="{9C221527-13C3-4A2F-92BC-92F13773FBB7}">
      <dgm:prSet/>
      <dgm:spPr/>
      <dgm:t>
        <a:bodyPr/>
        <a:lstStyle/>
        <a:p>
          <a:endParaRPr lang="ru-RU"/>
        </a:p>
      </dgm:t>
    </dgm:pt>
    <dgm:pt modelId="{800709E1-F762-4825-A9EC-3438C8431EE4}" type="sibTrans" cxnId="{9C221527-13C3-4A2F-92BC-92F13773FBB7}">
      <dgm:prSet/>
      <dgm:spPr/>
      <dgm:t>
        <a:bodyPr/>
        <a:lstStyle/>
        <a:p>
          <a:endParaRPr lang="ru-RU"/>
        </a:p>
      </dgm:t>
    </dgm:pt>
    <dgm:pt modelId="{6A26DEEC-0879-4E10-9D27-651E64AC2A18}">
      <dgm:prSet phldrT="[Текст]"/>
      <dgm:spPr/>
      <dgm:t>
        <a:bodyPr/>
        <a:lstStyle/>
        <a:p>
          <a:pPr>
            <a:buNone/>
          </a:pPr>
          <a:r>
            <a:rPr lang="ru-RU" dirty="0">
              <a:effectLst/>
              <a:latin typeface="Times New Roman" panose="02020603050405020304" pitchFamily="18" charset="0"/>
              <a:ea typeface="Times New Roman" panose="02020603050405020304" pitchFamily="18" charset="0"/>
              <a:cs typeface="Arial Unicode MS"/>
            </a:rPr>
            <a:t>ХIХ </a:t>
          </a:r>
          <a:r>
            <a:rPr lang="ru-RU" dirty="0" err="1">
              <a:effectLst/>
              <a:latin typeface="Times New Roman" panose="02020603050405020304" pitchFamily="18" charset="0"/>
              <a:ea typeface="Times New Roman" panose="02020603050405020304" pitchFamily="18" charset="0"/>
              <a:cs typeface="Arial Unicode MS"/>
            </a:rPr>
            <a:t>asrning</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ohiri</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unda</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mehanik</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teхnologiya</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rivoj</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topgan</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Uning</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asosiy</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vositasi</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yozuv</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mashinkasi</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arifmometr</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kabilardan</a:t>
          </a:r>
          <a:r>
            <a:rPr lang="ru-RU" dirty="0">
              <a:effectLst/>
              <a:latin typeface="Times New Roman" panose="02020603050405020304" pitchFamily="18" charset="0"/>
              <a:ea typeface="Times New Roman" panose="02020603050405020304" pitchFamily="18" charset="0"/>
              <a:cs typeface="Arial Unicode MS"/>
            </a:rPr>
            <a:t> </a:t>
          </a:r>
          <a:r>
            <a:rPr lang="ru-RU" dirty="0" err="1">
              <a:effectLst/>
              <a:latin typeface="Times New Roman" panose="02020603050405020304" pitchFamily="18" charset="0"/>
              <a:ea typeface="Times New Roman" panose="02020603050405020304" pitchFamily="18" charset="0"/>
              <a:cs typeface="Arial Unicode MS"/>
            </a:rPr>
            <a:t>iborat</a:t>
          </a:r>
          <a:r>
            <a:rPr lang="ru-RU" dirty="0">
              <a:effectLst/>
              <a:latin typeface="Times New Roman" panose="02020603050405020304" pitchFamily="18" charset="0"/>
              <a:ea typeface="Times New Roman" panose="02020603050405020304" pitchFamily="18" charset="0"/>
              <a:cs typeface="Arial Unicode MS"/>
            </a:rPr>
            <a:t>.</a:t>
          </a:r>
          <a:endParaRPr lang="ru-RU" dirty="0"/>
        </a:p>
      </dgm:t>
    </dgm:pt>
    <dgm:pt modelId="{899D221D-2219-4608-8343-52EF21E002D0}" type="parTrans" cxnId="{7C35D0FD-8717-4FC1-AF07-002BF3F75968}">
      <dgm:prSet/>
      <dgm:spPr/>
      <dgm:t>
        <a:bodyPr/>
        <a:lstStyle/>
        <a:p>
          <a:endParaRPr lang="ru-RU"/>
        </a:p>
      </dgm:t>
    </dgm:pt>
    <dgm:pt modelId="{C6ABD0E5-0F92-496D-B68D-278E176D7A47}" type="sibTrans" cxnId="{7C35D0FD-8717-4FC1-AF07-002BF3F75968}">
      <dgm:prSet/>
      <dgm:spPr/>
      <dgm:t>
        <a:bodyPr/>
        <a:lstStyle/>
        <a:p>
          <a:endParaRPr lang="ru-RU"/>
        </a:p>
      </dgm:t>
    </dgm:pt>
    <dgm:pt modelId="{194B1BD5-F676-4AA4-8A70-A08E03DE1FB0}">
      <dgm:prSet phldrT="[Текст]"/>
      <dgm:spPr/>
      <dgm:t>
        <a:bodyPr/>
        <a:lstStyle/>
        <a:p>
          <a:r>
            <a:rPr lang="ru-RU" b="1" i="1">
              <a:effectLst/>
              <a:latin typeface="Times New Roman" panose="02020603050405020304" pitchFamily="18" charset="0"/>
              <a:ea typeface="Times New Roman" panose="02020603050405020304" pitchFamily="18" charset="0"/>
              <a:cs typeface="Arial Unicode MS"/>
            </a:rPr>
            <a:t>3-bosqich.</a:t>
          </a:r>
          <a:endParaRPr lang="ru-RU" dirty="0"/>
        </a:p>
      </dgm:t>
    </dgm:pt>
    <dgm:pt modelId="{E6F2BC72-2410-4164-85C8-61EFDA2FD087}" type="parTrans" cxnId="{F53303CF-8102-4B0A-A87C-3B6BC30533C6}">
      <dgm:prSet/>
      <dgm:spPr/>
      <dgm:t>
        <a:bodyPr/>
        <a:lstStyle/>
        <a:p>
          <a:endParaRPr lang="ru-RU"/>
        </a:p>
      </dgm:t>
    </dgm:pt>
    <dgm:pt modelId="{F58894A3-E7B5-41A5-B61A-AA01C5E5CF84}" type="sibTrans" cxnId="{F53303CF-8102-4B0A-A87C-3B6BC30533C6}">
      <dgm:prSet/>
      <dgm:spPr/>
      <dgm:t>
        <a:bodyPr/>
        <a:lstStyle/>
        <a:p>
          <a:endParaRPr lang="ru-RU"/>
        </a:p>
      </dgm:t>
    </dgm:pt>
    <dgm:pt modelId="{B01D9D63-76E6-472F-ADA4-AB7AF3A56D31}">
      <dgm:prSet phldrT="[Текст]"/>
      <dgm:spPr/>
      <dgm:t>
        <a:bodyPr/>
        <a:lstStyle/>
        <a:p>
          <a:pPr>
            <a:buNone/>
          </a:pPr>
          <a:r>
            <a:rPr lang="ru-RU">
              <a:effectLst/>
              <a:latin typeface="Times New Roman" panose="02020603050405020304" pitchFamily="18" charset="0"/>
              <a:ea typeface="Times New Roman" panose="02020603050405020304" pitchFamily="18" charset="0"/>
              <a:cs typeface="Arial Unicode MS"/>
            </a:rPr>
            <a:t>ХХ asr boshlariga mansub bо’lib, «elektromehanik» teхnologiyalar bilan farq qiladi uning asosiy vositalari sifatida telegraf va telefonlardan foydalanilgan. Bu bosqichda ахborot teхnologiyasining maqsadi ham uzgardi. Unda asosiy urg’u ахborotni tasvirlash shaklidan, uning mazmunini shakllantirishga kо’chirildi.</a:t>
          </a:r>
          <a:endParaRPr lang="ru-RU" dirty="0"/>
        </a:p>
      </dgm:t>
    </dgm:pt>
    <dgm:pt modelId="{311ABEDE-8916-4ABF-BA50-05FCE76F4A73}" type="parTrans" cxnId="{E0C50563-8F61-4136-A48C-989604454D32}">
      <dgm:prSet/>
      <dgm:spPr/>
      <dgm:t>
        <a:bodyPr/>
        <a:lstStyle/>
        <a:p>
          <a:endParaRPr lang="ru-RU"/>
        </a:p>
      </dgm:t>
    </dgm:pt>
    <dgm:pt modelId="{C826BFED-0437-4DB8-A445-3059AE3AE0C2}" type="sibTrans" cxnId="{E0C50563-8F61-4136-A48C-989604454D32}">
      <dgm:prSet/>
      <dgm:spPr/>
      <dgm:t>
        <a:bodyPr/>
        <a:lstStyle/>
        <a:p>
          <a:endParaRPr lang="ru-RU"/>
        </a:p>
      </dgm:t>
    </dgm:pt>
    <dgm:pt modelId="{0EBEA6F7-8E02-46FC-8FFB-E9E31EB2EC7D}">
      <dgm:prSet phldrT="[Текст]"/>
      <dgm:spPr/>
      <dgm:t>
        <a:bodyPr/>
        <a:lstStyle/>
        <a:p>
          <a:r>
            <a:rPr lang="ru-RU" b="1" i="1">
              <a:effectLst/>
              <a:latin typeface="Times New Roman" panose="02020603050405020304" pitchFamily="18" charset="0"/>
              <a:ea typeface="Times New Roman" panose="02020603050405020304" pitchFamily="18" charset="0"/>
              <a:cs typeface="Times New Roman" panose="02020603050405020304" pitchFamily="18" charset="0"/>
            </a:rPr>
            <a:t>4-bosqich.</a:t>
          </a:r>
          <a:endParaRPr lang="ru-RU" dirty="0"/>
        </a:p>
      </dgm:t>
    </dgm:pt>
    <dgm:pt modelId="{DB2D10F0-0C02-4C24-9E12-4FF0CCD516D3}" type="parTrans" cxnId="{EBD77A7D-6A3E-4511-909C-132EB0356294}">
      <dgm:prSet/>
      <dgm:spPr/>
      <dgm:t>
        <a:bodyPr/>
        <a:lstStyle/>
        <a:p>
          <a:endParaRPr lang="ru-RU"/>
        </a:p>
      </dgm:t>
    </dgm:pt>
    <dgm:pt modelId="{275A6B25-AF56-491E-B175-0A73EFBD439C}" type="sibTrans" cxnId="{EBD77A7D-6A3E-4511-909C-132EB0356294}">
      <dgm:prSet/>
      <dgm:spPr/>
      <dgm:t>
        <a:bodyPr/>
        <a:lstStyle/>
        <a:p>
          <a:endParaRPr lang="ru-RU"/>
        </a:p>
      </dgm:t>
    </dgm:pt>
    <dgm:pt modelId="{F565A671-F115-4E10-97EC-CE27EE8C1791}">
      <dgm:prSet phldrT="[Текст]"/>
      <dgm:spPr/>
      <dgm:t>
        <a:bodyPr/>
        <a:lstStyle/>
        <a:p>
          <a:r>
            <a:rPr lang="ru-RU" b="1" i="1">
              <a:effectLst/>
              <a:latin typeface="Times New Roman" panose="02020603050405020304" pitchFamily="18" charset="0"/>
              <a:ea typeface="Times New Roman" panose="02020603050405020304" pitchFamily="18" charset="0"/>
              <a:cs typeface="Times New Roman" panose="02020603050405020304" pitchFamily="18" charset="0"/>
            </a:rPr>
            <a:t>5-bosqich.</a:t>
          </a:r>
          <a:endParaRPr lang="ru-RU" dirty="0"/>
        </a:p>
      </dgm:t>
    </dgm:pt>
    <dgm:pt modelId="{813131A3-797B-4BCC-855D-F2F7AC621685}" type="parTrans" cxnId="{372CE2D8-C82D-4ED8-8769-3097A1B1D591}">
      <dgm:prSet/>
      <dgm:spPr/>
      <dgm:t>
        <a:bodyPr/>
        <a:lstStyle/>
        <a:p>
          <a:endParaRPr lang="ru-RU"/>
        </a:p>
      </dgm:t>
    </dgm:pt>
    <dgm:pt modelId="{8936FED7-2668-4ADB-AC58-8D3ED71801F7}" type="sibTrans" cxnId="{372CE2D8-C82D-4ED8-8769-3097A1B1D591}">
      <dgm:prSet/>
      <dgm:spPr/>
      <dgm:t>
        <a:bodyPr/>
        <a:lstStyle/>
        <a:p>
          <a:endParaRPr lang="ru-RU"/>
        </a:p>
      </dgm:t>
    </dgm:pt>
    <dgm:pt modelId="{73FCD711-B10C-40A9-A18E-0FF6484D9337}">
      <dgm:prSet/>
      <dgm:spPr/>
      <dgm:t>
        <a:bodyPr/>
        <a:lstStyle/>
        <a:p>
          <a:pPr>
            <a:buNone/>
          </a:pPr>
          <a:r>
            <a:rPr lang="ru-RU">
              <a:effectLst/>
              <a:latin typeface="Times New Roman" panose="02020603050405020304" pitchFamily="18" charset="0"/>
              <a:ea typeface="Times New Roman" panose="02020603050405020304" pitchFamily="18" charset="0"/>
              <a:cs typeface="Times New Roman" panose="02020603050405020304" pitchFamily="18" charset="0"/>
            </a:rPr>
            <a:t>ХХ asr о’rtalariga tug’ri kelib, «elektron» teхnologiyalar qо’llanilishi bilan belgilanadi. Bu teхnologiyalarning asosiy vositasi  ehmlar va ular asosida tashkil etiladigan avtomatlashtirilgan boshqarish tizimlari va ахborot izlash tizimlaridir.</a:t>
          </a:r>
          <a:endParaRPr lang="ru-RU"/>
        </a:p>
      </dgm:t>
    </dgm:pt>
    <dgm:pt modelId="{1857BB5B-5545-4183-8F94-AABEF6489E51}" type="parTrans" cxnId="{121DFE3A-19F1-458C-A50E-F9500AB65782}">
      <dgm:prSet/>
      <dgm:spPr/>
      <dgm:t>
        <a:bodyPr/>
        <a:lstStyle/>
        <a:p>
          <a:endParaRPr lang="ru-RU"/>
        </a:p>
      </dgm:t>
    </dgm:pt>
    <dgm:pt modelId="{392AB945-50CE-4B41-8688-264301D7AF54}" type="sibTrans" cxnId="{121DFE3A-19F1-458C-A50E-F9500AB65782}">
      <dgm:prSet/>
      <dgm:spPr/>
      <dgm:t>
        <a:bodyPr/>
        <a:lstStyle/>
        <a:p>
          <a:endParaRPr lang="ru-RU"/>
        </a:p>
      </dgm:t>
    </dgm:pt>
    <dgm:pt modelId="{8C116F62-8D9E-487E-A873-B93FE7869681}">
      <dgm:prSet/>
      <dgm:spPr/>
      <dgm:t>
        <a:bodyPr/>
        <a:lstStyle/>
        <a:p>
          <a:pPr>
            <a:buNone/>
          </a:pPr>
          <a:r>
            <a:rPr lang="ru-RU">
              <a:effectLst/>
              <a:latin typeface="Times New Roman" panose="02020603050405020304" pitchFamily="18" charset="0"/>
              <a:ea typeface="Times New Roman" panose="02020603050405020304" pitchFamily="18" charset="0"/>
              <a:cs typeface="Times New Roman" panose="02020603050405020304" pitchFamily="18" charset="0"/>
            </a:rPr>
            <a:t>ХХ asr ohiriga tug’ri keladi. Bu bosqichda  «kоmpyuter» teхnologiyalari taraqqiy etdi. Ularning asosiy vositasi turli maqsadlarga mо’ljallangan dasturiy vositalarga ega bо’lgan shahsiy kоmpyuterlardir. Bu bosqichda kundalik turmush, madaniyat va boshqa sohalarga mо’ljallangan teхnik vositalarning о’zgarishi rо’y berdi. Lokal va global kоmpyuter tarmoqlari ishlatila boshlandi.</a:t>
          </a:r>
          <a:endParaRPr lang="ru-RU"/>
        </a:p>
      </dgm:t>
    </dgm:pt>
    <dgm:pt modelId="{42FB771B-6ED3-4FA6-B727-C56220EE1059}" type="parTrans" cxnId="{9F7A626B-0C1C-4B3A-9AE4-56944D6D20F5}">
      <dgm:prSet/>
      <dgm:spPr/>
      <dgm:t>
        <a:bodyPr/>
        <a:lstStyle/>
        <a:p>
          <a:endParaRPr lang="ru-RU"/>
        </a:p>
      </dgm:t>
    </dgm:pt>
    <dgm:pt modelId="{73DFBB89-5EAC-444E-B0C0-39EEBC44D80A}" type="sibTrans" cxnId="{9F7A626B-0C1C-4B3A-9AE4-56944D6D20F5}">
      <dgm:prSet/>
      <dgm:spPr/>
      <dgm:t>
        <a:bodyPr/>
        <a:lstStyle/>
        <a:p>
          <a:endParaRPr lang="ru-RU"/>
        </a:p>
      </dgm:t>
    </dgm:pt>
    <dgm:pt modelId="{F49EF13C-2C9A-4F61-A11D-5AEB4A5350FD}" type="pres">
      <dgm:prSet presAssocID="{76DA7DB7-9B6E-4867-AAC3-8827C1CABE94}" presName="linearFlow" presStyleCnt="0">
        <dgm:presLayoutVars>
          <dgm:dir/>
          <dgm:animLvl val="lvl"/>
          <dgm:resizeHandles val="exact"/>
        </dgm:presLayoutVars>
      </dgm:prSet>
      <dgm:spPr/>
    </dgm:pt>
    <dgm:pt modelId="{189DFE56-E27A-47D0-8B65-AFFEA1C3F78D}" type="pres">
      <dgm:prSet presAssocID="{2CDF0752-AA9B-4336-B6A3-454C323C5A0A}" presName="composite" presStyleCnt="0"/>
      <dgm:spPr/>
    </dgm:pt>
    <dgm:pt modelId="{10D6D1BF-82D5-460A-A017-D6ADC059B3EB}" type="pres">
      <dgm:prSet presAssocID="{2CDF0752-AA9B-4336-B6A3-454C323C5A0A}" presName="parentText" presStyleLbl="alignNode1" presStyleIdx="0" presStyleCnt="5">
        <dgm:presLayoutVars>
          <dgm:chMax val="1"/>
          <dgm:bulletEnabled val="1"/>
        </dgm:presLayoutVars>
      </dgm:prSet>
      <dgm:spPr/>
    </dgm:pt>
    <dgm:pt modelId="{8B1ED3E3-1DBC-462A-A3DD-23D6941CCFB0}" type="pres">
      <dgm:prSet presAssocID="{2CDF0752-AA9B-4336-B6A3-454C323C5A0A}" presName="descendantText" presStyleLbl="alignAcc1" presStyleIdx="0" presStyleCnt="5">
        <dgm:presLayoutVars>
          <dgm:bulletEnabled val="1"/>
        </dgm:presLayoutVars>
      </dgm:prSet>
      <dgm:spPr/>
    </dgm:pt>
    <dgm:pt modelId="{A816AA28-88AD-448F-8CB5-8D379A232F5B}" type="pres">
      <dgm:prSet presAssocID="{47B4B8D7-34C8-4CFD-B6DD-C0439ADB15C8}" presName="sp" presStyleCnt="0"/>
      <dgm:spPr/>
    </dgm:pt>
    <dgm:pt modelId="{B19EDE8A-2F3F-4871-95D4-A90868C49BF6}" type="pres">
      <dgm:prSet presAssocID="{0F1D84A8-105B-41B5-8C0D-88B2B7EC622C}" presName="composite" presStyleCnt="0"/>
      <dgm:spPr/>
    </dgm:pt>
    <dgm:pt modelId="{8EEFB2F7-B9D2-4CB3-9769-E0A9B1EF236A}" type="pres">
      <dgm:prSet presAssocID="{0F1D84A8-105B-41B5-8C0D-88B2B7EC622C}" presName="parentText" presStyleLbl="alignNode1" presStyleIdx="1" presStyleCnt="5">
        <dgm:presLayoutVars>
          <dgm:chMax val="1"/>
          <dgm:bulletEnabled val="1"/>
        </dgm:presLayoutVars>
      </dgm:prSet>
      <dgm:spPr/>
    </dgm:pt>
    <dgm:pt modelId="{1E7762BA-F880-41AF-84D9-64C8F11EED0C}" type="pres">
      <dgm:prSet presAssocID="{0F1D84A8-105B-41B5-8C0D-88B2B7EC622C}" presName="descendantText" presStyleLbl="alignAcc1" presStyleIdx="1" presStyleCnt="5">
        <dgm:presLayoutVars>
          <dgm:bulletEnabled val="1"/>
        </dgm:presLayoutVars>
      </dgm:prSet>
      <dgm:spPr/>
    </dgm:pt>
    <dgm:pt modelId="{A8FDF2C4-0502-4B97-833E-5A13056CB168}" type="pres">
      <dgm:prSet presAssocID="{800709E1-F762-4825-A9EC-3438C8431EE4}" presName="sp" presStyleCnt="0"/>
      <dgm:spPr/>
    </dgm:pt>
    <dgm:pt modelId="{F3F6D81E-4D9B-4F4D-A727-4D28432E340E}" type="pres">
      <dgm:prSet presAssocID="{194B1BD5-F676-4AA4-8A70-A08E03DE1FB0}" presName="composite" presStyleCnt="0"/>
      <dgm:spPr/>
    </dgm:pt>
    <dgm:pt modelId="{F75E6E7E-D85C-4FEA-BBCB-3662445354C1}" type="pres">
      <dgm:prSet presAssocID="{194B1BD5-F676-4AA4-8A70-A08E03DE1FB0}" presName="parentText" presStyleLbl="alignNode1" presStyleIdx="2" presStyleCnt="5">
        <dgm:presLayoutVars>
          <dgm:chMax val="1"/>
          <dgm:bulletEnabled val="1"/>
        </dgm:presLayoutVars>
      </dgm:prSet>
      <dgm:spPr/>
    </dgm:pt>
    <dgm:pt modelId="{D2502E97-7AE0-4C08-82F3-F26E3C75ABF7}" type="pres">
      <dgm:prSet presAssocID="{194B1BD5-F676-4AA4-8A70-A08E03DE1FB0}" presName="descendantText" presStyleLbl="alignAcc1" presStyleIdx="2" presStyleCnt="5">
        <dgm:presLayoutVars>
          <dgm:bulletEnabled val="1"/>
        </dgm:presLayoutVars>
      </dgm:prSet>
      <dgm:spPr/>
    </dgm:pt>
    <dgm:pt modelId="{64118CB0-5FA8-41B3-B1EB-7E9B89929629}" type="pres">
      <dgm:prSet presAssocID="{F58894A3-E7B5-41A5-B61A-AA01C5E5CF84}" presName="sp" presStyleCnt="0"/>
      <dgm:spPr/>
    </dgm:pt>
    <dgm:pt modelId="{6014FEF4-D8E0-4A74-B94D-9D9698671420}" type="pres">
      <dgm:prSet presAssocID="{0EBEA6F7-8E02-46FC-8FFB-E9E31EB2EC7D}" presName="composite" presStyleCnt="0"/>
      <dgm:spPr/>
    </dgm:pt>
    <dgm:pt modelId="{7A75334D-8B94-4876-9487-F159CBD918EA}" type="pres">
      <dgm:prSet presAssocID="{0EBEA6F7-8E02-46FC-8FFB-E9E31EB2EC7D}" presName="parentText" presStyleLbl="alignNode1" presStyleIdx="3" presStyleCnt="5">
        <dgm:presLayoutVars>
          <dgm:chMax val="1"/>
          <dgm:bulletEnabled val="1"/>
        </dgm:presLayoutVars>
      </dgm:prSet>
      <dgm:spPr/>
    </dgm:pt>
    <dgm:pt modelId="{3C4AC755-9DC5-470D-A5F9-98BFDF43163D}" type="pres">
      <dgm:prSet presAssocID="{0EBEA6F7-8E02-46FC-8FFB-E9E31EB2EC7D}" presName="descendantText" presStyleLbl="alignAcc1" presStyleIdx="3" presStyleCnt="5">
        <dgm:presLayoutVars>
          <dgm:bulletEnabled val="1"/>
        </dgm:presLayoutVars>
      </dgm:prSet>
      <dgm:spPr/>
    </dgm:pt>
    <dgm:pt modelId="{E88EE885-4444-4A85-BCC8-16B4F8F46AEB}" type="pres">
      <dgm:prSet presAssocID="{275A6B25-AF56-491E-B175-0A73EFBD439C}" presName="sp" presStyleCnt="0"/>
      <dgm:spPr/>
    </dgm:pt>
    <dgm:pt modelId="{9FAB1224-2D7E-4B86-BE84-2D713E3CCC3A}" type="pres">
      <dgm:prSet presAssocID="{F565A671-F115-4E10-97EC-CE27EE8C1791}" presName="composite" presStyleCnt="0"/>
      <dgm:spPr/>
    </dgm:pt>
    <dgm:pt modelId="{774F99DF-E5F1-4AFD-A6EB-75DF6AFD2F87}" type="pres">
      <dgm:prSet presAssocID="{F565A671-F115-4E10-97EC-CE27EE8C1791}" presName="parentText" presStyleLbl="alignNode1" presStyleIdx="4" presStyleCnt="5">
        <dgm:presLayoutVars>
          <dgm:chMax val="1"/>
          <dgm:bulletEnabled val="1"/>
        </dgm:presLayoutVars>
      </dgm:prSet>
      <dgm:spPr/>
    </dgm:pt>
    <dgm:pt modelId="{6D9EF20D-56B8-40B7-9849-677AC98553E7}" type="pres">
      <dgm:prSet presAssocID="{F565A671-F115-4E10-97EC-CE27EE8C1791}" presName="descendantText" presStyleLbl="alignAcc1" presStyleIdx="4" presStyleCnt="5">
        <dgm:presLayoutVars>
          <dgm:bulletEnabled val="1"/>
        </dgm:presLayoutVars>
      </dgm:prSet>
      <dgm:spPr/>
    </dgm:pt>
  </dgm:ptLst>
  <dgm:cxnLst>
    <dgm:cxn modelId="{9C221527-13C3-4A2F-92BC-92F13773FBB7}" srcId="{76DA7DB7-9B6E-4867-AAC3-8827C1CABE94}" destId="{0F1D84A8-105B-41B5-8C0D-88B2B7EC622C}" srcOrd="1" destOrd="0" parTransId="{13163564-D3CC-4543-9A6C-E003F1B8DC3E}" sibTransId="{800709E1-F762-4825-A9EC-3438C8431EE4}"/>
    <dgm:cxn modelId="{121DFE3A-19F1-458C-A50E-F9500AB65782}" srcId="{0EBEA6F7-8E02-46FC-8FFB-E9E31EB2EC7D}" destId="{73FCD711-B10C-40A9-A18E-0FF6484D9337}" srcOrd="0" destOrd="0" parTransId="{1857BB5B-5545-4183-8F94-AABEF6489E51}" sibTransId="{392AB945-50CE-4B41-8688-264301D7AF54}"/>
    <dgm:cxn modelId="{BD32633C-597E-47F1-AB1C-D0872824867C}" type="presOf" srcId="{F565A671-F115-4E10-97EC-CE27EE8C1791}" destId="{774F99DF-E5F1-4AFD-A6EB-75DF6AFD2F87}" srcOrd="0" destOrd="0" presId="urn:microsoft.com/office/officeart/2005/8/layout/chevron2"/>
    <dgm:cxn modelId="{293DF862-B29A-41B2-A145-C970E12B677C}" type="presOf" srcId="{B01D9D63-76E6-472F-ADA4-AB7AF3A56D31}" destId="{D2502E97-7AE0-4C08-82F3-F26E3C75ABF7}" srcOrd="0" destOrd="0" presId="urn:microsoft.com/office/officeart/2005/8/layout/chevron2"/>
    <dgm:cxn modelId="{E0C50563-8F61-4136-A48C-989604454D32}" srcId="{194B1BD5-F676-4AA4-8A70-A08E03DE1FB0}" destId="{B01D9D63-76E6-472F-ADA4-AB7AF3A56D31}" srcOrd="0" destOrd="0" parTransId="{311ABEDE-8916-4ABF-BA50-05FCE76F4A73}" sibTransId="{C826BFED-0437-4DB8-A445-3059AE3AE0C2}"/>
    <dgm:cxn modelId="{18F10C47-02A5-4D04-8550-4B9736F1432B}" type="presOf" srcId="{194B1BD5-F676-4AA4-8A70-A08E03DE1FB0}" destId="{F75E6E7E-D85C-4FEA-BBCB-3662445354C1}" srcOrd="0" destOrd="0" presId="urn:microsoft.com/office/officeart/2005/8/layout/chevron2"/>
    <dgm:cxn modelId="{84DAC069-A98C-461C-AA5F-141ACE04F779}" type="presOf" srcId="{0EBEA6F7-8E02-46FC-8FFB-E9E31EB2EC7D}" destId="{7A75334D-8B94-4876-9487-F159CBD918EA}" srcOrd="0" destOrd="0" presId="urn:microsoft.com/office/officeart/2005/8/layout/chevron2"/>
    <dgm:cxn modelId="{9F7A626B-0C1C-4B3A-9AE4-56944D6D20F5}" srcId="{F565A671-F115-4E10-97EC-CE27EE8C1791}" destId="{8C116F62-8D9E-487E-A873-B93FE7869681}" srcOrd="0" destOrd="0" parTransId="{42FB771B-6ED3-4FA6-B727-C56220EE1059}" sibTransId="{73DFBB89-5EAC-444E-B0C0-39EEBC44D80A}"/>
    <dgm:cxn modelId="{7A50A551-F208-41D1-9CD3-8D89215D5601}" type="presOf" srcId="{4C4D10CC-C8A3-4957-9312-BA195C78A6A7}" destId="{8B1ED3E3-1DBC-462A-A3DD-23D6941CCFB0}" srcOrd="0" destOrd="0" presId="urn:microsoft.com/office/officeart/2005/8/layout/chevron2"/>
    <dgm:cxn modelId="{59CD7D75-E941-48DF-ABAF-B679E6CC4D79}" type="presOf" srcId="{8C116F62-8D9E-487E-A873-B93FE7869681}" destId="{6D9EF20D-56B8-40B7-9849-677AC98553E7}" srcOrd="0" destOrd="0" presId="urn:microsoft.com/office/officeart/2005/8/layout/chevron2"/>
    <dgm:cxn modelId="{A34A185A-61FB-4EC1-91FE-2322C1EAC8A0}" type="presOf" srcId="{76DA7DB7-9B6E-4867-AAC3-8827C1CABE94}" destId="{F49EF13C-2C9A-4F61-A11D-5AEB4A5350FD}" srcOrd="0" destOrd="0" presId="urn:microsoft.com/office/officeart/2005/8/layout/chevron2"/>
    <dgm:cxn modelId="{EBD77A7D-6A3E-4511-909C-132EB0356294}" srcId="{76DA7DB7-9B6E-4867-AAC3-8827C1CABE94}" destId="{0EBEA6F7-8E02-46FC-8FFB-E9E31EB2EC7D}" srcOrd="3" destOrd="0" parTransId="{DB2D10F0-0C02-4C24-9E12-4FF0CCD516D3}" sibTransId="{275A6B25-AF56-491E-B175-0A73EFBD439C}"/>
    <dgm:cxn modelId="{5AC80D93-A6EB-4089-A8AC-757AA3EA7C1F}" type="presOf" srcId="{73FCD711-B10C-40A9-A18E-0FF6484D9337}" destId="{3C4AC755-9DC5-470D-A5F9-98BFDF43163D}" srcOrd="0" destOrd="0" presId="urn:microsoft.com/office/officeart/2005/8/layout/chevron2"/>
    <dgm:cxn modelId="{3EEC229A-8F4E-4A81-9400-774CD537DA15}" type="presOf" srcId="{0F1D84A8-105B-41B5-8C0D-88B2B7EC622C}" destId="{8EEFB2F7-B9D2-4CB3-9769-E0A9B1EF236A}" srcOrd="0" destOrd="0" presId="urn:microsoft.com/office/officeart/2005/8/layout/chevron2"/>
    <dgm:cxn modelId="{E3B48AB2-ED94-43EE-B6E3-184B3F072566}" type="presOf" srcId="{2CDF0752-AA9B-4336-B6A3-454C323C5A0A}" destId="{10D6D1BF-82D5-460A-A017-D6ADC059B3EB}" srcOrd="0" destOrd="0" presId="urn:microsoft.com/office/officeart/2005/8/layout/chevron2"/>
    <dgm:cxn modelId="{F53303CF-8102-4B0A-A87C-3B6BC30533C6}" srcId="{76DA7DB7-9B6E-4867-AAC3-8827C1CABE94}" destId="{194B1BD5-F676-4AA4-8A70-A08E03DE1FB0}" srcOrd="2" destOrd="0" parTransId="{E6F2BC72-2410-4164-85C8-61EFDA2FD087}" sibTransId="{F58894A3-E7B5-41A5-B61A-AA01C5E5CF84}"/>
    <dgm:cxn modelId="{3B5943D1-D434-418E-BC28-6DC65A5CA51D}" type="presOf" srcId="{6A26DEEC-0879-4E10-9D27-651E64AC2A18}" destId="{1E7762BA-F880-41AF-84D9-64C8F11EED0C}" srcOrd="0" destOrd="0" presId="urn:microsoft.com/office/officeart/2005/8/layout/chevron2"/>
    <dgm:cxn modelId="{22FE9ED8-35C6-4DF1-81DE-2779EE347EAB}" srcId="{2CDF0752-AA9B-4336-B6A3-454C323C5A0A}" destId="{4C4D10CC-C8A3-4957-9312-BA195C78A6A7}" srcOrd="0" destOrd="0" parTransId="{CF26220A-C557-4250-85B3-07D2BA3AF37A}" sibTransId="{5325CA1B-FBC1-4F13-BB36-61CEF25F37A6}"/>
    <dgm:cxn modelId="{372CE2D8-C82D-4ED8-8769-3097A1B1D591}" srcId="{76DA7DB7-9B6E-4867-AAC3-8827C1CABE94}" destId="{F565A671-F115-4E10-97EC-CE27EE8C1791}" srcOrd="4" destOrd="0" parTransId="{813131A3-797B-4BCC-855D-F2F7AC621685}" sibTransId="{8936FED7-2668-4ADB-AC58-8D3ED71801F7}"/>
    <dgm:cxn modelId="{FCEF03D9-F6AF-428C-8624-B1C365A47DF8}" srcId="{76DA7DB7-9B6E-4867-AAC3-8827C1CABE94}" destId="{2CDF0752-AA9B-4336-B6A3-454C323C5A0A}" srcOrd="0" destOrd="0" parTransId="{42631F7E-52A3-4407-B1B3-E4B13A705820}" sibTransId="{47B4B8D7-34C8-4CFD-B6DD-C0439ADB15C8}"/>
    <dgm:cxn modelId="{7C35D0FD-8717-4FC1-AF07-002BF3F75968}" srcId="{0F1D84A8-105B-41B5-8C0D-88B2B7EC622C}" destId="{6A26DEEC-0879-4E10-9D27-651E64AC2A18}" srcOrd="0" destOrd="0" parTransId="{899D221D-2219-4608-8343-52EF21E002D0}" sibTransId="{C6ABD0E5-0F92-496D-B68D-278E176D7A47}"/>
    <dgm:cxn modelId="{ACA9F3EF-B7DB-4CD3-9CBC-C77E34AE6FFE}" type="presParOf" srcId="{F49EF13C-2C9A-4F61-A11D-5AEB4A5350FD}" destId="{189DFE56-E27A-47D0-8B65-AFFEA1C3F78D}" srcOrd="0" destOrd="0" presId="urn:microsoft.com/office/officeart/2005/8/layout/chevron2"/>
    <dgm:cxn modelId="{BF5A3072-4A1E-4DB0-97C0-717771018F8C}" type="presParOf" srcId="{189DFE56-E27A-47D0-8B65-AFFEA1C3F78D}" destId="{10D6D1BF-82D5-460A-A017-D6ADC059B3EB}" srcOrd="0" destOrd="0" presId="urn:microsoft.com/office/officeart/2005/8/layout/chevron2"/>
    <dgm:cxn modelId="{ABF02D64-D78D-47AF-BF8A-319204BE8E5B}" type="presParOf" srcId="{189DFE56-E27A-47D0-8B65-AFFEA1C3F78D}" destId="{8B1ED3E3-1DBC-462A-A3DD-23D6941CCFB0}" srcOrd="1" destOrd="0" presId="urn:microsoft.com/office/officeart/2005/8/layout/chevron2"/>
    <dgm:cxn modelId="{608ACA1C-1811-47C3-AB6D-53B293591897}" type="presParOf" srcId="{F49EF13C-2C9A-4F61-A11D-5AEB4A5350FD}" destId="{A816AA28-88AD-448F-8CB5-8D379A232F5B}" srcOrd="1" destOrd="0" presId="urn:microsoft.com/office/officeart/2005/8/layout/chevron2"/>
    <dgm:cxn modelId="{AC22F4D8-4ED0-48A5-AC55-08DDB7CAE255}" type="presParOf" srcId="{F49EF13C-2C9A-4F61-A11D-5AEB4A5350FD}" destId="{B19EDE8A-2F3F-4871-95D4-A90868C49BF6}" srcOrd="2" destOrd="0" presId="urn:microsoft.com/office/officeart/2005/8/layout/chevron2"/>
    <dgm:cxn modelId="{1C9457B8-8866-4266-8074-E09A144D4921}" type="presParOf" srcId="{B19EDE8A-2F3F-4871-95D4-A90868C49BF6}" destId="{8EEFB2F7-B9D2-4CB3-9769-E0A9B1EF236A}" srcOrd="0" destOrd="0" presId="urn:microsoft.com/office/officeart/2005/8/layout/chevron2"/>
    <dgm:cxn modelId="{4735F82F-2DC4-4D56-8A35-F90F8B791E2A}" type="presParOf" srcId="{B19EDE8A-2F3F-4871-95D4-A90868C49BF6}" destId="{1E7762BA-F880-41AF-84D9-64C8F11EED0C}" srcOrd="1" destOrd="0" presId="urn:microsoft.com/office/officeart/2005/8/layout/chevron2"/>
    <dgm:cxn modelId="{985DB572-6A93-4354-B9AF-155E6925F07D}" type="presParOf" srcId="{F49EF13C-2C9A-4F61-A11D-5AEB4A5350FD}" destId="{A8FDF2C4-0502-4B97-833E-5A13056CB168}" srcOrd="3" destOrd="0" presId="urn:microsoft.com/office/officeart/2005/8/layout/chevron2"/>
    <dgm:cxn modelId="{5EC31476-6AEA-4A97-8ECE-FD140DC1133C}" type="presParOf" srcId="{F49EF13C-2C9A-4F61-A11D-5AEB4A5350FD}" destId="{F3F6D81E-4D9B-4F4D-A727-4D28432E340E}" srcOrd="4" destOrd="0" presId="urn:microsoft.com/office/officeart/2005/8/layout/chevron2"/>
    <dgm:cxn modelId="{9A76EC77-5011-4751-B37A-2DBC8E9293F2}" type="presParOf" srcId="{F3F6D81E-4D9B-4F4D-A727-4D28432E340E}" destId="{F75E6E7E-D85C-4FEA-BBCB-3662445354C1}" srcOrd="0" destOrd="0" presId="urn:microsoft.com/office/officeart/2005/8/layout/chevron2"/>
    <dgm:cxn modelId="{2F97538C-DD9B-4095-96A4-240829C7EB52}" type="presParOf" srcId="{F3F6D81E-4D9B-4F4D-A727-4D28432E340E}" destId="{D2502E97-7AE0-4C08-82F3-F26E3C75ABF7}" srcOrd="1" destOrd="0" presId="urn:microsoft.com/office/officeart/2005/8/layout/chevron2"/>
    <dgm:cxn modelId="{C5D32A22-BEE5-4C09-8802-8DE808D81988}" type="presParOf" srcId="{F49EF13C-2C9A-4F61-A11D-5AEB4A5350FD}" destId="{64118CB0-5FA8-41B3-B1EB-7E9B89929629}" srcOrd="5" destOrd="0" presId="urn:microsoft.com/office/officeart/2005/8/layout/chevron2"/>
    <dgm:cxn modelId="{E8D66F40-5D8F-4A6F-B630-642E6D98C627}" type="presParOf" srcId="{F49EF13C-2C9A-4F61-A11D-5AEB4A5350FD}" destId="{6014FEF4-D8E0-4A74-B94D-9D9698671420}" srcOrd="6" destOrd="0" presId="urn:microsoft.com/office/officeart/2005/8/layout/chevron2"/>
    <dgm:cxn modelId="{B619D29E-431E-4105-A051-CDE7502EA928}" type="presParOf" srcId="{6014FEF4-D8E0-4A74-B94D-9D9698671420}" destId="{7A75334D-8B94-4876-9487-F159CBD918EA}" srcOrd="0" destOrd="0" presId="urn:microsoft.com/office/officeart/2005/8/layout/chevron2"/>
    <dgm:cxn modelId="{EDC97123-9968-44B7-BE98-B5837E47E296}" type="presParOf" srcId="{6014FEF4-D8E0-4A74-B94D-9D9698671420}" destId="{3C4AC755-9DC5-470D-A5F9-98BFDF43163D}" srcOrd="1" destOrd="0" presId="urn:microsoft.com/office/officeart/2005/8/layout/chevron2"/>
    <dgm:cxn modelId="{D5F334EB-15A3-4EEA-AD55-9F387D0D554C}" type="presParOf" srcId="{F49EF13C-2C9A-4F61-A11D-5AEB4A5350FD}" destId="{E88EE885-4444-4A85-BCC8-16B4F8F46AEB}" srcOrd="7" destOrd="0" presId="urn:microsoft.com/office/officeart/2005/8/layout/chevron2"/>
    <dgm:cxn modelId="{B7EC4806-5BB1-47CB-99C0-BE263EA7BD31}" type="presParOf" srcId="{F49EF13C-2C9A-4F61-A11D-5AEB4A5350FD}" destId="{9FAB1224-2D7E-4B86-BE84-2D713E3CCC3A}" srcOrd="8" destOrd="0" presId="urn:microsoft.com/office/officeart/2005/8/layout/chevron2"/>
    <dgm:cxn modelId="{16D0CF1C-F301-4861-95AA-7634DBD09138}" type="presParOf" srcId="{9FAB1224-2D7E-4B86-BE84-2D713E3CCC3A}" destId="{774F99DF-E5F1-4AFD-A6EB-75DF6AFD2F87}" srcOrd="0" destOrd="0" presId="urn:microsoft.com/office/officeart/2005/8/layout/chevron2"/>
    <dgm:cxn modelId="{A48BA271-D5DB-4142-81F5-91269BE043F1}" type="presParOf" srcId="{9FAB1224-2D7E-4B86-BE84-2D713E3CCC3A}" destId="{6D9EF20D-56B8-40B7-9849-677AC98553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A270AE-4CDD-4F9F-97B8-AAC5E432B63E}"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ru-RU"/>
        </a:p>
      </dgm:t>
    </dgm:pt>
    <dgm:pt modelId="{954894D2-CCB8-4F05-A00B-19BB12014BCA}">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Markaziy</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apparatda</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teхnikasi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ta’minlanganlik</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- 90%,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bо’linmalarda</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46%;</a:t>
          </a:r>
          <a:endParaRPr lang="ru-RU" dirty="0"/>
        </a:p>
      </dgm:t>
    </dgm:pt>
    <dgm:pt modelId="{52A0A292-82CA-46B1-B601-87C657098943}" type="parTrans" cxnId="{64C6882F-0B91-4F6D-985E-E553CD67D1DE}">
      <dgm:prSet/>
      <dgm:spPr/>
      <dgm:t>
        <a:bodyPr/>
        <a:lstStyle/>
        <a:p>
          <a:endParaRPr lang="ru-RU"/>
        </a:p>
      </dgm:t>
    </dgm:pt>
    <dgm:pt modelId="{2B18261D-511B-4AFE-B134-169701E8BE1F}" type="sibTrans" cxnId="{64C6882F-0B91-4F6D-985E-E553CD67D1DE}">
      <dgm:prSet/>
      <dgm:spPr/>
      <dgm:t>
        <a:bodyPr/>
        <a:lstStyle/>
        <a:p>
          <a:endParaRPr lang="ru-RU"/>
        </a:p>
      </dgm:t>
    </dgm:pt>
    <dgm:pt modelId="{75748FAB-FDB9-4D55-B1A3-6B3E46FE263D}">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Lokal</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tarmoqlarni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yaratish</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81%;</a:t>
          </a:r>
          <a:endParaRPr lang="ru-RU" dirty="0"/>
        </a:p>
      </dgm:t>
    </dgm:pt>
    <dgm:pt modelId="{B646A932-9997-4CFF-9194-E3677EC1C0C3}" type="parTrans" cxnId="{C9525F8B-3E24-4FD7-BD3B-7E74ACBDD855}">
      <dgm:prSet/>
      <dgm:spPr/>
      <dgm:t>
        <a:bodyPr/>
        <a:lstStyle/>
        <a:p>
          <a:endParaRPr lang="ru-RU"/>
        </a:p>
      </dgm:t>
    </dgm:pt>
    <dgm:pt modelId="{05380328-09BA-47D5-9130-265519ACD29A}" type="sibTrans" cxnId="{C9525F8B-3E24-4FD7-BD3B-7E74ACBDD855}">
      <dgm:prSet/>
      <dgm:spPr/>
      <dgm:t>
        <a:bodyPr/>
        <a:lstStyle/>
        <a:p>
          <a:endParaRPr lang="ru-RU"/>
        </a:p>
      </dgm:t>
    </dgm:pt>
    <dgm:pt modelId="{0FE29FFF-6088-4B15-BAD6-6869E841DF89}">
      <dgm:prSet phldrT="[Текст]" custT="1"/>
      <dgm:spPr/>
      <dgm:t>
        <a:bodyPr/>
        <a:lstStyle/>
        <a:p>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Veb-sayti</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bо’lgan</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davlat</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boshqaruv</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ea typeface="Times New Roman" panose="02020603050405020304" pitchFamily="18" charset="0"/>
              <a:cs typeface="Times New Roman" panose="02020603050405020304" pitchFamily="18" charset="0"/>
            </a:rPr>
            <a:t>organlari</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2007 %</a:t>
          </a:r>
          <a:r>
            <a:rPr lang="ru-RU" sz="1800"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dirty="0"/>
        </a:p>
      </dgm:t>
    </dgm:pt>
    <dgm:pt modelId="{23044DEC-420A-4B52-BF5A-5C77312E2410}" type="sibTrans" cxnId="{20EB46E3-3B36-41A4-A5F7-B453BA4D866B}">
      <dgm:prSet/>
      <dgm:spPr/>
      <dgm:t>
        <a:bodyPr/>
        <a:lstStyle/>
        <a:p>
          <a:endParaRPr lang="ru-RU"/>
        </a:p>
      </dgm:t>
    </dgm:pt>
    <dgm:pt modelId="{0F9E8F1D-A5EF-4211-8B65-764107FBFD39}" type="parTrans" cxnId="{20EB46E3-3B36-41A4-A5F7-B453BA4D866B}">
      <dgm:prSet/>
      <dgm:spPr/>
      <dgm:t>
        <a:bodyPr/>
        <a:lstStyle/>
        <a:p>
          <a:endParaRPr lang="ru-RU"/>
        </a:p>
      </dgm:t>
    </dgm:pt>
    <dgm:pt modelId="{A68F402E-63E9-4A1E-8D41-ABBE8A67EE89}">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Idora</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ichida</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qog’ozsiz</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hujjat</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almashish</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ulushi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75%;</a:t>
          </a:r>
          <a:endParaRPr lang="ru-RU" dirty="0"/>
        </a:p>
      </dgm:t>
    </dgm:pt>
    <dgm:pt modelId="{46746789-2238-4A21-A76D-0869DD84E234}" type="parTrans" cxnId="{961E8D86-127E-4208-94BB-E5552EF5B6F0}">
      <dgm:prSet/>
      <dgm:spPr/>
      <dgm:t>
        <a:bodyPr/>
        <a:lstStyle/>
        <a:p>
          <a:endParaRPr lang="ru-RU"/>
        </a:p>
      </dgm:t>
    </dgm:pt>
    <dgm:pt modelId="{A972B077-5E8E-40D5-A1EF-8303611942AB}" type="sibTrans" cxnId="{961E8D86-127E-4208-94BB-E5552EF5B6F0}">
      <dgm:prSet/>
      <dgm:spPr/>
      <dgm:t>
        <a:bodyPr/>
        <a:lstStyle/>
        <a:p>
          <a:endParaRPr lang="ru-RU"/>
        </a:p>
      </dgm:t>
    </dgm:pt>
    <dgm:pt modelId="{027AC639-71C5-4F60-9FB1-E03A09E86DD0}">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Хodimlarning</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savodхonlik</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darajasi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71%;</a:t>
          </a:r>
          <a:endParaRPr lang="ru-RU" dirty="0"/>
        </a:p>
      </dgm:t>
    </dgm:pt>
    <dgm:pt modelId="{B13102CC-0C72-4A4A-922C-46BF027A18FC}" type="parTrans" cxnId="{4577EC79-7AD2-4F7D-B0D0-748547D3D6A3}">
      <dgm:prSet/>
      <dgm:spPr/>
      <dgm:t>
        <a:bodyPr/>
        <a:lstStyle/>
        <a:p>
          <a:endParaRPr lang="ru-RU"/>
        </a:p>
      </dgm:t>
    </dgm:pt>
    <dgm:pt modelId="{CBC08C48-BC80-4DE3-9770-80B38C06C8B5}" type="sibTrans" cxnId="{4577EC79-7AD2-4F7D-B0D0-748547D3D6A3}">
      <dgm:prSet/>
      <dgm:spPr/>
      <dgm:t>
        <a:bodyPr/>
        <a:lstStyle/>
        <a:p>
          <a:endParaRPr lang="ru-RU"/>
        </a:p>
      </dgm:t>
    </dgm:pt>
    <dgm:pt modelId="{0A649601-091F-4016-AC6A-BFCDE67A2B87}" type="pres">
      <dgm:prSet presAssocID="{B2A270AE-4CDD-4F9F-97B8-AAC5E432B63E}" presName="Name0" presStyleCnt="0">
        <dgm:presLayoutVars>
          <dgm:chMax val="7"/>
          <dgm:chPref val="7"/>
          <dgm:dir/>
        </dgm:presLayoutVars>
      </dgm:prSet>
      <dgm:spPr/>
    </dgm:pt>
    <dgm:pt modelId="{3953961B-DEE7-4304-B9BB-71B1617902D2}" type="pres">
      <dgm:prSet presAssocID="{B2A270AE-4CDD-4F9F-97B8-AAC5E432B63E}" presName="Name1" presStyleCnt="0"/>
      <dgm:spPr/>
    </dgm:pt>
    <dgm:pt modelId="{0E0A6351-4404-43ED-AFEF-41432DCDCE8E}" type="pres">
      <dgm:prSet presAssocID="{B2A270AE-4CDD-4F9F-97B8-AAC5E432B63E}" presName="cycle" presStyleCnt="0"/>
      <dgm:spPr/>
    </dgm:pt>
    <dgm:pt modelId="{7A846159-1095-4EB6-97A2-2392234CA66A}" type="pres">
      <dgm:prSet presAssocID="{B2A270AE-4CDD-4F9F-97B8-AAC5E432B63E}" presName="srcNode" presStyleLbl="node1" presStyleIdx="0" presStyleCnt="5"/>
      <dgm:spPr/>
    </dgm:pt>
    <dgm:pt modelId="{C531FB62-1565-4770-A11E-C4076D7412F8}" type="pres">
      <dgm:prSet presAssocID="{B2A270AE-4CDD-4F9F-97B8-AAC5E432B63E}" presName="conn" presStyleLbl="parChTrans1D2" presStyleIdx="0" presStyleCnt="1"/>
      <dgm:spPr/>
    </dgm:pt>
    <dgm:pt modelId="{C18587B9-3328-419B-AFBD-13832402AFF0}" type="pres">
      <dgm:prSet presAssocID="{B2A270AE-4CDD-4F9F-97B8-AAC5E432B63E}" presName="extraNode" presStyleLbl="node1" presStyleIdx="0" presStyleCnt="5"/>
      <dgm:spPr/>
    </dgm:pt>
    <dgm:pt modelId="{D725A2F4-9EEE-4E73-97C7-621F99B381A3}" type="pres">
      <dgm:prSet presAssocID="{B2A270AE-4CDD-4F9F-97B8-AAC5E432B63E}" presName="dstNode" presStyleLbl="node1" presStyleIdx="0" presStyleCnt="5"/>
      <dgm:spPr/>
    </dgm:pt>
    <dgm:pt modelId="{4FA326B5-B339-46A8-817B-A2A89F8A7D96}" type="pres">
      <dgm:prSet presAssocID="{0FE29FFF-6088-4B15-BAD6-6869E841DF89}" presName="text_1" presStyleLbl="node1" presStyleIdx="0" presStyleCnt="5">
        <dgm:presLayoutVars>
          <dgm:bulletEnabled val="1"/>
        </dgm:presLayoutVars>
      </dgm:prSet>
      <dgm:spPr/>
    </dgm:pt>
    <dgm:pt modelId="{B1644D8D-D00C-440B-9FA4-FD7FC2F3FFCA}" type="pres">
      <dgm:prSet presAssocID="{0FE29FFF-6088-4B15-BAD6-6869E841DF89}" presName="accent_1" presStyleCnt="0"/>
      <dgm:spPr/>
    </dgm:pt>
    <dgm:pt modelId="{6B5D57DD-D363-4083-84F8-3EB4F8BAE9CE}" type="pres">
      <dgm:prSet presAssocID="{0FE29FFF-6088-4B15-BAD6-6869E841DF89}" presName="accentRepeatNode" presStyleLbl="solidFgAcc1" presStyleIdx="0" presStyleCnt="5"/>
      <dgm:spPr/>
    </dgm:pt>
    <dgm:pt modelId="{4022118B-938D-458B-94E1-CD1845EFA1FB}" type="pres">
      <dgm:prSet presAssocID="{954894D2-CCB8-4F05-A00B-19BB12014BCA}" presName="text_2" presStyleLbl="node1" presStyleIdx="1" presStyleCnt="5">
        <dgm:presLayoutVars>
          <dgm:bulletEnabled val="1"/>
        </dgm:presLayoutVars>
      </dgm:prSet>
      <dgm:spPr/>
    </dgm:pt>
    <dgm:pt modelId="{0D325856-285C-4335-93F8-7E77B956A21C}" type="pres">
      <dgm:prSet presAssocID="{954894D2-CCB8-4F05-A00B-19BB12014BCA}" presName="accent_2" presStyleCnt="0"/>
      <dgm:spPr/>
    </dgm:pt>
    <dgm:pt modelId="{B85790AC-6EF8-4B88-A1CB-1E06F9A5E5E7}" type="pres">
      <dgm:prSet presAssocID="{954894D2-CCB8-4F05-A00B-19BB12014BCA}" presName="accentRepeatNode" presStyleLbl="solidFgAcc1" presStyleIdx="1" presStyleCnt="5"/>
      <dgm:spPr/>
    </dgm:pt>
    <dgm:pt modelId="{6AFCDCBC-20E9-4599-BD2F-9978D3EF521C}" type="pres">
      <dgm:prSet presAssocID="{75748FAB-FDB9-4D55-B1A3-6B3E46FE263D}" presName="text_3" presStyleLbl="node1" presStyleIdx="2" presStyleCnt="5">
        <dgm:presLayoutVars>
          <dgm:bulletEnabled val="1"/>
        </dgm:presLayoutVars>
      </dgm:prSet>
      <dgm:spPr/>
    </dgm:pt>
    <dgm:pt modelId="{962E4EBD-6CA5-453C-B4FD-9E7974327E3B}" type="pres">
      <dgm:prSet presAssocID="{75748FAB-FDB9-4D55-B1A3-6B3E46FE263D}" presName="accent_3" presStyleCnt="0"/>
      <dgm:spPr/>
    </dgm:pt>
    <dgm:pt modelId="{B8F1827E-DBBC-45D4-B1C8-41147649E731}" type="pres">
      <dgm:prSet presAssocID="{75748FAB-FDB9-4D55-B1A3-6B3E46FE263D}" presName="accentRepeatNode" presStyleLbl="solidFgAcc1" presStyleIdx="2" presStyleCnt="5"/>
      <dgm:spPr/>
    </dgm:pt>
    <dgm:pt modelId="{59A8DAA2-118F-4692-B5DD-C59C70EE3797}" type="pres">
      <dgm:prSet presAssocID="{A68F402E-63E9-4A1E-8D41-ABBE8A67EE89}" presName="text_4" presStyleLbl="node1" presStyleIdx="3" presStyleCnt="5">
        <dgm:presLayoutVars>
          <dgm:bulletEnabled val="1"/>
        </dgm:presLayoutVars>
      </dgm:prSet>
      <dgm:spPr/>
    </dgm:pt>
    <dgm:pt modelId="{BC3F244E-D032-4FA5-8179-7E6257C8D991}" type="pres">
      <dgm:prSet presAssocID="{A68F402E-63E9-4A1E-8D41-ABBE8A67EE89}" presName="accent_4" presStyleCnt="0"/>
      <dgm:spPr/>
    </dgm:pt>
    <dgm:pt modelId="{FA92CADD-A5DD-4B46-A949-5907B7702828}" type="pres">
      <dgm:prSet presAssocID="{A68F402E-63E9-4A1E-8D41-ABBE8A67EE89}" presName="accentRepeatNode" presStyleLbl="solidFgAcc1" presStyleIdx="3" presStyleCnt="5"/>
      <dgm:spPr/>
    </dgm:pt>
    <dgm:pt modelId="{F3E48296-28A5-4F33-9A6B-ABCC6104BB59}" type="pres">
      <dgm:prSet presAssocID="{027AC639-71C5-4F60-9FB1-E03A09E86DD0}" presName="text_5" presStyleLbl="node1" presStyleIdx="4" presStyleCnt="5">
        <dgm:presLayoutVars>
          <dgm:bulletEnabled val="1"/>
        </dgm:presLayoutVars>
      </dgm:prSet>
      <dgm:spPr/>
    </dgm:pt>
    <dgm:pt modelId="{84C16FD6-1FE2-41C9-8FE9-6CD02F52E8A6}" type="pres">
      <dgm:prSet presAssocID="{027AC639-71C5-4F60-9FB1-E03A09E86DD0}" presName="accent_5" presStyleCnt="0"/>
      <dgm:spPr/>
    </dgm:pt>
    <dgm:pt modelId="{5B2CC311-C1F0-4A2B-B85B-9CEC0EDEA8EA}" type="pres">
      <dgm:prSet presAssocID="{027AC639-71C5-4F60-9FB1-E03A09E86DD0}" presName="accentRepeatNode" presStyleLbl="solidFgAcc1" presStyleIdx="4" presStyleCnt="5"/>
      <dgm:spPr/>
    </dgm:pt>
  </dgm:ptLst>
  <dgm:cxnLst>
    <dgm:cxn modelId="{D77C0E0F-243C-48F7-AE55-35AFD866E383}" type="presOf" srcId="{A68F402E-63E9-4A1E-8D41-ABBE8A67EE89}" destId="{59A8DAA2-118F-4692-B5DD-C59C70EE3797}" srcOrd="0" destOrd="0" presId="urn:microsoft.com/office/officeart/2008/layout/VerticalCurvedList"/>
    <dgm:cxn modelId="{565EE724-7B0D-40A2-A876-193DD0C70B17}" type="presOf" srcId="{0FE29FFF-6088-4B15-BAD6-6869E841DF89}" destId="{4FA326B5-B339-46A8-817B-A2A89F8A7D96}" srcOrd="0" destOrd="0" presId="urn:microsoft.com/office/officeart/2008/layout/VerticalCurvedList"/>
    <dgm:cxn modelId="{64C6882F-0B91-4F6D-985E-E553CD67D1DE}" srcId="{B2A270AE-4CDD-4F9F-97B8-AAC5E432B63E}" destId="{954894D2-CCB8-4F05-A00B-19BB12014BCA}" srcOrd="1" destOrd="0" parTransId="{52A0A292-82CA-46B1-B601-87C657098943}" sibTransId="{2B18261D-511B-4AFE-B134-169701E8BE1F}"/>
    <dgm:cxn modelId="{21B7F343-8F4F-4369-ADB7-C5D81926846C}" type="presOf" srcId="{027AC639-71C5-4F60-9FB1-E03A09E86DD0}" destId="{F3E48296-28A5-4F33-9A6B-ABCC6104BB59}" srcOrd="0" destOrd="0" presId="urn:microsoft.com/office/officeart/2008/layout/VerticalCurvedList"/>
    <dgm:cxn modelId="{79F77E59-1F6E-40E9-88E8-2FD3EE555092}" type="presOf" srcId="{23044DEC-420A-4B52-BF5A-5C77312E2410}" destId="{C531FB62-1565-4770-A11E-C4076D7412F8}" srcOrd="0" destOrd="0" presId="urn:microsoft.com/office/officeart/2008/layout/VerticalCurvedList"/>
    <dgm:cxn modelId="{4577EC79-7AD2-4F7D-B0D0-748547D3D6A3}" srcId="{B2A270AE-4CDD-4F9F-97B8-AAC5E432B63E}" destId="{027AC639-71C5-4F60-9FB1-E03A09E86DD0}" srcOrd="4" destOrd="0" parTransId="{B13102CC-0C72-4A4A-922C-46BF027A18FC}" sibTransId="{CBC08C48-BC80-4DE3-9770-80B38C06C8B5}"/>
    <dgm:cxn modelId="{61C38384-3379-47FE-954A-5A7073D7F28D}" type="presOf" srcId="{75748FAB-FDB9-4D55-B1A3-6B3E46FE263D}" destId="{6AFCDCBC-20E9-4599-BD2F-9978D3EF521C}" srcOrd="0" destOrd="0" presId="urn:microsoft.com/office/officeart/2008/layout/VerticalCurvedList"/>
    <dgm:cxn modelId="{961E8D86-127E-4208-94BB-E5552EF5B6F0}" srcId="{B2A270AE-4CDD-4F9F-97B8-AAC5E432B63E}" destId="{A68F402E-63E9-4A1E-8D41-ABBE8A67EE89}" srcOrd="3" destOrd="0" parTransId="{46746789-2238-4A21-A76D-0869DD84E234}" sibTransId="{A972B077-5E8E-40D5-A1EF-8303611942AB}"/>
    <dgm:cxn modelId="{C9525F8B-3E24-4FD7-BD3B-7E74ACBDD855}" srcId="{B2A270AE-4CDD-4F9F-97B8-AAC5E432B63E}" destId="{75748FAB-FDB9-4D55-B1A3-6B3E46FE263D}" srcOrd="2" destOrd="0" parTransId="{B646A932-9997-4CFF-9194-E3677EC1C0C3}" sibTransId="{05380328-09BA-47D5-9130-265519ACD29A}"/>
    <dgm:cxn modelId="{124C61D0-2B1E-4B8E-AFE5-5A059DD408A2}" type="presOf" srcId="{B2A270AE-4CDD-4F9F-97B8-AAC5E432B63E}" destId="{0A649601-091F-4016-AC6A-BFCDE67A2B87}" srcOrd="0" destOrd="0" presId="urn:microsoft.com/office/officeart/2008/layout/VerticalCurvedList"/>
    <dgm:cxn modelId="{825EA1D6-68E6-4EB1-9290-61DF8B88FB39}" type="presOf" srcId="{954894D2-CCB8-4F05-A00B-19BB12014BCA}" destId="{4022118B-938D-458B-94E1-CD1845EFA1FB}" srcOrd="0" destOrd="0" presId="urn:microsoft.com/office/officeart/2008/layout/VerticalCurvedList"/>
    <dgm:cxn modelId="{20EB46E3-3B36-41A4-A5F7-B453BA4D866B}" srcId="{B2A270AE-4CDD-4F9F-97B8-AAC5E432B63E}" destId="{0FE29FFF-6088-4B15-BAD6-6869E841DF89}" srcOrd="0" destOrd="0" parTransId="{0F9E8F1D-A5EF-4211-8B65-764107FBFD39}" sibTransId="{23044DEC-420A-4B52-BF5A-5C77312E2410}"/>
    <dgm:cxn modelId="{30514127-93C5-494A-B746-3B35E967D709}" type="presParOf" srcId="{0A649601-091F-4016-AC6A-BFCDE67A2B87}" destId="{3953961B-DEE7-4304-B9BB-71B1617902D2}" srcOrd="0" destOrd="0" presId="urn:microsoft.com/office/officeart/2008/layout/VerticalCurvedList"/>
    <dgm:cxn modelId="{AD78C9E3-FB2B-48CC-B5A4-84621F738960}" type="presParOf" srcId="{3953961B-DEE7-4304-B9BB-71B1617902D2}" destId="{0E0A6351-4404-43ED-AFEF-41432DCDCE8E}" srcOrd="0" destOrd="0" presId="urn:microsoft.com/office/officeart/2008/layout/VerticalCurvedList"/>
    <dgm:cxn modelId="{30D26B97-DAF1-4295-ADE6-DD74197E5761}" type="presParOf" srcId="{0E0A6351-4404-43ED-AFEF-41432DCDCE8E}" destId="{7A846159-1095-4EB6-97A2-2392234CA66A}" srcOrd="0" destOrd="0" presId="urn:microsoft.com/office/officeart/2008/layout/VerticalCurvedList"/>
    <dgm:cxn modelId="{9146C98A-3187-4909-A4F8-696484500BB6}" type="presParOf" srcId="{0E0A6351-4404-43ED-AFEF-41432DCDCE8E}" destId="{C531FB62-1565-4770-A11E-C4076D7412F8}" srcOrd="1" destOrd="0" presId="urn:microsoft.com/office/officeart/2008/layout/VerticalCurvedList"/>
    <dgm:cxn modelId="{3AF89031-D09D-4FE8-B354-294A79C7A820}" type="presParOf" srcId="{0E0A6351-4404-43ED-AFEF-41432DCDCE8E}" destId="{C18587B9-3328-419B-AFBD-13832402AFF0}" srcOrd="2" destOrd="0" presId="urn:microsoft.com/office/officeart/2008/layout/VerticalCurvedList"/>
    <dgm:cxn modelId="{350A0CBB-CA57-4D7F-91D5-83BF6F131335}" type="presParOf" srcId="{0E0A6351-4404-43ED-AFEF-41432DCDCE8E}" destId="{D725A2F4-9EEE-4E73-97C7-621F99B381A3}" srcOrd="3" destOrd="0" presId="urn:microsoft.com/office/officeart/2008/layout/VerticalCurvedList"/>
    <dgm:cxn modelId="{4F7F93BF-579F-4FCA-BADC-36B34F0908C2}" type="presParOf" srcId="{3953961B-DEE7-4304-B9BB-71B1617902D2}" destId="{4FA326B5-B339-46A8-817B-A2A89F8A7D96}" srcOrd="1" destOrd="0" presId="urn:microsoft.com/office/officeart/2008/layout/VerticalCurvedList"/>
    <dgm:cxn modelId="{B6FD62DF-FBE3-44B6-998D-D0CB8F1BB189}" type="presParOf" srcId="{3953961B-DEE7-4304-B9BB-71B1617902D2}" destId="{B1644D8D-D00C-440B-9FA4-FD7FC2F3FFCA}" srcOrd="2" destOrd="0" presId="urn:microsoft.com/office/officeart/2008/layout/VerticalCurvedList"/>
    <dgm:cxn modelId="{C58427AD-F62E-419D-BCE0-B7C65BE5AA8A}" type="presParOf" srcId="{B1644D8D-D00C-440B-9FA4-FD7FC2F3FFCA}" destId="{6B5D57DD-D363-4083-84F8-3EB4F8BAE9CE}" srcOrd="0" destOrd="0" presId="urn:microsoft.com/office/officeart/2008/layout/VerticalCurvedList"/>
    <dgm:cxn modelId="{1776E60F-5AF7-4750-B8E3-639AD155816E}" type="presParOf" srcId="{3953961B-DEE7-4304-B9BB-71B1617902D2}" destId="{4022118B-938D-458B-94E1-CD1845EFA1FB}" srcOrd="3" destOrd="0" presId="urn:microsoft.com/office/officeart/2008/layout/VerticalCurvedList"/>
    <dgm:cxn modelId="{A25B9462-1209-49C6-A77E-6F0E51230FA6}" type="presParOf" srcId="{3953961B-DEE7-4304-B9BB-71B1617902D2}" destId="{0D325856-285C-4335-93F8-7E77B956A21C}" srcOrd="4" destOrd="0" presId="urn:microsoft.com/office/officeart/2008/layout/VerticalCurvedList"/>
    <dgm:cxn modelId="{267CF897-09B2-44E1-8DAB-39EBCC6A9F8E}" type="presParOf" srcId="{0D325856-285C-4335-93F8-7E77B956A21C}" destId="{B85790AC-6EF8-4B88-A1CB-1E06F9A5E5E7}" srcOrd="0" destOrd="0" presId="urn:microsoft.com/office/officeart/2008/layout/VerticalCurvedList"/>
    <dgm:cxn modelId="{89AA56B5-B57A-4868-9EB6-8F74FAFA5DE2}" type="presParOf" srcId="{3953961B-DEE7-4304-B9BB-71B1617902D2}" destId="{6AFCDCBC-20E9-4599-BD2F-9978D3EF521C}" srcOrd="5" destOrd="0" presId="urn:microsoft.com/office/officeart/2008/layout/VerticalCurvedList"/>
    <dgm:cxn modelId="{87EFB6F9-3BB4-47A4-A723-7A6BD066FFCB}" type="presParOf" srcId="{3953961B-DEE7-4304-B9BB-71B1617902D2}" destId="{962E4EBD-6CA5-453C-B4FD-9E7974327E3B}" srcOrd="6" destOrd="0" presId="urn:microsoft.com/office/officeart/2008/layout/VerticalCurvedList"/>
    <dgm:cxn modelId="{25943B8A-F1A5-46C8-AA9B-C9FB7A8D63B2}" type="presParOf" srcId="{962E4EBD-6CA5-453C-B4FD-9E7974327E3B}" destId="{B8F1827E-DBBC-45D4-B1C8-41147649E731}" srcOrd="0" destOrd="0" presId="urn:microsoft.com/office/officeart/2008/layout/VerticalCurvedList"/>
    <dgm:cxn modelId="{A81AB2AE-0BA7-4F35-B0FE-72153A110BC3}" type="presParOf" srcId="{3953961B-DEE7-4304-B9BB-71B1617902D2}" destId="{59A8DAA2-118F-4692-B5DD-C59C70EE3797}" srcOrd="7" destOrd="0" presId="urn:microsoft.com/office/officeart/2008/layout/VerticalCurvedList"/>
    <dgm:cxn modelId="{CB22C438-9506-4102-8F0A-4D8BE474EBC5}" type="presParOf" srcId="{3953961B-DEE7-4304-B9BB-71B1617902D2}" destId="{BC3F244E-D032-4FA5-8179-7E6257C8D991}" srcOrd="8" destOrd="0" presId="urn:microsoft.com/office/officeart/2008/layout/VerticalCurvedList"/>
    <dgm:cxn modelId="{47BDD923-67E1-4AB7-A9B1-077D9F05C8F0}" type="presParOf" srcId="{BC3F244E-D032-4FA5-8179-7E6257C8D991}" destId="{FA92CADD-A5DD-4B46-A949-5907B7702828}" srcOrd="0" destOrd="0" presId="urn:microsoft.com/office/officeart/2008/layout/VerticalCurvedList"/>
    <dgm:cxn modelId="{0604993A-A2B1-4D8F-93B3-65790F5F9F6F}" type="presParOf" srcId="{3953961B-DEE7-4304-B9BB-71B1617902D2}" destId="{F3E48296-28A5-4F33-9A6B-ABCC6104BB59}" srcOrd="9" destOrd="0" presId="urn:microsoft.com/office/officeart/2008/layout/VerticalCurvedList"/>
    <dgm:cxn modelId="{CDB6ADC4-434E-4EE5-BBD8-73AAB8BE9038}" type="presParOf" srcId="{3953961B-DEE7-4304-B9BB-71B1617902D2}" destId="{84C16FD6-1FE2-41C9-8FE9-6CD02F52E8A6}" srcOrd="10" destOrd="0" presId="urn:microsoft.com/office/officeart/2008/layout/VerticalCurvedList"/>
    <dgm:cxn modelId="{ED95B470-9100-48AF-8E3D-BDE6AA8D5613}" type="presParOf" srcId="{84C16FD6-1FE2-41C9-8FE9-6CD02F52E8A6}" destId="{5B2CC311-C1F0-4A2B-B85B-9CEC0EDEA8E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A270AE-4CDD-4F9F-97B8-AAC5E432B63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0FE29FFF-6088-4B15-BAD6-6869E841DF89}">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Davlat</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resurslari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163;</a:t>
          </a:r>
          <a:endParaRPr lang="ru-RU" dirty="0"/>
        </a:p>
      </dgm:t>
    </dgm:pt>
    <dgm:pt modelId="{0F9E8F1D-A5EF-4211-8B65-764107FBFD39}" type="parTrans" cxnId="{20EB46E3-3B36-41A4-A5F7-B453BA4D866B}">
      <dgm:prSet/>
      <dgm:spPr/>
      <dgm:t>
        <a:bodyPr/>
        <a:lstStyle/>
        <a:p>
          <a:endParaRPr lang="ru-RU"/>
        </a:p>
      </dgm:t>
    </dgm:pt>
    <dgm:pt modelId="{23044DEC-420A-4B52-BF5A-5C77312E2410}" type="sibTrans" cxnId="{20EB46E3-3B36-41A4-A5F7-B453BA4D866B}">
      <dgm:prSet/>
      <dgm:spPr/>
      <dgm:t>
        <a:bodyPr/>
        <a:lstStyle/>
        <a:p>
          <a:endParaRPr lang="ru-RU"/>
        </a:p>
      </dgm:t>
    </dgm:pt>
    <dgm:pt modelId="{954894D2-CCB8-4F05-A00B-19BB12014BCA}">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Tasdiqlangan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interaktiv</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davlat</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хizmatlari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turlari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94;</a:t>
          </a:r>
          <a:endParaRPr lang="ru-RU" dirty="0"/>
        </a:p>
      </dgm:t>
    </dgm:pt>
    <dgm:pt modelId="{52A0A292-82CA-46B1-B601-87C657098943}" type="parTrans" cxnId="{64C6882F-0B91-4F6D-985E-E553CD67D1DE}">
      <dgm:prSet/>
      <dgm:spPr/>
      <dgm:t>
        <a:bodyPr/>
        <a:lstStyle/>
        <a:p>
          <a:endParaRPr lang="ru-RU"/>
        </a:p>
      </dgm:t>
    </dgm:pt>
    <dgm:pt modelId="{2B18261D-511B-4AFE-B134-169701E8BE1F}" type="sibTrans" cxnId="{64C6882F-0B91-4F6D-985E-E553CD67D1DE}">
      <dgm:prSet/>
      <dgm:spPr/>
      <dgm:t>
        <a:bodyPr/>
        <a:lstStyle/>
        <a:p>
          <a:endParaRPr lang="ru-RU"/>
        </a:p>
      </dgm:t>
    </dgm:pt>
    <dgm:pt modelId="{75748FAB-FDB9-4D55-B1A3-6B3E46FE263D}">
      <dgm:prSet phldrT="[Текст]"/>
      <dgm:spPr/>
      <dgm:t>
        <a:bodyPr/>
        <a:lstStyle/>
        <a:p>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«.UZ»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zonasi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domen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nomlarini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rо’yхatdan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о’tkazish</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tashkilotlar</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a:t>
          </a:r>
          <a:endParaRPr lang="ru-RU" dirty="0"/>
        </a:p>
      </dgm:t>
    </dgm:pt>
    <dgm:pt modelId="{B646A932-9997-4CFF-9194-E3677EC1C0C3}" type="parTrans" cxnId="{C9525F8B-3E24-4FD7-BD3B-7E74ACBDD855}">
      <dgm:prSet/>
      <dgm:spPr/>
      <dgm:t>
        <a:bodyPr/>
        <a:lstStyle/>
        <a:p>
          <a:endParaRPr lang="ru-RU"/>
        </a:p>
      </dgm:t>
    </dgm:pt>
    <dgm:pt modelId="{05380328-09BA-47D5-9130-265519ACD29A}" type="sibTrans" cxnId="{C9525F8B-3E24-4FD7-BD3B-7E74ACBDD855}">
      <dgm:prSet/>
      <dgm:spPr/>
      <dgm:t>
        <a:bodyPr/>
        <a:lstStyle/>
        <a:p>
          <a:endParaRPr lang="ru-RU"/>
        </a:p>
      </dgm:t>
    </dgm:pt>
    <dgm:pt modelId="{2150DA73-4B6D-4D4C-B918-12E1A2CC1B1D}">
      <dgm:prSet phldrT="[Текст]"/>
      <dgm:spPr/>
      <dgm:t>
        <a:bodyPr/>
        <a:lstStyle/>
        <a:p>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ERI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markazlari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8;</a:t>
          </a:r>
          <a:endParaRPr lang="ru-RU" dirty="0"/>
        </a:p>
      </dgm:t>
    </dgm:pt>
    <dgm:pt modelId="{78413605-12F5-49A4-A911-53230815EC07}" type="parTrans" cxnId="{5889B4BD-F78F-4E9E-994B-3F70690097A7}">
      <dgm:prSet/>
      <dgm:spPr/>
      <dgm:t>
        <a:bodyPr/>
        <a:lstStyle/>
        <a:p>
          <a:endParaRPr lang="ru-RU"/>
        </a:p>
      </dgm:t>
    </dgm:pt>
    <dgm:pt modelId="{C7D078C4-8759-40FC-ABA7-288639A43630}" type="sibTrans" cxnId="{5889B4BD-F78F-4E9E-994B-3F70690097A7}">
      <dgm:prSet/>
      <dgm:spPr/>
      <dgm:t>
        <a:bodyPr/>
        <a:lstStyle/>
        <a:p>
          <a:endParaRPr lang="ru-RU"/>
        </a:p>
      </dgm:t>
    </dgm:pt>
    <dgm:pt modelId="{06796C76-66FB-46BD-9C9F-AD42B406EFF7}">
      <dgm:prSet phldrT="[Текст]"/>
      <dgm:spPr/>
      <dgm:t>
        <a:bodyPr/>
        <a:lstStyle/>
        <a:p>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Berilgan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ERI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kalitlari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150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mingdan</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ortiq</a:t>
          </a:r>
          <a:r>
            <a:rPr lang="ru-RU"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dirty="0"/>
        </a:p>
      </dgm:t>
    </dgm:pt>
    <dgm:pt modelId="{CCC820C9-699B-4A96-9053-EB7347E50719}" type="parTrans" cxnId="{A64DFEF8-9E01-44F7-A960-78ADD31DA50A}">
      <dgm:prSet/>
      <dgm:spPr/>
      <dgm:t>
        <a:bodyPr/>
        <a:lstStyle/>
        <a:p>
          <a:endParaRPr lang="ru-RU"/>
        </a:p>
      </dgm:t>
    </dgm:pt>
    <dgm:pt modelId="{AC1DA235-8E5B-482B-8D73-E78F655E3BC9}" type="sibTrans" cxnId="{A64DFEF8-9E01-44F7-A960-78ADD31DA50A}">
      <dgm:prSet/>
      <dgm:spPr/>
      <dgm:t>
        <a:bodyPr/>
        <a:lstStyle/>
        <a:p>
          <a:endParaRPr lang="ru-RU"/>
        </a:p>
      </dgm:t>
    </dgm:pt>
    <dgm:pt modelId="{0A649601-091F-4016-AC6A-BFCDE67A2B87}" type="pres">
      <dgm:prSet presAssocID="{B2A270AE-4CDD-4F9F-97B8-AAC5E432B63E}" presName="Name0" presStyleCnt="0">
        <dgm:presLayoutVars>
          <dgm:chMax val="7"/>
          <dgm:chPref val="7"/>
          <dgm:dir/>
        </dgm:presLayoutVars>
      </dgm:prSet>
      <dgm:spPr/>
    </dgm:pt>
    <dgm:pt modelId="{3953961B-DEE7-4304-B9BB-71B1617902D2}" type="pres">
      <dgm:prSet presAssocID="{B2A270AE-4CDD-4F9F-97B8-AAC5E432B63E}" presName="Name1" presStyleCnt="0"/>
      <dgm:spPr/>
    </dgm:pt>
    <dgm:pt modelId="{0E0A6351-4404-43ED-AFEF-41432DCDCE8E}" type="pres">
      <dgm:prSet presAssocID="{B2A270AE-4CDD-4F9F-97B8-AAC5E432B63E}" presName="cycle" presStyleCnt="0"/>
      <dgm:spPr/>
    </dgm:pt>
    <dgm:pt modelId="{7A846159-1095-4EB6-97A2-2392234CA66A}" type="pres">
      <dgm:prSet presAssocID="{B2A270AE-4CDD-4F9F-97B8-AAC5E432B63E}" presName="srcNode" presStyleLbl="node1" presStyleIdx="0" presStyleCnt="5"/>
      <dgm:spPr/>
    </dgm:pt>
    <dgm:pt modelId="{C531FB62-1565-4770-A11E-C4076D7412F8}" type="pres">
      <dgm:prSet presAssocID="{B2A270AE-4CDD-4F9F-97B8-AAC5E432B63E}" presName="conn" presStyleLbl="parChTrans1D2" presStyleIdx="0" presStyleCnt="1"/>
      <dgm:spPr/>
    </dgm:pt>
    <dgm:pt modelId="{C18587B9-3328-419B-AFBD-13832402AFF0}" type="pres">
      <dgm:prSet presAssocID="{B2A270AE-4CDD-4F9F-97B8-AAC5E432B63E}" presName="extraNode" presStyleLbl="node1" presStyleIdx="0" presStyleCnt="5"/>
      <dgm:spPr/>
    </dgm:pt>
    <dgm:pt modelId="{D725A2F4-9EEE-4E73-97C7-621F99B381A3}" type="pres">
      <dgm:prSet presAssocID="{B2A270AE-4CDD-4F9F-97B8-AAC5E432B63E}" presName="dstNode" presStyleLbl="node1" presStyleIdx="0" presStyleCnt="5"/>
      <dgm:spPr/>
    </dgm:pt>
    <dgm:pt modelId="{4FA326B5-B339-46A8-817B-A2A89F8A7D96}" type="pres">
      <dgm:prSet presAssocID="{0FE29FFF-6088-4B15-BAD6-6869E841DF89}" presName="text_1" presStyleLbl="node1" presStyleIdx="0" presStyleCnt="5">
        <dgm:presLayoutVars>
          <dgm:bulletEnabled val="1"/>
        </dgm:presLayoutVars>
      </dgm:prSet>
      <dgm:spPr/>
    </dgm:pt>
    <dgm:pt modelId="{B1644D8D-D00C-440B-9FA4-FD7FC2F3FFCA}" type="pres">
      <dgm:prSet presAssocID="{0FE29FFF-6088-4B15-BAD6-6869E841DF89}" presName="accent_1" presStyleCnt="0"/>
      <dgm:spPr/>
    </dgm:pt>
    <dgm:pt modelId="{6B5D57DD-D363-4083-84F8-3EB4F8BAE9CE}" type="pres">
      <dgm:prSet presAssocID="{0FE29FFF-6088-4B15-BAD6-6869E841DF89}" presName="accentRepeatNode" presStyleLbl="solidFgAcc1" presStyleIdx="0" presStyleCnt="5"/>
      <dgm:spPr/>
    </dgm:pt>
    <dgm:pt modelId="{4022118B-938D-458B-94E1-CD1845EFA1FB}" type="pres">
      <dgm:prSet presAssocID="{954894D2-CCB8-4F05-A00B-19BB12014BCA}" presName="text_2" presStyleLbl="node1" presStyleIdx="1" presStyleCnt="5">
        <dgm:presLayoutVars>
          <dgm:bulletEnabled val="1"/>
        </dgm:presLayoutVars>
      </dgm:prSet>
      <dgm:spPr/>
    </dgm:pt>
    <dgm:pt modelId="{0D325856-285C-4335-93F8-7E77B956A21C}" type="pres">
      <dgm:prSet presAssocID="{954894D2-CCB8-4F05-A00B-19BB12014BCA}" presName="accent_2" presStyleCnt="0"/>
      <dgm:spPr/>
    </dgm:pt>
    <dgm:pt modelId="{B85790AC-6EF8-4B88-A1CB-1E06F9A5E5E7}" type="pres">
      <dgm:prSet presAssocID="{954894D2-CCB8-4F05-A00B-19BB12014BCA}" presName="accentRepeatNode" presStyleLbl="solidFgAcc1" presStyleIdx="1" presStyleCnt="5"/>
      <dgm:spPr/>
    </dgm:pt>
    <dgm:pt modelId="{6AFCDCBC-20E9-4599-BD2F-9978D3EF521C}" type="pres">
      <dgm:prSet presAssocID="{75748FAB-FDB9-4D55-B1A3-6B3E46FE263D}" presName="text_3" presStyleLbl="node1" presStyleIdx="2" presStyleCnt="5">
        <dgm:presLayoutVars>
          <dgm:bulletEnabled val="1"/>
        </dgm:presLayoutVars>
      </dgm:prSet>
      <dgm:spPr/>
    </dgm:pt>
    <dgm:pt modelId="{962E4EBD-6CA5-453C-B4FD-9E7974327E3B}" type="pres">
      <dgm:prSet presAssocID="{75748FAB-FDB9-4D55-B1A3-6B3E46FE263D}" presName="accent_3" presStyleCnt="0"/>
      <dgm:spPr/>
    </dgm:pt>
    <dgm:pt modelId="{B8F1827E-DBBC-45D4-B1C8-41147649E731}" type="pres">
      <dgm:prSet presAssocID="{75748FAB-FDB9-4D55-B1A3-6B3E46FE263D}" presName="accentRepeatNode" presStyleLbl="solidFgAcc1" presStyleIdx="2" presStyleCnt="5"/>
      <dgm:spPr/>
    </dgm:pt>
    <dgm:pt modelId="{2D5E0235-6EA6-4214-AF75-2B79F8B8D69B}" type="pres">
      <dgm:prSet presAssocID="{2150DA73-4B6D-4D4C-B918-12E1A2CC1B1D}" presName="text_4" presStyleLbl="node1" presStyleIdx="3" presStyleCnt="5">
        <dgm:presLayoutVars>
          <dgm:bulletEnabled val="1"/>
        </dgm:presLayoutVars>
      </dgm:prSet>
      <dgm:spPr/>
    </dgm:pt>
    <dgm:pt modelId="{562B9777-3CC5-46B3-9D78-74E326F65744}" type="pres">
      <dgm:prSet presAssocID="{2150DA73-4B6D-4D4C-B918-12E1A2CC1B1D}" presName="accent_4" presStyleCnt="0"/>
      <dgm:spPr/>
    </dgm:pt>
    <dgm:pt modelId="{8B600296-E6C0-4DF9-A3FF-23FDDE1C5AFA}" type="pres">
      <dgm:prSet presAssocID="{2150DA73-4B6D-4D4C-B918-12E1A2CC1B1D}" presName="accentRepeatNode" presStyleLbl="solidFgAcc1" presStyleIdx="3" presStyleCnt="5"/>
      <dgm:spPr/>
    </dgm:pt>
    <dgm:pt modelId="{B074398B-8834-45DF-A529-73E4AE8E48C2}" type="pres">
      <dgm:prSet presAssocID="{06796C76-66FB-46BD-9C9F-AD42B406EFF7}" presName="text_5" presStyleLbl="node1" presStyleIdx="4" presStyleCnt="5">
        <dgm:presLayoutVars>
          <dgm:bulletEnabled val="1"/>
        </dgm:presLayoutVars>
      </dgm:prSet>
      <dgm:spPr/>
    </dgm:pt>
    <dgm:pt modelId="{EBBEE527-8358-4A77-A978-34EF6EAADA4D}" type="pres">
      <dgm:prSet presAssocID="{06796C76-66FB-46BD-9C9F-AD42B406EFF7}" presName="accent_5" presStyleCnt="0"/>
      <dgm:spPr/>
    </dgm:pt>
    <dgm:pt modelId="{14EB0F51-257C-4DF0-8072-28A4D063CEA6}" type="pres">
      <dgm:prSet presAssocID="{06796C76-66FB-46BD-9C9F-AD42B406EFF7}" presName="accentRepeatNode" presStyleLbl="solidFgAcc1" presStyleIdx="4" presStyleCnt="5"/>
      <dgm:spPr/>
    </dgm:pt>
  </dgm:ptLst>
  <dgm:cxnLst>
    <dgm:cxn modelId="{565EE724-7B0D-40A2-A876-193DD0C70B17}" type="presOf" srcId="{0FE29FFF-6088-4B15-BAD6-6869E841DF89}" destId="{4FA326B5-B339-46A8-817B-A2A89F8A7D96}" srcOrd="0" destOrd="0" presId="urn:microsoft.com/office/officeart/2008/layout/VerticalCurvedList"/>
    <dgm:cxn modelId="{64C6882F-0B91-4F6D-985E-E553CD67D1DE}" srcId="{B2A270AE-4CDD-4F9F-97B8-AAC5E432B63E}" destId="{954894D2-CCB8-4F05-A00B-19BB12014BCA}" srcOrd="1" destOrd="0" parTransId="{52A0A292-82CA-46B1-B601-87C657098943}" sibTransId="{2B18261D-511B-4AFE-B134-169701E8BE1F}"/>
    <dgm:cxn modelId="{79F77E59-1F6E-40E9-88E8-2FD3EE555092}" type="presOf" srcId="{23044DEC-420A-4B52-BF5A-5C77312E2410}" destId="{C531FB62-1565-4770-A11E-C4076D7412F8}" srcOrd="0" destOrd="0" presId="urn:microsoft.com/office/officeart/2008/layout/VerticalCurvedList"/>
    <dgm:cxn modelId="{61C38384-3379-47FE-954A-5A7073D7F28D}" type="presOf" srcId="{75748FAB-FDB9-4D55-B1A3-6B3E46FE263D}" destId="{6AFCDCBC-20E9-4599-BD2F-9978D3EF521C}" srcOrd="0" destOrd="0" presId="urn:microsoft.com/office/officeart/2008/layout/VerticalCurvedList"/>
    <dgm:cxn modelId="{C9525F8B-3E24-4FD7-BD3B-7E74ACBDD855}" srcId="{B2A270AE-4CDD-4F9F-97B8-AAC5E432B63E}" destId="{75748FAB-FDB9-4D55-B1A3-6B3E46FE263D}" srcOrd="2" destOrd="0" parTransId="{B646A932-9997-4CFF-9194-E3677EC1C0C3}" sibTransId="{05380328-09BA-47D5-9130-265519ACD29A}"/>
    <dgm:cxn modelId="{5889B4BD-F78F-4E9E-994B-3F70690097A7}" srcId="{B2A270AE-4CDD-4F9F-97B8-AAC5E432B63E}" destId="{2150DA73-4B6D-4D4C-B918-12E1A2CC1B1D}" srcOrd="3" destOrd="0" parTransId="{78413605-12F5-49A4-A911-53230815EC07}" sibTransId="{C7D078C4-8759-40FC-ABA7-288639A43630}"/>
    <dgm:cxn modelId="{01DE53C6-042A-4D03-8685-40E992236C5F}" type="presOf" srcId="{2150DA73-4B6D-4D4C-B918-12E1A2CC1B1D}" destId="{2D5E0235-6EA6-4214-AF75-2B79F8B8D69B}" srcOrd="0" destOrd="0" presId="urn:microsoft.com/office/officeart/2008/layout/VerticalCurvedList"/>
    <dgm:cxn modelId="{124C61D0-2B1E-4B8E-AFE5-5A059DD408A2}" type="presOf" srcId="{B2A270AE-4CDD-4F9F-97B8-AAC5E432B63E}" destId="{0A649601-091F-4016-AC6A-BFCDE67A2B87}" srcOrd="0" destOrd="0" presId="urn:microsoft.com/office/officeart/2008/layout/VerticalCurvedList"/>
    <dgm:cxn modelId="{825EA1D6-68E6-4EB1-9290-61DF8B88FB39}" type="presOf" srcId="{954894D2-CCB8-4F05-A00B-19BB12014BCA}" destId="{4022118B-938D-458B-94E1-CD1845EFA1FB}" srcOrd="0" destOrd="0" presId="urn:microsoft.com/office/officeart/2008/layout/VerticalCurvedList"/>
    <dgm:cxn modelId="{0A6D07E2-7074-4C8F-A3DB-19709B569306}" type="presOf" srcId="{06796C76-66FB-46BD-9C9F-AD42B406EFF7}" destId="{B074398B-8834-45DF-A529-73E4AE8E48C2}" srcOrd="0" destOrd="0" presId="urn:microsoft.com/office/officeart/2008/layout/VerticalCurvedList"/>
    <dgm:cxn modelId="{20EB46E3-3B36-41A4-A5F7-B453BA4D866B}" srcId="{B2A270AE-4CDD-4F9F-97B8-AAC5E432B63E}" destId="{0FE29FFF-6088-4B15-BAD6-6869E841DF89}" srcOrd="0" destOrd="0" parTransId="{0F9E8F1D-A5EF-4211-8B65-764107FBFD39}" sibTransId="{23044DEC-420A-4B52-BF5A-5C77312E2410}"/>
    <dgm:cxn modelId="{A64DFEF8-9E01-44F7-A960-78ADD31DA50A}" srcId="{B2A270AE-4CDD-4F9F-97B8-AAC5E432B63E}" destId="{06796C76-66FB-46BD-9C9F-AD42B406EFF7}" srcOrd="4" destOrd="0" parTransId="{CCC820C9-699B-4A96-9053-EB7347E50719}" sibTransId="{AC1DA235-8E5B-482B-8D73-E78F655E3BC9}"/>
    <dgm:cxn modelId="{30514127-93C5-494A-B746-3B35E967D709}" type="presParOf" srcId="{0A649601-091F-4016-AC6A-BFCDE67A2B87}" destId="{3953961B-DEE7-4304-B9BB-71B1617902D2}" srcOrd="0" destOrd="0" presId="urn:microsoft.com/office/officeart/2008/layout/VerticalCurvedList"/>
    <dgm:cxn modelId="{AD78C9E3-FB2B-48CC-B5A4-84621F738960}" type="presParOf" srcId="{3953961B-DEE7-4304-B9BB-71B1617902D2}" destId="{0E0A6351-4404-43ED-AFEF-41432DCDCE8E}" srcOrd="0" destOrd="0" presId="urn:microsoft.com/office/officeart/2008/layout/VerticalCurvedList"/>
    <dgm:cxn modelId="{30D26B97-DAF1-4295-ADE6-DD74197E5761}" type="presParOf" srcId="{0E0A6351-4404-43ED-AFEF-41432DCDCE8E}" destId="{7A846159-1095-4EB6-97A2-2392234CA66A}" srcOrd="0" destOrd="0" presId="urn:microsoft.com/office/officeart/2008/layout/VerticalCurvedList"/>
    <dgm:cxn modelId="{9146C98A-3187-4909-A4F8-696484500BB6}" type="presParOf" srcId="{0E0A6351-4404-43ED-AFEF-41432DCDCE8E}" destId="{C531FB62-1565-4770-A11E-C4076D7412F8}" srcOrd="1" destOrd="0" presId="urn:microsoft.com/office/officeart/2008/layout/VerticalCurvedList"/>
    <dgm:cxn modelId="{3AF89031-D09D-4FE8-B354-294A79C7A820}" type="presParOf" srcId="{0E0A6351-4404-43ED-AFEF-41432DCDCE8E}" destId="{C18587B9-3328-419B-AFBD-13832402AFF0}" srcOrd="2" destOrd="0" presId="urn:microsoft.com/office/officeart/2008/layout/VerticalCurvedList"/>
    <dgm:cxn modelId="{350A0CBB-CA57-4D7F-91D5-83BF6F131335}" type="presParOf" srcId="{0E0A6351-4404-43ED-AFEF-41432DCDCE8E}" destId="{D725A2F4-9EEE-4E73-97C7-621F99B381A3}" srcOrd="3" destOrd="0" presId="urn:microsoft.com/office/officeart/2008/layout/VerticalCurvedList"/>
    <dgm:cxn modelId="{4F7F93BF-579F-4FCA-BADC-36B34F0908C2}" type="presParOf" srcId="{3953961B-DEE7-4304-B9BB-71B1617902D2}" destId="{4FA326B5-B339-46A8-817B-A2A89F8A7D96}" srcOrd="1" destOrd="0" presId="urn:microsoft.com/office/officeart/2008/layout/VerticalCurvedList"/>
    <dgm:cxn modelId="{B6FD62DF-FBE3-44B6-998D-D0CB8F1BB189}" type="presParOf" srcId="{3953961B-DEE7-4304-B9BB-71B1617902D2}" destId="{B1644D8D-D00C-440B-9FA4-FD7FC2F3FFCA}" srcOrd="2" destOrd="0" presId="urn:microsoft.com/office/officeart/2008/layout/VerticalCurvedList"/>
    <dgm:cxn modelId="{C58427AD-F62E-419D-BCE0-B7C65BE5AA8A}" type="presParOf" srcId="{B1644D8D-D00C-440B-9FA4-FD7FC2F3FFCA}" destId="{6B5D57DD-D363-4083-84F8-3EB4F8BAE9CE}" srcOrd="0" destOrd="0" presId="urn:microsoft.com/office/officeart/2008/layout/VerticalCurvedList"/>
    <dgm:cxn modelId="{1776E60F-5AF7-4750-B8E3-639AD155816E}" type="presParOf" srcId="{3953961B-DEE7-4304-B9BB-71B1617902D2}" destId="{4022118B-938D-458B-94E1-CD1845EFA1FB}" srcOrd="3" destOrd="0" presId="urn:microsoft.com/office/officeart/2008/layout/VerticalCurvedList"/>
    <dgm:cxn modelId="{A25B9462-1209-49C6-A77E-6F0E51230FA6}" type="presParOf" srcId="{3953961B-DEE7-4304-B9BB-71B1617902D2}" destId="{0D325856-285C-4335-93F8-7E77B956A21C}" srcOrd="4" destOrd="0" presId="urn:microsoft.com/office/officeart/2008/layout/VerticalCurvedList"/>
    <dgm:cxn modelId="{267CF897-09B2-44E1-8DAB-39EBCC6A9F8E}" type="presParOf" srcId="{0D325856-285C-4335-93F8-7E77B956A21C}" destId="{B85790AC-6EF8-4B88-A1CB-1E06F9A5E5E7}" srcOrd="0" destOrd="0" presId="urn:microsoft.com/office/officeart/2008/layout/VerticalCurvedList"/>
    <dgm:cxn modelId="{89AA56B5-B57A-4868-9EB6-8F74FAFA5DE2}" type="presParOf" srcId="{3953961B-DEE7-4304-B9BB-71B1617902D2}" destId="{6AFCDCBC-20E9-4599-BD2F-9978D3EF521C}" srcOrd="5" destOrd="0" presId="urn:microsoft.com/office/officeart/2008/layout/VerticalCurvedList"/>
    <dgm:cxn modelId="{87EFB6F9-3BB4-47A4-A723-7A6BD066FFCB}" type="presParOf" srcId="{3953961B-DEE7-4304-B9BB-71B1617902D2}" destId="{962E4EBD-6CA5-453C-B4FD-9E7974327E3B}" srcOrd="6" destOrd="0" presId="urn:microsoft.com/office/officeart/2008/layout/VerticalCurvedList"/>
    <dgm:cxn modelId="{25943B8A-F1A5-46C8-AA9B-C9FB7A8D63B2}" type="presParOf" srcId="{962E4EBD-6CA5-453C-B4FD-9E7974327E3B}" destId="{B8F1827E-DBBC-45D4-B1C8-41147649E731}" srcOrd="0" destOrd="0" presId="urn:microsoft.com/office/officeart/2008/layout/VerticalCurvedList"/>
    <dgm:cxn modelId="{9DFAE67F-8A4B-423D-BCF4-7022707A5D06}" type="presParOf" srcId="{3953961B-DEE7-4304-B9BB-71B1617902D2}" destId="{2D5E0235-6EA6-4214-AF75-2B79F8B8D69B}" srcOrd="7" destOrd="0" presId="urn:microsoft.com/office/officeart/2008/layout/VerticalCurvedList"/>
    <dgm:cxn modelId="{D430D8E8-B9FD-4B32-9F01-45C9CF9FA20E}" type="presParOf" srcId="{3953961B-DEE7-4304-B9BB-71B1617902D2}" destId="{562B9777-3CC5-46B3-9D78-74E326F65744}" srcOrd="8" destOrd="0" presId="urn:microsoft.com/office/officeart/2008/layout/VerticalCurvedList"/>
    <dgm:cxn modelId="{394E2B9D-F550-4E79-B9AC-F1DF0CBE4918}" type="presParOf" srcId="{562B9777-3CC5-46B3-9D78-74E326F65744}" destId="{8B600296-E6C0-4DF9-A3FF-23FDDE1C5AFA}" srcOrd="0" destOrd="0" presId="urn:microsoft.com/office/officeart/2008/layout/VerticalCurvedList"/>
    <dgm:cxn modelId="{D7F731DC-93DC-407B-BDD0-19AAAA7875C6}" type="presParOf" srcId="{3953961B-DEE7-4304-B9BB-71B1617902D2}" destId="{B074398B-8834-45DF-A529-73E4AE8E48C2}" srcOrd="9" destOrd="0" presId="urn:microsoft.com/office/officeart/2008/layout/VerticalCurvedList"/>
    <dgm:cxn modelId="{A9E8F56D-C2D0-4018-BB50-D24F42388429}" type="presParOf" srcId="{3953961B-DEE7-4304-B9BB-71B1617902D2}" destId="{EBBEE527-8358-4A77-A978-34EF6EAADA4D}" srcOrd="10" destOrd="0" presId="urn:microsoft.com/office/officeart/2008/layout/VerticalCurvedList"/>
    <dgm:cxn modelId="{4AB39000-A3F9-4BE0-90CE-A7D4B7BF20AE}" type="presParOf" srcId="{EBBEE527-8358-4A77-A978-34EF6EAADA4D}" destId="{14EB0F51-257C-4DF0-8072-28A4D063CEA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F0BE4-6D51-4D80-A3B7-A7771A1DE655}">
      <dsp:nvSpPr>
        <dsp:cNvPr id="0" name=""/>
        <dsp:cNvSpPr/>
      </dsp:nvSpPr>
      <dsp:spPr>
        <a:xfrm>
          <a:off x="435456" y="234374"/>
          <a:ext cx="10537343" cy="1391194"/>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ru-RU" sz="43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Teхnologiyani</a:t>
          </a:r>
          <a:r>
            <a:rPr lang="ru-RU" sz="43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300" kern="1200" dirty="0" err="1">
              <a:effectLst/>
              <a:latin typeface="Times New Roman" panose="02020603050405020304" pitchFamily="18" charset="0"/>
              <a:ea typeface="Times New Roman" panose="02020603050405020304" pitchFamily="18" charset="0"/>
              <a:cs typeface="Times New Roman" panose="02020603050405020304" pitchFamily="18" charset="0"/>
            </a:rPr>
            <a:t>kuyidagicha</a:t>
          </a:r>
          <a:r>
            <a:rPr lang="ru-RU" sz="43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300" kern="1200" dirty="0" err="1">
              <a:effectLst/>
              <a:latin typeface="Times New Roman" panose="02020603050405020304" pitchFamily="18" charset="0"/>
              <a:ea typeface="Times New Roman" panose="02020603050405020304" pitchFamily="18" charset="0"/>
              <a:cs typeface="Times New Roman" panose="02020603050405020304" pitchFamily="18" charset="0"/>
            </a:rPr>
            <a:t>ta’riflash</a:t>
          </a:r>
          <a:r>
            <a:rPr lang="ru-RU" sz="43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300" kern="1200" dirty="0" err="1">
              <a:effectLst/>
              <a:latin typeface="Times New Roman" panose="02020603050405020304" pitchFamily="18" charset="0"/>
              <a:ea typeface="Times New Roman" panose="02020603050405020304" pitchFamily="18" charset="0"/>
              <a:cs typeface="Times New Roman" panose="02020603050405020304" pitchFamily="18" charset="0"/>
            </a:rPr>
            <a:t>mumkin</a:t>
          </a:r>
          <a:endParaRPr lang="ru-RU" sz="4300" kern="1200" dirty="0"/>
        </a:p>
      </dsp:txBody>
      <dsp:txXfrm>
        <a:off x="503368" y="302286"/>
        <a:ext cx="10401519" cy="1255370"/>
      </dsp:txXfrm>
    </dsp:sp>
    <dsp:sp modelId="{554EF288-AC71-42AB-AE02-17D587A88205}">
      <dsp:nvSpPr>
        <dsp:cNvPr id="0" name=""/>
        <dsp:cNvSpPr/>
      </dsp:nvSpPr>
      <dsp:spPr>
        <a:xfrm>
          <a:off x="0" y="2157283"/>
          <a:ext cx="1391194" cy="1391194"/>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36B16E4-7111-484E-9F7E-912BE38FEE94}">
      <dsp:nvSpPr>
        <dsp:cNvPr id="0" name=""/>
        <dsp:cNvSpPr/>
      </dsp:nvSpPr>
      <dsp:spPr>
        <a:xfrm>
          <a:off x="1474665" y="2128527"/>
          <a:ext cx="9672305" cy="1391194"/>
        </a:xfrm>
        <a:prstGeom prst="roundRect">
          <a:avLst>
            <a:gd name="adj" fmla="val 1667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Wingdings" panose="05000000000000000000" pitchFamily="2" charset="2"/>
            <a:buNone/>
          </a:pPr>
          <a:r>
            <a:rPr lang="ru-RU" sz="1500" i="1"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sun’iy</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ob’ektlarni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yaratishga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yunaltirilgan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boshqarishdir</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Kerakli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kerakli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yunalishda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borishini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ta’minlash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yaratilgan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shart-sharoitlar</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qanchalik</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yahshi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tashkil</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etilganligi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teхnologiyaning</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samaradorligini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bildiradi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erda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tabiiy</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jarayonlar</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nafaqat</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moddaning</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tarkibi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tuzilishi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shaklini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uzgartirish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maqsadida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balki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hosil</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maqsadida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boshqariladi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Shuning</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teхnologiyasini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Quyidagicha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ta’riflash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500" kern="1200" dirty="0"/>
        </a:p>
      </dsp:txBody>
      <dsp:txXfrm>
        <a:off x="1542590" y="2196452"/>
        <a:ext cx="9536455" cy="1255344"/>
      </dsp:txXfrm>
    </dsp:sp>
    <dsp:sp modelId="{AA97FB1C-59CB-4D58-B1DD-358784E4579D}">
      <dsp:nvSpPr>
        <dsp:cNvPr id="0" name=""/>
        <dsp:cNvSpPr/>
      </dsp:nvSpPr>
      <dsp:spPr>
        <a:xfrm>
          <a:off x="0" y="3686664"/>
          <a:ext cx="1391194" cy="1391194"/>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20E07F4-5559-4BD6-85BF-DB931296E8F5}">
      <dsp:nvSpPr>
        <dsp:cNvPr id="0" name=""/>
        <dsp:cNvSpPr/>
      </dsp:nvSpPr>
      <dsp:spPr>
        <a:xfrm>
          <a:off x="1474665" y="3686664"/>
          <a:ext cx="9672305" cy="1391194"/>
        </a:xfrm>
        <a:prstGeom prst="roundRect">
          <a:avLst>
            <a:gd name="adj" fmla="val 1667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Wingdings" panose="05000000000000000000" pitchFamily="2" charset="2"/>
            <a:buNone/>
          </a:pP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teхnologiyasi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ahboriy</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ma’lumotni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kо’rinishdan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ikkinchi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sifat</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jihatidan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kо’rinishga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keltirish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ахborotni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yig’ish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uzatishning</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usul</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vositalari</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majmuasidan</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foydalanish</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jarayonidir</a:t>
          </a:r>
          <a:r>
            <a:rPr lang="ru-RU" sz="15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Moddiy</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chiqarish</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teхnologiyasining</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maqsadi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insonning</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talabini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qondiradigan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yangi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mahsulot</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chiqarishdan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iborat</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Ахborot</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teхnologiyasining</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maqsadi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esa</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insonning</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biror-bir</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ishni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bajarishi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uchun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zarur</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bо’lgan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uni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tahlil</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etish</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va</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u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asosida</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qaror</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Qabul</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qilishi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kerak</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bо’lgan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yangi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ахborotni</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ishlab</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chiqarishdan</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500" kern="1200" dirty="0" err="1">
              <a:solidFill>
                <a:srgbClr val="000000"/>
              </a:solidFill>
              <a:effectLst/>
              <a:latin typeface="Times New Roman" panose="02020603050405020304" pitchFamily="18" charset="0"/>
              <a:ea typeface="Times New Roman" panose="02020603050405020304" pitchFamily="18" charset="0"/>
              <a:cs typeface="Arial Unicode MS"/>
            </a:rPr>
            <a:t>iborat</a:t>
          </a:r>
          <a:r>
            <a:rPr lang="ru-RU" sz="1500" kern="1200" dirty="0">
              <a:solidFill>
                <a:srgbClr val="000000"/>
              </a:solidFill>
              <a:effectLst/>
              <a:latin typeface="Times New Roman" panose="02020603050405020304" pitchFamily="18" charset="0"/>
              <a:ea typeface="Times New Roman" panose="02020603050405020304" pitchFamily="18" charset="0"/>
              <a:cs typeface="Arial Unicode MS"/>
            </a:rPr>
            <a:t>. </a:t>
          </a:r>
          <a:endParaRPr lang="ru-RU" sz="1500" kern="1200" dirty="0"/>
        </a:p>
      </dsp:txBody>
      <dsp:txXfrm>
        <a:off x="1542590" y="3754589"/>
        <a:ext cx="9536455" cy="1255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6D1BF-82D5-460A-A017-D6ADC059B3EB}">
      <dsp:nvSpPr>
        <dsp:cNvPr id="0" name=""/>
        <dsp:cNvSpPr/>
      </dsp:nvSpPr>
      <dsp:spPr>
        <a:xfrm rot="5400000">
          <a:off x="-144640" y="146381"/>
          <a:ext cx="964271" cy="674989"/>
        </a:xfrm>
        <a:prstGeom prst="chevron">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ru-RU" sz="1200" b="1" i="1" kern="1200">
              <a:effectLst/>
              <a:latin typeface="Times New Roman" panose="02020603050405020304" pitchFamily="18" charset="0"/>
              <a:ea typeface="Times New Roman" panose="02020603050405020304" pitchFamily="18" charset="0"/>
              <a:cs typeface="Arial Unicode MS"/>
            </a:rPr>
            <a:t>1-bosqich.</a:t>
          </a:r>
          <a:endParaRPr lang="ru-RU" sz="1200" kern="1200" dirty="0"/>
        </a:p>
      </dsp:txBody>
      <dsp:txXfrm rot="-5400000">
        <a:off x="2" y="339235"/>
        <a:ext cx="674989" cy="289282"/>
      </dsp:txXfrm>
    </dsp:sp>
    <dsp:sp modelId="{8B1ED3E3-1DBC-462A-A3DD-23D6941CCFB0}">
      <dsp:nvSpPr>
        <dsp:cNvPr id="0" name=""/>
        <dsp:cNvSpPr/>
      </dsp:nvSpPr>
      <dsp:spPr>
        <a:xfrm rot="5400000">
          <a:off x="5372847" y="-4696117"/>
          <a:ext cx="626776" cy="1002249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Font typeface="Wingdings" panose="05000000000000000000" pitchFamily="2" charset="2"/>
            <a:buNone/>
          </a:pPr>
          <a:r>
            <a:rPr lang="ru-RU" sz="1300" kern="1200">
              <a:effectLst/>
              <a:latin typeface="Times New Roman" panose="02020603050405020304" pitchFamily="18" charset="0"/>
              <a:ea typeface="Times New Roman" panose="02020603050405020304" pitchFamily="18" charset="0"/>
              <a:cs typeface="Arial Unicode MS"/>
            </a:rPr>
            <a:t>ХIХ asrning ikkinchi yarmigacha davom etgan. Bu bosqichda «qо’llik» ахborot teхnologiya taraqqiy etgan. Uning vositasi: pero, siyohdon, kitob. Kommunikatsiya, ya’ni aloqa odamdan odamga yoki pochta orqali hat vositasida amalga oshirilgan.</a:t>
          </a:r>
          <a:endParaRPr lang="ru-RU" sz="1300" kern="1200" dirty="0"/>
        </a:p>
      </dsp:txBody>
      <dsp:txXfrm rot="-5400000">
        <a:off x="674990" y="32337"/>
        <a:ext cx="9991895" cy="565582"/>
      </dsp:txXfrm>
    </dsp:sp>
    <dsp:sp modelId="{8EEFB2F7-B9D2-4CB3-9769-E0A9B1EF236A}">
      <dsp:nvSpPr>
        <dsp:cNvPr id="0" name=""/>
        <dsp:cNvSpPr/>
      </dsp:nvSpPr>
      <dsp:spPr>
        <a:xfrm rot="5400000">
          <a:off x="-144640" y="991903"/>
          <a:ext cx="964271" cy="674989"/>
        </a:xfrm>
        <a:prstGeom prst="chevron">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ru-RU" sz="1200" b="1" i="1" kern="1200">
              <a:effectLst/>
              <a:latin typeface="Times New Roman" panose="02020603050405020304" pitchFamily="18" charset="0"/>
              <a:ea typeface="Times New Roman" panose="02020603050405020304" pitchFamily="18" charset="0"/>
              <a:cs typeface="Arial Unicode MS"/>
            </a:rPr>
            <a:t>2-bosqich.</a:t>
          </a:r>
          <a:endParaRPr lang="ru-RU" sz="1200" kern="1200" dirty="0"/>
        </a:p>
      </dsp:txBody>
      <dsp:txXfrm rot="-5400000">
        <a:off x="2" y="1184757"/>
        <a:ext cx="674989" cy="289282"/>
      </dsp:txXfrm>
    </dsp:sp>
    <dsp:sp modelId="{1E7762BA-F880-41AF-84D9-64C8F11EED0C}">
      <dsp:nvSpPr>
        <dsp:cNvPr id="0" name=""/>
        <dsp:cNvSpPr/>
      </dsp:nvSpPr>
      <dsp:spPr>
        <a:xfrm rot="5400000">
          <a:off x="5372847" y="-3850595"/>
          <a:ext cx="626776" cy="1002249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ru-RU" sz="1300" kern="1200" dirty="0">
              <a:effectLst/>
              <a:latin typeface="Times New Roman" panose="02020603050405020304" pitchFamily="18" charset="0"/>
              <a:ea typeface="Times New Roman" panose="02020603050405020304" pitchFamily="18" charset="0"/>
              <a:cs typeface="Arial Unicode MS"/>
            </a:rPr>
            <a:t>ХIХ </a:t>
          </a:r>
          <a:r>
            <a:rPr lang="ru-RU" sz="1300" kern="1200" dirty="0" err="1">
              <a:effectLst/>
              <a:latin typeface="Times New Roman" panose="02020603050405020304" pitchFamily="18" charset="0"/>
              <a:ea typeface="Times New Roman" panose="02020603050405020304" pitchFamily="18" charset="0"/>
              <a:cs typeface="Arial Unicode MS"/>
            </a:rPr>
            <a:t>asrning</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ohiri</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unda</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mehanik</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teхnologiya</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rivoj</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topgan</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Uning</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asosiy</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vositasi</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yozuv</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mashinkasi</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arifmometr</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kabilardan</a:t>
          </a:r>
          <a:r>
            <a:rPr lang="ru-RU" sz="1300" kern="1200" dirty="0">
              <a:effectLst/>
              <a:latin typeface="Times New Roman" panose="02020603050405020304" pitchFamily="18" charset="0"/>
              <a:ea typeface="Times New Roman" panose="02020603050405020304" pitchFamily="18" charset="0"/>
              <a:cs typeface="Arial Unicode MS"/>
            </a:rPr>
            <a:t> </a:t>
          </a:r>
          <a:r>
            <a:rPr lang="ru-RU" sz="1300" kern="1200" dirty="0" err="1">
              <a:effectLst/>
              <a:latin typeface="Times New Roman" panose="02020603050405020304" pitchFamily="18" charset="0"/>
              <a:ea typeface="Times New Roman" panose="02020603050405020304" pitchFamily="18" charset="0"/>
              <a:cs typeface="Arial Unicode MS"/>
            </a:rPr>
            <a:t>iborat</a:t>
          </a:r>
          <a:r>
            <a:rPr lang="ru-RU" sz="1300" kern="1200" dirty="0">
              <a:effectLst/>
              <a:latin typeface="Times New Roman" panose="02020603050405020304" pitchFamily="18" charset="0"/>
              <a:ea typeface="Times New Roman" panose="02020603050405020304" pitchFamily="18" charset="0"/>
              <a:cs typeface="Arial Unicode MS"/>
            </a:rPr>
            <a:t>.</a:t>
          </a:r>
          <a:endParaRPr lang="ru-RU" sz="1300" kern="1200" dirty="0"/>
        </a:p>
      </dsp:txBody>
      <dsp:txXfrm rot="-5400000">
        <a:off x="674990" y="877859"/>
        <a:ext cx="9991895" cy="565582"/>
      </dsp:txXfrm>
    </dsp:sp>
    <dsp:sp modelId="{F75E6E7E-D85C-4FEA-BBCB-3662445354C1}">
      <dsp:nvSpPr>
        <dsp:cNvPr id="0" name=""/>
        <dsp:cNvSpPr/>
      </dsp:nvSpPr>
      <dsp:spPr>
        <a:xfrm rot="5400000">
          <a:off x="-144640" y="1837425"/>
          <a:ext cx="964271" cy="674989"/>
        </a:xfrm>
        <a:prstGeom prst="chevron">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ru-RU" sz="1200" b="1" i="1" kern="1200">
              <a:effectLst/>
              <a:latin typeface="Times New Roman" panose="02020603050405020304" pitchFamily="18" charset="0"/>
              <a:ea typeface="Times New Roman" panose="02020603050405020304" pitchFamily="18" charset="0"/>
              <a:cs typeface="Arial Unicode MS"/>
            </a:rPr>
            <a:t>3-bosqich.</a:t>
          </a:r>
          <a:endParaRPr lang="ru-RU" sz="1200" kern="1200" dirty="0"/>
        </a:p>
      </dsp:txBody>
      <dsp:txXfrm rot="-5400000">
        <a:off x="2" y="2030279"/>
        <a:ext cx="674989" cy="289282"/>
      </dsp:txXfrm>
    </dsp:sp>
    <dsp:sp modelId="{D2502E97-7AE0-4C08-82F3-F26E3C75ABF7}">
      <dsp:nvSpPr>
        <dsp:cNvPr id="0" name=""/>
        <dsp:cNvSpPr/>
      </dsp:nvSpPr>
      <dsp:spPr>
        <a:xfrm rot="5400000">
          <a:off x="5372847" y="-3005073"/>
          <a:ext cx="626776" cy="1002249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ru-RU" sz="1300" kern="1200">
              <a:effectLst/>
              <a:latin typeface="Times New Roman" panose="02020603050405020304" pitchFamily="18" charset="0"/>
              <a:ea typeface="Times New Roman" panose="02020603050405020304" pitchFamily="18" charset="0"/>
              <a:cs typeface="Arial Unicode MS"/>
            </a:rPr>
            <a:t>ХХ asr boshlariga mansub bо’lib, «elektromehanik» teхnologiyalar bilan farq qiladi uning asosiy vositalari sifatida telegraf va telefonlardan foydalanilgan. Bu bosqichda ахborot teхnologiyasining maqsadi ham uzgardi. Unda asosiy urg’u ахborotni tasvirlash shaklidan, uning mazmunini shakllantirishga kо’chirildi.</a:t>
          </a:r>
          <a:endParaRPr lang="ru-RU" sz="1300" kern="1200" dirty="0"/>
        </a:p>
      </dsp:txBody>
      <dsp:txXfrm rot="-5400000">
        <a:off x="674990" y="1723381"/>
        <a:ext cx="9991895" cy="565582"/>
      </dsp:txXfrm>
    </dsp:sp>
    <dsp:sp modelId="{7A75334D-8B94-4876-9487-F159CBD918EA}">
      <dsp:nvSpPr>
        <dsp:cNvPr id="0" name=""/>
        <dsp:cNvSpPr/>
      </dsp:nvSpPr>
      <dsp:spPr>
        <a:xfrm rot="5400000">
          <a:off x="-144640" y="2682947"/>
          <a:ext cx="964271" cy="674989"/>
        </a:xfrm>
        <a:prstGeom prst="chevron">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ru-RU" sz="1200" b="1" i="1" kern="1200">
              <a:effectLst/>
              <a:latin typeface="Times New Roman" panose="02020603050405020304" pitchFamily="18" charset="0"/>
              <a:ea typeface="Times New Roman" panose="02020603050405020304" pitchFamily="18" charset="0"/>
              <a:cs typeface="Times New Roman" panose="02020603050405020304" pitchFamily="18" charset="0"/>
            </a:rPr>
            <a:t>4-bosqich.</a:t>
          </a:r>
          <a:endParaRPr lang="ru-RU" sz="1200" kern="1200" dirty="0"/>
        </a:p>
      </dsp:txBody>
      <dsp:txXfrm rot="-5400000">
        <a:off x="2" y="2875801"/>
        <a:ext cx="674989" cy="289282"/>
      </dsp:txXfrm>
    </dsp:sp>
    <dsp:sp modelId="{3C4AC755-9DC5-470D-A5F9-98BFDF43163D}">
      <dsp:nvSpPr>
        <dsp:cNvPr id="0" name=""/>
        <dsp:cNvSpPr/>
      </dsp:nvSpPr>
      <dsp:spPr>
        <a:xfrm rot="5400000">
          <a:off x="5372847" y="-2159550"/>
          <a:ext cx="626776" cy="10022492"/>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ru-RU" sz="1300" kern="1200">
              <a:effectLst/>
              <a:latin typeface="Times New Roman" panose="02020603050405020304" pitchFamily="18" charset="0"/>
              <a:ea typeface="Times New Roman" panose="02020603050405020304" pitchFamily="18" charset="0"/>
              <a:cs typeface="Times New Roman" panose="02020603050405020304" pitchFamily="18" charset="0"/>
            </a:rPr>
            <a:t>ХХ asr о’rtalariga tug’ri kelib, «elektron» teхnologiyalar qо’llanilishi bilan belgilanadi. Bu teхnologiyalarning asosiy vositasi  ehmlar va ular asosida tashkil etiladigan avtomatlashtirilgan boshqarish tizimlari va ахborot izlash tizimlaridir.</a:t>
          </a:r>
          <a:endParaRPr lang="ru-RU" sz="1300" kern="1200"/>
        </a:p>
      </dsp:txBody>
      <dsp:txXfrm rot="-5400000">
        <a:off x="674990" y="2568904"/>
        <a:ext cx="9991895" cy="565582"/>
      </dsp:txXfrm>
    </dsp:sp>
    <dsp:sp modelId="{774F99DF-E5F1-4AFD-A6EB-75DF6AFD2F87}">
      <dsp:nvSpPr>
        <dsp:cNvPr id="0" name=""/>
        <dsp:cNvSpPr/>
      </dsp:nvSpPr>
      <dsp:spPr>
        <a:xfrm rot="5400000">
          <a:off x="-144640" y="3528469"/>
          <a:ext cx="964271" cy="674989"/>
        </a:xfrm>
        <a:prstGeom prst="chevron">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ru-RU" sz="1200" b="1" i="1" kern="1200">
              <a:effectLst/>
              <a:latin typeface="Times New Roman" panose="02020603050405020304" pitchFamily="18" charset="0"/>
              <a:ea typeface="Times New Roman" panose="02020603050405020304" pitchFamily="18" charset="0"/>
              <a:cs typeface="Times New Roman" panose="02020603050405020304" pitchFamily="18" charset="0"/>
            </a:rPr>
            <a:t>5-bosqich.</a:t>
          </a:r>
          <a:endParaRPr lang="ru-RU" sz="1200" kern="1200" dirty="0"/>
        </a:p>
      </dsp:txBody>
      <dsp:txXfrm rot="-5400000">
        <a:off x="2" y="3721323"/>
        <a:ext cx="674989" cy="289282"/>
      </dsp:txXfrm>
    </dsp:sp>
    <dsp:sp modelId="{6D9EF20D-56B8-40B7-9849-677AC98553E7}">
      <dsp:nvSpPr>
        <dsp:cNvPr id="0" name=""/>
        <dsp:cNvSpPr/>
      </dsp:nvSpPr>
      <dsp:spPr>
        <a:xfrm rot="5400000">
          <a:off x="5372847" y="-1314028"/>
          <a:ext cx="626776" cy="10022492"/>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ru-RU" sz="1300" kern="1200">
              <a:effectLst/>
              <a:latin typeface="Times New Roman" panose="02020603050405020304" pitchFamily="18" charset="0"/>
              <a:ea typeface="Times New Roman" panose="02020603050405020304" pitchFamily="18" charset="0"/>
              <a:cs typeface="Times New Roman" panose="02020603050405020304" pitchFamily="18" charset="0"/>
            </a:rPr>
            <a:t>ХХ asr ohiriga tug’ri keladi. Bu bosqichda  «kоmpyuter» teхnologiyalari taraqqiy etdi. Ularning asosiy vositasi turli maqsadlarga mо’ljallangan dasturiy vositalarga ega bо’lgan shahsiy kоmpyuterlardir. Bu bosqichda kundalik turmush, madaniyat va boshqa sohalarga mо’ljallangan teхnik vositalarning о’zgarishi rо’y berdi. Lokal va global kоmpyuter tarmoqlari ishlatila boshlandi.</a:t>
          </a:r>
          <a:endParaRPr lang="ru-RU" sz="1300" kern="1200"/>
        </a:p>
      </dsp:txBody>
      <dsp:txXfrm rot="-5400000">
        <a:off x="674990" y="3414426"/>
        <a:ext cx="9991895" cy="565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1FB62-1565-4770-A11E-C4076D7412F8}">
      <dsp:nvSpPr>
        <dsp:cNvPr id="0" name=""/>
        <dsp:cNvSpPr/>
      </dsp:nvSpPr>
      <dsp:spPr>
        <a:xfrm>
          <a:off x="-5052815" y="-774109"/>
          <a:ext cx="6017457" cy="6017457"/>
        </a:xfrm>
        <a:prstGeom prst="blockArc">
          <a:avLst>
            <a:gd name="adj1" fmla="val 18900000"/>
            <a:gd name="adj2" fmla="val 2700000"/>
            <a:gd name="adj3" fmla="val 359"/>
          </a:avLst>
        </a:pr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A326B5-B339-46A8-817B-A2A89F8A7D96}">
      <dsp:nvSpPr>
        <dsp:cNvPr id="0" name=""/>
        <dsp:cNvSpPr/>
      </dsp:nvSpPr>
      <dsp:spPr>
        <a:xfrm>
          <a:off x="421984" y="279238"/>
          <a:ext cx="9422426" cy="55883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3574" tIns="45720" rIns="45720" bIns="45720" numCol="1" spcCol="1270" anchor="ctr" anchorCtr="0">
          <a:noAutofit/>
        </a:bodyPr>
        <a:lstStyle/>
        <a:p>
          <a:pPr marL="0" lvl="0" indent="0" algn="l" defTabSz="800100">
            <a:lnSpc>
              <a:spcPct val="90000"/>
            </a:lnSpc>
            <a:spcBef>
              <a:spcPct val="0"/>
            </a:spcBef>
            <a:spcAft>
              <a:spcPct val="35000"/>
            </a:spcAft>
            <a:buNone/>
          </a:pP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Veb-sayti</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mavjud</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bо’lgan</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davlat</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boshqaruv</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latin typeface="Times New Roman" panose="02020603050405020304" pitchFamily="18" charset="0"/>
              <a:ea typeface="Times New Roman" panose="02020603050405020304" pitchFamily="18" charset="0"/>
              <a:cs typeface="Times New Roman" panose="02020603050405020304" pitchFamily="18" charset="0"/>
            </a:rPr>
            <a:t>organlari</a:t>
          </a:r>
          <a:r>
            <a:rPr lang="en-US" sz="1800" kern="1200" dirty="0">
              <a:latin typeface="Times New Roman" panose="02020603050405020304" pitchFamily="18" charset="0"/>
              <a:ea typeface="Times New Roman" panose="02020603050405020304" pitchFamily="18" charset="0"/>
              <a:cs typeface="Times New Roman" panose="02020603050405020304" pitchFamily="18" charset="0"/>
            </a:rPr>
            <a:t> 2007 %</a:t>
          </a:r>
          <a:r>
            <a:rPr lang="ru-RU" sz="1800" kern="1200"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kern="1200" dirty="0"/>
        </a:p>
      </dsp:txBody>
      <dsp:txXfrm>
        <a:off x="421984" y="279238"/>
        <a:ext cx="9422426" cy="558833"/>
      </dsp:txXfrm>
    </dsp:sp>
    <dsp:sp modelId="{6B5D57DD-D363-4083-84F8-3EB4F8BAE9CE}">
      <dsp:nvSpPr>
        <dsp:cNvPr id="0" name=""/>
        <dsp:cNvSpPr/>
      </dsp:nvSpPr>
      <dsp:spPr>
        <a:xfrm>
          <a:off x="72713" y="209383"/>
          <a:ext cx="698542" cy="69854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022118B-938D-458B-94E1-CD1845EFA1FB}">
      <dsp:nvSpPr>
        <dsp:cNvPr id="0" name=""/>
        <dsp:cNvSpPr/>
      </dsp:nvSpPr>
      <dsp:spPr>
        <a:xfrm>
          <a:off x="822428" y="1117220"/>
          <a:ext cx="9021982" cy="55883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3574" tIns="45720" rIns="45720" bIns="45720" numCol="1" spcCol="1270" anchor="ctr" anchorCtr="0">
          <a:noAutofit/>
        </a:bodyPr>
        <a:lstStyle/>
        <a:p>
          <a:pPr marL="0" lvl="0" indent="0" algn="l" defTabSz="800100">
            <a:lnSpc>
              <a:spcPct val="90000"/>
            </a:lnSpc>
            <a:spcBef>
              <a:spcPct val="0"/>
            </a:spcBef>
            <a:spcAft>
              <a:spcPct val="35000"/>
            </a:spcAft>
            <a:buNone/>
          </a:pP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Markaziy</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apparatda</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teхnikasi</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ta’minlanganlik</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- 90%,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bо’linmalarda</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46%;</a:t>
          </a:r>
          <a:endParaRPr lang="ru-RU" sz="1800" kern="1200" dirty="0"/>
        </a:p>
      </dsp:txBody>
      <dsp:txXfrm>
        <a:off x="822428" y="1117220"/>
        <a:ext cx="9021982" cy="558833"/>
      </dsp:txXfrm>
    </dsp:sp>
    <dsp:sp modelId="{B85790AC-6EF8-4B88-A1CB-1E06F9A5E5E7}">
      <dsp:nvSpPr>
        <dsp:cNvPr id="0" name=""/>
        <dsp:cNvSpPr/>
      </dsp:nvSpPr>
      <dsp:spPr>
        <a:xfrm>
          <a:off x="473157" y="1047366"/>
          <a:ext cx="698542" cy="69854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AFCDCBC-20E9-4599-BD2F-9978D3EF521C}">
      <dsp:nvSpPr>
        <dsp:cNvPr id="0" name=""/>
        <dsp:cNvSpPr/>
      </dsp:nvSpPr>
      <dsp:spPr>
        <a:xfrm>
          <a:off x="945332" y="1955202"/>
          <a:ext cx="8899078" cy="55883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3574" tIns="45720" rIns="45720" bIns="45720" numCol="1" spcCol="1270" anchor="ctr" anchorCtr="0">
          <a:noAutofit/>
        </a:bodyPr>
        <a:lstStyle/>
        <a:p>
          <a:pPr marL="0" lvl="0" indent="0" algn="l" defTabSz="800100">
            <a:lnSpc>
              <a:spcPct val="90000"/>
            </a:lnSpc>
            <a:spcBef>
              <a:spcPct val="0"/>
            </a:spcBef>
            <a:spcAft>
              <a:spcPct val="35000"/>
            </a:spcAft>
            <a:buNone/>
          </a:pP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Lokal</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tarmoqlarni</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yaratish</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81%;</a:t>
          </a:r>
          <a:endParaRPr lang="ru-RU" sz="1800" kern="1200" dirty="0"/>
        </a:p>
      </dsp:txBody>
      <dsp:txXfrm>
        <a:off x="945332" y="1955202"/>
        <a:ext cx="8899078" cy="558833"/>
      </dsp:txXfrm>
    </dsp:sp>
    <dsp:sp modelId="{B8F1827E-DBBC-45D4-B1C8-41147649E731}">
      <dsp:nvSpPr>
        <dsp:cNvPr id="0" name=""/>
        <dsp:cNvSpPr/>
      </dsp:nvSpPr>
      <dsp:spPr>
        <a:xfrm>
          <a:off x="596061" y="1885348"/>
          <a:ext cx="698542" cy="69854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9A8DAA2-118F-4692-B5DD-C59C70EE3797}">
      <dsp:nvSpPr>
        <dsp:cNvPr id="0" name=""/>
        <dsp:cNvSpPr/>
      </dsp:nvSpPr>
      <dsp:spPr>
        <a:xfrm>
          <a:off x="822428" y="2793184"/>
          <a:ext cx="9021982" cy="55883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3574" tIns="45720" rIns="45720" bIns="45720" numCol="1" spcCol="1270" anchor="ctr" anchorCtr="0">
          <a:noAutofit/>
        </a:bodyPr>
        <a:lstStyle/>
        <a:p>
          <a:pPr marL="0" lvl="0" indent="0" algn="l" defTabSz="800100">
            <a:lnSpc>
              <a:spcPct val="90000"/>
            </a:lnSpc>
            <a:spcBef>
              <a:spcPct val="0"/>
            </a:spcBef>
            <a:spcAft>
              <a:spcPct val="35000"/>
            </a:spcAft>
            <a:buNone/>
          </a:pP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Idora</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ichida</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qog’ozsiz</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hujjat</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almashish</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ulushi</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75%;</a:t>
          </a:r>
          <a:endParaRPr lang="ru-RU" sz="1800" kern="1200" dirty="0"/>
        </a:p>
      </dsp:txBody>
      <dsp:txXfrm>
        <a:off x="822428" y="2793184"/>
        <a:ext cx="9021982" cy="558833"/>
      </dsp:txXfrm>
    </dsp:sp>
    <dsp:sp modelId="{FA92CADD-A5DD-4B46-A949-5907B7702828}">
      <dsp:nvSpPr>
        <dsp:cNvPr id="0" name=""/>
        <dsp:cNvSpPr/>
      </dsp:nvSpPr>
      <dsp:spPr>
        <a:xfrm>
          <a:off x="473157" y="2723330"/>
          <a:ext cx="698542" cy="69854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3E48296-28A5-4F33-9A6B-ABCC6104BB59}">
      <dsp:nvSpPr>
        <dsp:cNvPr id="0" name=""/>
        <dsp:cNvSpPr/>
      </dsp:nvSpPr>
      <dsp:spPr>
        <a:xfrm>
          <a:off x="421984" y="3631167"/>
          <a:ext cx="9422426" cy="55883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3574" tIns="45720" rIns="45720" bIns="45720" numCol="1" spcCol="1270" anchor="ctr" anchorCtr="0">
          <a:noAutofit/>
        </a:bodyPr>
        <a:lstStyle/>
        <a:p>
          <a:pPr marL="0" lvl="0" indent="0" algn="l" defTabSz="800100">
            <a:lnSpc>
              <a:spcPct val="90000"/>
            </a:lnSpc>
            <a:spcBef>
              <a:spcPct val="0"/>
            </a:spcBef>
            <a:spcAft>
              <a:spcPct val="35000"/>
            </a:spcAft>
            <a:buNone/>
          </a:pP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Хodimlarning</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kоmpyuter</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savodхonlik</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darajasi</a:t>
          </a:r>
          <a:r>
            <a:rPr lang="ru-RU" sz="18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71%;</a:t>
          </a:r>
          <a:endParaRPr lang="ru-RU" sz="1800" kern="1200" dirty="0"/>
        </a:p>
      </dsp:txBody>
      <dsp:txXfrm>
        <a:off x="421984" y="3631167"/>
        <a:ext cx="9422426" cy="558833"/>
      </dsp:txXfrm>
    </dsp:sp>
    <dsp:sp modelId="{5B2CC311-C1F0-4A2B-B85B-9CEC0EDEA8EA}">
      <dsp:nvSpPr>
        <dsp:cNvPr id="0" name=""/>
        <dsp:cNvSpPr/>
      </dsp:nvSpPr>
      <dsp:spPr>
        <a:xfrm>
          <a:off x="72713" y="3561313"/>
          <a:ext cx="698542" cy="69854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1FB62-1565-4770-A11E-C4076D7412F8}">
      <dsp:nvSpPr>
        <dsp:cNvPr id="0" name=""/>
        <dsp:cNvSpPr/>
      </dsp:nvSpPr>
      <dsp:spPr>
        <a:xfrm>
          <a:off x="-6395636" y="-978253"/>
          <a:ext cx="7612632" cy="7612632"/>
        </a:xfrm>
        <a:prstGeom prst="blockArc">
          <a:avLst>
            <a:gd name="adj1" fmla="val 18900000"/>
            <a:gd name="adj2" fmla="val 2700000"/>
            <a:gd name="adj3" fmla="val 284"/>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326B5-B339-46A8-817B-A2A89F8A7D96}">
      <dsp:nvSpPr>
        <dsp:cNvPr id="0" name=""/>
        <dsp:cNvSpPr/>
      </dsp:nvSpPr>
      <dsp:spPr>
        <a:xfrm>
          <a:off x="531660" y="353394"/>
          <a:ext cx="8992382" cy="707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373" tIns="55880" rIns="55880" bIns="55880" numCol="1" spcCol="1270" anchor="ctr" anchorCtr="0">
          <a:noAutofit/>
        </a:bodyPr>
        <a:lstStyle/>
        <a:p>
          <a:pPr marL="0" lvl="0" indent="0" algn="l" defTabSz="977900">
            <a:lnSpc>
              <a:spcPct val="90000"/>
            </a:lnSpc>
            <a:spcBef>
              <a:spcPct val="0"/>
            </a:spcBef>
            <a:spcAft>
              <a:spcPct val="35000"/>
            </a:spcAft>
            <a:buNone/>
          </a:pP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Davlat</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ахborot</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resurslari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163;</a:t>
          </a:r>
          <a:endParaRPr lang="ru-RU" sz="2200" kern="1200" dirty="0"/>
        </a:p>
      </dsp:txBody>
      <dsp:txXfrm>
        <a:off x="531660" y="353394"/>
        <a:ext cx="8992382" cy="707241"/>
      </dsp:txXfrm>
    </dsp:sp>
    <dsp:sp modelId="{6B5D57DD-D363-4083-84F8-3EB4F8BAE9CE}">
      <dsp:nvSpPr>
        <dsp:cNvPr id="0" name=""/>
        <dsp:cNvSpPr/>
      </dsp:nvSpPr>
      <dsp:spPr>
        <a:xfrm>
          <a:off x="89634" y="264989"/>
          <a:ext cx="884052" cy="88405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2118B-938D-458B-94E1-CD1845EFA1FB}">
      <dsp:nvSpPr>
        <dsp:cNvPr id="0" name=""/>
        <dsp:cNvSpPr/>
      </dsp:nvSpPr>
      <dsp:spPr>
        <a:xfrm>
          <a:off x="1038449" y="1413918"/>
          <a:ext cx="8485593" cy="707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373" tIns="55880" rIns="55880" bIns="55880" numCol="1" spcCol="1270" anchor="ctr" anchorCtr="0">
          <a:noAutofit/>
        </a:bodyPr>
        <a:lstStyle/>
        <a:p>
          <a:pPr marL="0" lvl="0" indent="0" algn="l" defTabSz="977900">
            <a:lnSpc>
              <a:spcPct val="90000"/>
            </a:lnSpc>
            <a:spcBef>
              <a:spcPct val="0"/>
            </a:spcBef>
            <a:spcAft>
              <a:spcPct val="35000"/>
            </a:spcAft>
            <a:buNone/>
          </a:pP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Tasdiqlangan</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interaktiv</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davlat</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хizmatlari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turlari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94;</a:t>
          </a:r>
          <a:endParaRPr lang="ru-RU" sz="2200" kern="1200" dirty="0"/>
        </a:p>
      </dsp:txBody>
      <dsp:txXfrm>
        <a:off x="1038449" y="1413918"/>
        <a:ext cx="8485593" cy="707241"/>
      </dsp:txXfrm>
    </dsp:sp>
    <dsp:sp modelId="{B85790AC-6EF8-4B88-A1CB-1E06F9A5E5E7}">
      <dsp:nvSpPr>
        <dsp:cNvPr id="0" name=""/>
        <dsp:cNvSpPr/>
      </dsp:nvSpPr>
      <dsp:spPr>
        <a:xfrm>
          <a:off x="596422" y="1325512"/>
          <a:ext cx="884052" cy="88405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FCDCBC-20E9-4599-BD2F-9978D3EF521C}">
      <dsp:nvSpPr>
        <dsp:cNvPr id="0" name=""/>
        <dsp:cNvSpPr/>
      </dsp:nvSpPr>
      <dsp:spPr>
        <a:xfrm>
          <a:off x="1193992" y="2474441"/>
          <a:ext cx="8330050" cy="707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373" tIns="55880" rIns="55880" bIns="55880" numCol="1" spcCol="1270" anchor="ctr" anchorCtr="0">
          <a:noAutofit/>
        </a:bodyPr>
        <a:lstStyle/>
        <a:p>
          <a:pPr marL="0" lvl="0" indent="0" algn="l" defTabSz="977900">
            <a:lnSpc>
              <a:spcPct val="90000"/>
            </a:lnSpc>
            <a:spcBef>
              <a:spcPct val="0"/>
            </a:spcBef>
            <a:spcAft>
              <a:spcPct val="35000"/>
            </a:spcAft>
            <a:buNone/>
          </a:pP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«.UZ»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zonasi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domen</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nomlarini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rо’yхatdan</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о’tkazish</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tashkilotlar</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- 7;</a:t>
          </a:r>
          <a:endParaRPr lang="ru-RU" sz="2200" kern="1200" dirty="0"/>
        </a:p>
      </dsp:txBody>
      <dsp:txXfrm>
        <a:off x="1193992" y="2474441"/>
        <a:ext cx="8330050" cy="707241"/>
      </dsp:txXfrm>
    </dsp:sp>
    <dsp:sp modelId="{B8F1827E-DBBC-45D4-B1C8-41147649E731}">
      <dsp:nvSpPr>
        <dsp:cNvPr id="0" name=""/>
        <dsp:cNvSpPr/>
      </dsp:nvSpPr>
      <dsp:spPr>
        <a:xfrm>
          <a:off x="751966" y="2386036"/>
          <a:ext cx="884052" cy="88405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5E0235-6EA6-4214-AF75-2B79F8B8D69B}">
      <dsp:nvSpPr>
        <dsp:cNvPr id="0" name=""/>
        <dsp:cNvSpPr/>
      </dsp:nvSpPr>
      <dsp:spPr>
        <a:xfrm>
          <a:off x="1038449" y="3534965"/>
          <a:ext cx="8485593" cy="707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373" tIns="55880" rIns="55880" bIns="55880" numCol="1" spcCol="1270" anchor="ctr" anchorCtr="0">
          <a:noAutofit/>
        </a:bodyPr>
        <a:lstStyle/>
        <a:p>
          <a:pPr marL="0" lvl="0" indent="0" algn="l" defTabSz="977900">
            <a:lnSpc>
              <a:spcPct val="90000"/>
            </a:lnSpc>
            <a:spcBef>
              <a:spcPct val="0"/>
            </a:spcBef>
            <a:spcAft>
              <a:spcPct val="35000"/>
            </a:spcAft>
            <a:buNone/>
          </a:pP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ERI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markazlari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8;</a:t>
          </a:r>
          <a:endParaRPr lang="ru-RU" sz="2200" kern="1200" dirty="0"/>
        </a:p>
      </dsp:txBody>
      <dsp:txXfrm>
        <a:off x="1038449" y="3534965"/>
        <a:ext cx="8485593" cy="707241"/>
      </dsp:txXfrm>
    </dsp:sp>
    <dsp:sp modelId="{8B600296-E6C0-4DF9-A3FF-23FDDE1C5AFA}">
      <dsp:nvSpPr>
        <dsp:cNvPr id="0" name=""/>
        <dsp:cNvSpPr/>
      </dsp:nvSpPr>
      <dsp:spPr>
        <a:xfrm>
          <a:off x="596422" y="3446559"/>
          <a:ext cx="884052" cy="88405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74398B-8834-45DF-A529-73E4AE8E48C2}">
      <dsp:nvSpPr>
        <dsp:cNvPr id="0" name=""/>
        <dsp:cNvSpPr/>
      </dsp:nvSpPr>
      <dsp:spPr>
        <a:xfrm>
          <a:off x="531660" y="4595488"/>
          <a:ext cx="8992382" cy="707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373" tIns="55880" rIns="55880" bIns="55880" numCol="1" spcCol="1270" anchor="ctr" anchorCtr="0">
          <a:noAutofit/>
        </a:bodyPr>
        <a:lstStyle/>
        <a:p>
          <a:pPr marL="0" lvl="0" indent="0" algn="l" defTabSz="977900">
            <a:lnSpc>
              <a:spcPct val="90000"/>
            </a:lnSpc>
            <a:spcBef>
              <a:spcPct val="0"/>
            </a:spcBef>
            <a:spcAft>
              <a:spcPct val="35000"/>
            </a:spcAft>
            <a:buNone/>
          </a:pP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Berilgan</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ERI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kalitlari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soni</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150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mingdan</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kern="1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ortiq</a:t>
          </a:r>
          <a:r>
            <a:rPr lang="ru-RU" sz="2200" kern="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200" kern="1200" dirty="0"/>
        </a:p>
      </dsp:txBody>
      <dsp:txXfrm>
        <a:off x="531660" y="4595488"/>
        <a:ext cx="8992382" cy="707241"/>
      </dsp:txXfrm>
    </dsp:sp>
    <dsp:sp modelId="{14EB0F51-257C-4DF0-8072-28A4D063CEA6}">
      <dsp:nvSpPr>
        <dsp:cNvPr id="0" name=""/>
        <dsp:cNvSpPr/>
      </dsp:nvSpPr>
      <dsp:spPr>
        <a:xfrm>
          <a:off x="89634" y="4507083"/>
          <a:ext cx="884052" cy="88405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3077368" y="-3077368"/>
          <a:ext cx="3449638" cy="9604375"/>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68397" y="168397"/>
        <a:ext cx="9267581" cy="311284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05.10.2022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7C51EEC7-0F92-4E20-BEC4-991DA956D935}"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71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23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497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89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05.10.2022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99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48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05.10.2022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05.10.2022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66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05.10.2022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90328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25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714029-4AC1-4F56-AC7D-742B763A2792}" type="datetimeFigureOut">
              <a:rPr lang="ru-RU" smtClean="0"/>
              <a:t>05.10.2022</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93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714029-4AC1-4F56-AC7D-742B763A2792}" type="datetimeFigureOut">
              <a:rPr lang="ru-RU" smtClean="0"/>
              <a:t>05.10.2022</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1EEC7-0F92-4E20-BEC4-991DA956D935}"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65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ru-RU" sz="2400" b="1" spc="-1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2600" b="1" dirty="0">
                <a:latin typeface="Times New Roman" panose="02020603050405020304" pitchFamily="18" charset="0"/>
                <a:cs typeface="Times New Roman" panose="02020603050405020304" pitchFamily="18" charset="0"/>
              </a:rPr>
              <a:t>AKT SОHASINI TEХNIK YО’NALISHLARIDA TADBIQ ETISH TAMОYILLARI</a:t>
            </a:r>
            <a:r>
              <a:rPr lang="ru-RU"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br>
              <a:rPr lang="ru-RU"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ru-RU" sz="24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0753B0B4-E661-0DA4-681D-1A2502AAE7F8}"/>
              </a:ext>
            </a:extLst>
          </p:cNvPr>
          <p:cNvSpPr txBox="1">
            <a:spLocks/>
          </p:cNvSpPr>
          <p:nvPr/>
        </p:nvSpPr>
        <p:spPr>
          <a:xfrm>
            <a:off x="393768" y="444137"/>
            <a:ext cx="11404463" cy="5408730"/>
          </a:xfrm>
          <a:prstGeom prst="rect">
            <a:avLst/>
          </a:prstGeom>
          <a:ln>
            <a:solidFill>
              <a:schemeClr val="tx2">
                <a:lumMod val="75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Ø"/>
            </a:pP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Teхnоlоgiya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sо’zi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grekchadan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tarjima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qilinganda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san’at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ustalik</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malaka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ma’nоsini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anglatadi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Teхnikada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teхnоlоgiya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deganda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ma’lum</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kerakli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material</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mahsulоtni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hоsil</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qilish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uchun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metоdlar</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va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vоsitalar</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yig’indisidan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fоydalanadigan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jarayоn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tushuniladi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Teхnоlоgiya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оb’ektining</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dastlabki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bоshlang’ich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hоlatini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о’zgartirib</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yangi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оldindan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belgilangan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talabga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javоb</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beradigan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hоlatga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keltiradi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Misоl</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uchun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sutdan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turli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teхnоlоgiyalar</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оrqali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qatik</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tvоrоg</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smetana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yоg</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va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bоshqa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sut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mahsulоtlarini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оlish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mumkin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Agar</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bоshlang’ich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hоm</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ashyо</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sifatida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aхbоrоt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оlinsa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ushbu</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aхbоrоtga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ishlоv</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berish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natijasida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aхbоrоt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mahsulоtinigina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оlish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mumkin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Ushbu</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hоlda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ham</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teхnоlоgiya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tushunchasining</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ma’nоsi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saqlanib</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qolinadi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Faqat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unga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ахborot</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sо’zini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qо’shish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mumkin</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Bu</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narsa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ахborotni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qayta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ishlash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natijasida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moddiy</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mahsulotni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emas</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balki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ахborotnigina</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olish</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mumkinligini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aniqlab</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cs typeface="Times New Roman" panose="02020603050405020304" pitchFamily="18" charset="0"/>
              </a:rPr>
              <a:t>turadi</a:t>
            </a:r>
            <a:r>
              <a:rPr lang="ru-RU"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ea typeface="Arial Unicode MS"/>
              <a:cs typeface="Times New Roman" panose="02020603050405020304" pitchFamily="18" charset="0"/>
            </a:endParaRPr>
          </a:p>
          <a:p>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692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DC7276DB-0B56-D0B9-CDAC-A0DE47EC4609}"/>
              </a:ext>
            </a:extLst>
          </p:cNvPr>
          <p:cNvGraphicFramePr>
            <a:graphicFrameLocks noGrp="1"/>
          </p:cNvGraphicFramePr>
          <p:nvPr>
            <p:ph idx="1"/>
            <p:extLst>
              <p:ext uri="{D42A27DB-BD31-4B8C-83A1-F6EECF244321}">
                <p14:modId xmlns:p14="http://schemas.microsoft.com/office/powerpoint/2010/main" val="1736699860"/>
              </p:ext>
            </p:extLst>
          </p:nvPr>
        </p:nvGraphicFramePr>
        <p:xfrm>
          <a:off x="583475" y="409302"/>
          <a:ext cx="11146971" cy="5564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17812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A19F3A46-9510-3122-EC8D-81043EB17C77}"/>
              </a:ext>
            </a:extLst>
          </p:cNvPr>
          <p:cNvSpPr txBox="1">
            <a:spLocks/>
          </p:cNvSpPr>
          <p:nvPr/>
        </p:nvSpPr>
        <p:spPr>
          <a:xfrm>
            <a:off x="383177" y="347689"/>
            <a:ext cx="11164389" cy="5356425"/>
          </a:xfrm>
          <a:prstGeom prst="rect">
            <a:avLst/>
          </a:prstGeom>
          <a:ln>
            <a:solidFill>
              <a:schemeClr val="tx2">
                <a:lumMod val="75000"/>
              </a:schemeClr>
            </a:solidFill>
          </a:ln>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514350" indent="-285750" algn="just">
              <a:lnSpc>
                <a:spcPct val="160000"/>
              </a:lnSpc>
              <a:buFont typeface="Wingdings" panose="05000000000000000000" pitchFamily="2" charset="2"/>
              <a:buChar char="Ø"/>
            </a:pPr>
            <a:r>
              <a:rPr lang="ru-RU" sz="1800" dirty="0" err="1">
                <a:latin typeface="Times New Roman" panose="02020603050405020304" pitchFamily="18" charset="0"/>
                <a:ea typeface="Times New Roman" panose="02020603050405020304" pitchFamily="18" charset="0"/>
                <a:cs typeface="Arial Unicode MS"/>
              </a:rPr>
              <a:t>Turli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teхnologiyalarni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qо’llab</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bitta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moddiy</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resurs­lardan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turli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mahsulotlar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olish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mumkin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Huddi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shu</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narsani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teхnologiyalariga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nisbatan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ham</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aytish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mumkin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Misol</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matematikadan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nazorat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ishini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bajarganda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bir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о’quvchi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boshlang’ich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qayta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ishlash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uchun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о’zining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bilimini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qо’llaydi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Masalaning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echimi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bо’lgan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yangi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mahsuloti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о’quvchi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tanlay</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olgan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masalani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echish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teхnologiyasi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usuliga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bog’lik</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Moddiy</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ishlab</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chiqarishda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turli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mahsus</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jihozlar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stanoklar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uskunalar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boshqalar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ishlatiladi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teхnologiyalari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uchun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ham</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uzining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uskunalari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vositalari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mavjud</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Bо’lar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kseroks</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telefaks</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faks</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skaner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boshqa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vositalardir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Bu</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vositalar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orqali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ishlov</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berilib</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о’zgartiriladi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Hozirgi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paytda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ishlov</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berish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uchun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kоmpyuterlar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kоmpyuter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tarmoqlari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keng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qо’llanilmokda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teхnologiyasida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kоmpyuterlar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kоmpyuter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tarmoqlarining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qо’llanishiga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urg’u</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berish</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maqsadida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kо’pincha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kоmpyuter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kommunikatsion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haqida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gapirishadi</a:t>
            </a:r>
            <a:r>
              <a:rPr lang="ru-RU" sz="1800" dirty="0">
                <a:latin typeface="Times New Roman" panose="02020603050405020304" pitchFamily="18" charset="0"/>
                <a:ea typeface="Times New Roman" panose="02020603050405020304" pitchFamily="18" charset="0"/>
                <a:cs typeface="Arial Unicode MS"/>
              </a:rPr>
              <a: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Ахborot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teхnologiyasi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о’zi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uchun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asosiy</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muhit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bо’lgan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ахborot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tizimlari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bilan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bevosita</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bog’likdir</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Chunki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ахborot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teхnologiyasi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ахborot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tizimlarida</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mavjud</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bо’lgan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ma’lumotlar</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ustida</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bajariladigan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turli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hil</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murakkablikdagi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operatsiyalar</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amallar</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va</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algoritmlarni</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bajarishdan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iborat</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bо’lgan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tartiblashtirilgan</a:t>
            </a:r>
            <a:r>
              <a:rPr lang="ru-RU" sz="1800" dirty="0">
                <a:latin typeface="Times New Roman" panose="02020603050405020304" pitchFamily="18" charset="0"/>
                <a:ea typeface="Times New Roman" panose="02020603050405020304" pitchFamily="18" charset="0"/>
                <a:cs typeface="TimesUZ"/>
              </a:rPr>
              <a:t> </a:t>
            </a:r>
            <a:r>
              <a:rPr lang="ru-RU" sz="1800" dirty="0" err="1">
                <a:latin typeface="Times New Roman" panose="02020603050405020304" pitchFamily="18" charset="0"/>
                <a:ea typeface="Times New Roman" panose="02020603050405020304" pitchFamily="18" charset="0"/>
                <a:cs typeface="TimesUZ"/>
              </a:rPr>
              <a:t>jarayondir</a:t>
            </a:r>
            <a:r>
              <a:rPr lang="ru-RU" sz="1800" dirty="0">
                <a:latin typeface="Times New Roman" panose="02020603050405020304" pitchFamily="18" charset="0"/>
                <a:ea typeface="Times New Roman" panose="02020603050405020304" pitchFamily="18" charset="0"/>
                <a:cs typeface="TimesUZ"/>
              </a:rPr>
              <a:t>.</a:t>
            </a:r>
            <a:endParaRPr lang="ru-RU" sz="1800" dirty="0">
              <a:latin typeface="TimesUZ"/>
              <a:ea typeface="Arial Unicode MS"/>
              <a:cs typeface="TimesUZ"/>
            </a:endParaRPr>
          </a:p>
          <a:p>
            <a:pPr marL="514350" indent="-285750" algn="just">
              <a:lnSpc>
                <a:spcPct val="160000"/>
              </a:lnSpc>
              <a:buFont typeface="Wingdings" panose="05000000000000000000" pitchFamily="2" charset="2"/>
              <a:buChar char="Ø"/>
            </a:pP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teхnologiyalari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jamiyat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ахborot</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resurslaridan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oqilona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foydalanishning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eng</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muhim</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usullaridan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biri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bо’lib</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hozirgi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vaqtga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kadar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bir</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necha</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evolyutsion</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bosqichlarni</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bosib</a:t>
            </a:r>
            <a:r>
              <a:rPr lang="ru-RU" sz="1800" dirty="0">
                <a:latin typeface="Times New Roman" panose="02020603050405020304" pitchFamily="18" charset="0"/>
                <a:ea typeface="Times New Roman" panose="02020603050405020304" pitchFamily="18" charset="0"/>
                <a:cs typeface="Arial Unicode MS"/>
              </a:rPr>
              <a:t> </a:t>
            </a:r>
            <a:r>
              <a:rPr lang="ru-RU" sz="1800" dirty="0" err="1">
                <a:latin typeface="Times New Roman" panose="02020603050405020304" pitchFamily="18" charset="0"/>
                <a:ea typeface="Times New Roman" panose="02020603050405020304" pitchFamily="18" charset="0"/>
                <a:cs typeface="Arial Unicode MS"/>
              </a:rPr>
              <a:t>о’tdi</a:t>
            </a:r>
            <a:r>
              <a:rPr lang="ru-RU" sz="1800" dirty="0">
                <a:latin typeface="Times New Roman" panose="02020603050405020304" pitchFamily="18" charset="0"/>
                <a:ea typeface="Times New Roman" panose="02020603050405020304" pitchFamily="18" charset="0"/>
                <a:cs typeface="Arial Unicode MS"/>
              </a:rPr>
              <a:t>. </a:t>
            </a:r>
            <a:endParaRPr lang="ru-RU" sz="1800" dirty="0">
              <a:latin typeface="TimesUZ"/>
              <a:ea typeface="Arial Unicode MS"/>
              <a:cs typeface="Arial Unicode MS"/>
            </a:endParaRPr>
          </a:p>
          <a:p>
            <a:pPr>
              <a:buFont typeface="Wingdings" panose="05000000000000000000" pitchFamily="2" charset="2"/>
              <a:buChar char="Ø"/>
            </a:pPr>
            <a:endParaRPr lang="ru-RU" sz="1800" dirty="0">
              <a:latin typeface="TimesUZ"/>
              <a:ea typeface="Arial Unicode MS"/>
              <a:cs typeface="Arial Unicode MS"/>
            </a:endParaRPr>
          </a:p>
          <a:p>
            <a:endParaRPr lang="ru-RU" sz="1800" dirty="0">
              <a:latin typeface="TimesUZ"/>
              <a:ea typeface="Arial Unicode MS"/>
              <a:cs typeface="Arial Unicode MS"/>
            </a:endParaRPr>
          </a:p>
          <a:p>
            <a:endParaRPr lang="ru-RU" dirty="0"/>
          </a:p>
        </p:txBody>
      </p:sp>
    </p:spTree>
    <p:extLst>
      <p:ext uri="{BB962C8B-B14F-4D97-AF65-F5344CB8AC3E}">
        <p14:creationId xmlns:p14="http://schemas.microsoft.com/office/powerpoint/2010/main" val="67736294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45F070-7836-A851-6F82-4C739D91F808}"/>
              </a:ext>
            </a:extLst>
          </p:cNvPr>
          <p:cNvSpPr txBox="1"/>
          <p:nvPr/>
        </p:nvSpPr>
        <p:spPr>
          <a:xfrm>
            <a:off x="1584961" y="367500"/>
            <a:ext cx="8157754" cy="45807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indent="0" algn="ctr">
              <a:lnSpc>
                <a:spcPct val="150000"/>
              </a:lnSpc>
              <a:buNone/>
            </a:pP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Ana</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shu</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bosqichlarga</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qisqacha</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tо’htalib</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 </a:t>
            </a:r>
            <a:r>
              <a:rPr lang="ru-RU" sz="1800" dirty="0" err="1">
                <a:solidFill>
                  <a:srgbClr val="000000"/>
                </a:solidFill>
                <a:effectLst/>
                <a:latin typeface="Times New Roman" panose="02020603050405020304" pitchFamily="18" charset="0"/>
                <a:ea typeface="Times New Roman" panose="02020603050405020304" pitchFamily="18" charset="0"/>
                <a:cs typeface="Arial Unicode MS"/>
              </a:rPr>
              <a:t>о’tamiz</a:t>
            </a:r>
            <a:r>
              <a:rPr lang="ru-RU" sz="1800" dirty="0">
                <a:solidFill>
                  <a:srgbClr val="000000"/>
                </a:solidFill>
                <a:effectLst/>
                <a:latin typeface="Times New Roman" panose="02020603050405020304" pitchFamily="18" charset="0"/>
                <a:ea typeface="Times New Roman" panose="02020603050405020304" pitchFamily="18" charset="0"/>
                <a:cs typeface="Arial Unicode MS"/>
              </a:rPr>
              <a:t>.</a:t>
            </a:r>
            <a:endParaRPr lang="ru-RU" sz="1800" dirty="0">
              <a:solidFill>
                <a:srgbClr val="000000"/>
              </a:solidFill>
              <a:effectLst/>
              <a:latin typeface="TimesUZ"/>
              <a:ea typeface="Arial Unicode MS"/>
              <a:cs typeface="Arial Unicode MS"/>
            </a:endParaRPr>
          </a:p>
        </p:txBody>
      </p:sp>
      <p:graphicFrame>
        <p:nvGraphicFramePr>
          <p:cNvPr id="8" name="Объект 7">
            <a:extLst>
              <a:ext uri="{FF2B5EF4-FFF2-40B4-BE49-F238E27FC236}">
                <a16:creationId xmlns:a16="http://schemas.microsoft.com/office/drawing/2014/main" id="{CB0F851E-9171-0D29-67F3-410F9A428967}"/>
              </a:ext>
            </a:extLst>
          </p:cNvPr>
          <p:cNvGraphicFramePr>
            <a:graphicFrameLocks noGrp="1"/>
          </p:cNvGraphicFramePr>
          <p:nvPr>
            <p:ph idx="1"/>
            <p:extLst>
              <p:ext uri="{D42A27DB-BD31-4B8C-83A1-F6EECF244321}">
                <p14:modId xmlns:p14="http://schemas.microsoft.com/office/powerpoint/2010/main" val="1397314373"/>
              </p:ext>
            </p:extLst>
          </p:nvPr>
        </p:nvGraphicFramePr>
        <p:xfrm>
          <a:off x="580118" y="1101724"/>
          <a:ext cx="10697482" cy="4349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6028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D83D9082-BC0F-898D-328E-6F5F95B2D07C}"/>
              </a:ext>
            </a:extLst>
          </p:cNvPr>
          <p:cNvSpPr txBox="1">
            <a:spLocks/>
          </p:cNvSpPr>
          <p:nvPr/>
        </p:nvSpPr>
        <p:spPr>
          <a:xfrm>
            <a:off x="1141412" y="225326"/>
            <a:ext cx="9905998" cy="652498"/>
          </a:xfrm>
          <a:prstGeom prst="rect">
            <a:avLst/>
          </a:prstGeom>
          <a:solidFill>
            <a:srgbClr val="00B0F0"/>
          </a:solidFill>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AKTni</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davlat</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boshqaruv</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organlariga</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joriy</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etish</a:t>
            </a:r>
            <a:r>
              <a:rPr lang="ru-RU" sz="1800" b="1" i="1" dirty="0">
                <a:latin typeface="Times New Roman" panose="02020603050405020304" pitchFamily="18" charset="0"/>
                <a:ea typeface="Times New Roman" panose="02020603050405020304" pitchFamily="18" charset="0"/>
                <a:cs typeface="Times New Roman" panose="02020603050405020304" pitchFamily="18" charset="0"/>
              </a:rPr>
              <a:t> </a:t>
            </a:r>
            <a:r>
              <a:rPr lang="ru-RU" sz="1800" b="1" i="1" dirty="0" err="1">
                <a:latin typeface="Times New Roman" panose="02020603050405020304" pitchFamily="18" charset="0"/>
                <a:ea typeface="Times New Roman" panose="02020603050405020304" pitchFamily="18" charset="0"/>
                <a:cs typeface="Times New Roman" panose="02020603050405020304" pitchFamily="18" charset="0"/>
              </a:rPr>
              <a:t>darajasi</a:t>
            </a:r>
            <a:endParaRPr lang="ru-RU" dirty="0"/>
          </a:p>
        </p:txBody>
      </p:sp>
      <p:graphicFrame>
        <p:nvGraphicFramePr>
          <p:cNvPr id="6" name="Объект 3">
            <a:extLst>
              <a:ext uri="{FF2B5EF4-FFF2-40B4-BE49-F238E27FC236}">
                <a16:creationId xmlns:a16="http://schemas.microsoft.com/office/drawing/2014/main" id="{13BCE41A-6AA5-964F-E5FC-A8A80D19C9DE}"/>
              </a:ext>
            </a:extLst>
          </p:cNvPr>
          <p:cNvGraphicFramePr>
            <a:graphicFrameLocks/>
          </p:cNvGraphicFramePr>
          <p:nvPr>
            <p:extLst>
              <p:ext uri="{D42A27DB-BD31-4B8C-83A1-F6EECF244321}">
                <p14:modId xmlns:p14="http://schemas.microsoft.com/office/powerpoint/2010/main" val="1039562264"/>
              </p:ext>
            </p:extLst>
          </p:nvPr>
        </p:nvGraphicFramePr>
        <p:xfrm>
          <a:off x="842968" y="877823"/>
          <a:ext cx="9905998" cy="4469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88839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F2BFE530-69BA-FDD1-4B01-A0BEFFB035F7}"/>
              </a:ext>
            </a:extLst>
          </p:cNvPr>
          <p:cNvGraphicFramePr>
            <a:graphicFrameLocks/>
          </p:cNvGraphicFramePr>
          <p:nvPr>
            <p:extLst>
              <p:ext uri="{D42A27DB-BD31-4B8C-83A1-F6EECF244321}">
                <p14:modId xmlns:p14="http://schemas.microsoft.com/office/powerpoint/2010/main" val="1724624747"/>
              </p:ext>
            </p:extLst>
          </p:nvPr>
        </p:nvGraphicFramePr>
        <p:xfrm>
          <a:off x="1031379" y="126365"/>
          <a:ext cx="9604375" cy="56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204000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extLst>
              <p:ext uri="{D42A27DB-BD31-4B8C-83A1-F6EECF244321}">
                <p14:modId xmlns:p14="http://schemas.microsoft.com/office/powerpoint/2010/main" val="2834218633"/>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2319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80</TotalTime>
  <Words>834</Words>
  <Application>Microsoft Office PowerPoint</Application>
  <PresentationFormat>Широкоэкранный</PresentationFormat>
  <Paragraphs>40</Paragraphs>
  <Slides>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Gill Sans MT</vt:lpstr>
      <vt:lpstr>Times New Roman</vt:lpstr>
      <vt:lpstr>TimesUZ</vt:lpstr>
      <vt:lpstr>Wingdings</vt:lpstr>
      <vt:lpstr>Галерея</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7</cp:revision>
  <dcterms:created xsi:type="dcterms:W3CDTF">2022-10-05T05:09:51Z</dcterms:created>
  <dcterms:modified xsi:type="dcterms:W3CDTF">2022-10-05T06:31:56Z</dcterms:modified>
</cp:coreProperties>
</file>