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67" r:id="rId2"/>
    <p:sldId id="445" r:id="rId3"/>
    <p:sldId id="259" r:id="rId4"/>
    <p:sldId id="260" r:id="rId5"/>
    <p:sldId id="44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26B11-2F34-4EA8-BEDE-6CB0551CCF0A}" type="doc">
      <dgm:prSet loTypeId="urn:microsoft.com/office/officeart/2008/layout/Pictu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A07B31-A24E-47D5-A7A9-DA97FA77E6DC}">
      <dgm:prSet phldrT="[Текст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tushunchasi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lot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intellectus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aql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mantiqiy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о’ylash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qobiliyati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ratsional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anglash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о’ylash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qobiliyati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Ushbu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qonuniyatdan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chiqib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хildagi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masalalarni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хotirada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saqlab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qolish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orqali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maqsadli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bilimni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qabul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intellektual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sifatlar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tufayli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miya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faoliyati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kо’plab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turdagi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masalalarni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yechishi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bundan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tashqari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masaladan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boshqa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maslaga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о’tish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jarayonida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osonligicha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qayta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ishlashi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Courier New" panose="02070309020205020404" pitchFamily="49" charset="0"/>
            <a:buChar char="o"/>
          </a:pP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Sun’iy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(SI)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yarim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chorak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asr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davomida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о’rganilmoqda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intellektual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nomoyon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bо’lgan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“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Mantiqiy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Nazariyotchi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”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ya’ni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ta’riflarni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isbotlash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hisoblarni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ifoda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etish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ishlatilgan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Courier New" panose="02070309020205020404" pitchFamily="49" charset="0"/>
            <a:buChar char="o"/>
          </a:pP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ishlarning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kо’rgazmasi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marta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1956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9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avgust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kuni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bо’lib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о’tgan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Courier New" panose="02070309020205020404" pitchFamily="49" charset="0"/>
            <a:buChar char="o"/>
          </a:pP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Dasturni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tuzishda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taniqli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olimlar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ishtirok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etgan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ular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A.Nyuell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A.Tyuring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K.Shenon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Dj.Lou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G.Saymon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boshqalar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Wingdings" panose="05000000000000000000" pitchFamily="2" charset="2"/>
            <a:buChar char="Ø"/>
          </a:pPr>
          <a:endParaRPr lang="ru-RU" sz="2400" dirty="0"/>
        </a:p>
      </dgm:t>
    </dgm:pt>
    <dgm:pt modelId="{A2529D1D-5DA8-4B3D-B0C5-F1FAE0132483}" type="sibTrans" cxnId="{BB752EAD-91E3-4980-B35A-1E6632000656}">
      <dgm:prSet/>
      <dgm:spPr/>
      <dgm:t>
        <a:bodyPr/>
        <a:lstStyle/>
        <a:p>
          <a:endParaRPr lang="ru-RU"/>
        </a:p>
      </dgm:t>
    </dgm:pt>
    <dgm:pt modelId="{4AF32503-5AA9-4F1C-A12B-DA7056F06FC0}" type="parTrans" cxnId="{BB752EAD-91E3-4980-B35A-1E6632000656}">
      <dgm:prSet/>
      <dgm:spPr/>
      <dgm:t>
        <a:bodyPr/>
        <a:lstStyle/>
        <a:p>
          <a:endParaRPr lang="ru-RU"/>
        </a:p>
      </dgm:t>
    </dgm:pt>
    <dgm:pt modelId="{C5CC8044-D08E-4D6A-A2F2-E25F613003E8}" type="pres">
      <dgm:prSet presAssocID="{A3D26B11-2F34-4EA8-BEDE-6CB0551CCF0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D20F8DD-428B-451D-9949-25A84FCAC028}" type="pres">
      <dgm:prSet presAssocID="{40A07B31-A24E-47D5-A7A9-DA97FA77E6DC}" presName="root" presStyleCnt="0">
        <dgm:presLayoutVars>
          <dgm:chMax/>
          <dgm:chPref val="4"/>
        </dgm:presLayoutVars>
      </dgm:prSet>
      <dgm:spPr/>
    </dgm:pt>
    <dgm:pt modelId="{0C1DE35D-1C50-4362-BF35-D940D31F17B4}" type="pres">
      <dgm:prSet presAssocID="{40A07B31-A24E-47D5-A7A9-DA97FA77E6DC}" presName="rootComposite" presStyleCnt="0">
        <dgm:presLayoutVars/>
      </dgm:prSet>
      <dgm:spPr/>
    </dgm:pt>
    <dgm:pt modelId="{A25E9E8B-B759-457F-8BB4-DE195E019AD4}" type="pres">
      <dgm:prSet presAssocID="{40A07B31-A24E-47D5-A7A9-DA97FA77E6DC}" presName="rootText" presStyleLbl="node0" presStyleIdx="0" presStyleCnt="1" custScaleY="400000">
        <dgm:presLayoutVars>
          <dgm:chMax/>
          <dgm:chPref val="4"/>
        </dgm:presLayoutVars>
      </dgm:prSet>
      <dgm:spPr/>
    </dgm:pt>
    <dgm:pt modelId="{E9AB3FDA-B13D-45DD-951A-E26256B93A8C}" type="pres">
      <dgm:prSet presAssocID="{40A07B31-A24E-47D5-A7A9-DA97FA77E6DC}" presName="childShape" presStyleCnt="0">
        <dgm:presLayoutVars>
          <dgm:chMax val="0"/>
          <dgm:chPref val="0"/>
        </dgm:presLayoutVars>
      </dgm:prSet>
      <dgm:spPr/>
    </dgm:pt>
  </dgm:ptLst>
  <dgm:cxnLst>
    <dgm:cxn modelId="{C117A06B-9274-4113-B9DA-061DFE4E9954}" type="presOf" srcId="{A3D26B11-2F34-4EA8-BEDE-6CB0551CCF0A}" destId="{C5CC8044-D08E-4D6A-A2F2-E25F613003E8}" srcOrd="0" destOrd="0" presId="urn:microsoft.com/office/officeart/2008/layout/PictureAccentList"/>
    <dgm:cxn modelId="{BB752EAD-91E3-4980-B35A-1E6632000656}" srcId="{A3D26B11-2F34-4EA8-BEDE-6CB0551CCF0A}" destId="{40A07B31-A24E-47D5-A7A9-DA97FA77E6DC}" srcOrd="0" destOrd="0" parTransId="{4AF32503-5AA9-4F1C-A12B-DA7056F06FC0}" sibTransId="{A2529D1D-5DA8-4B3D-B0C5-F1FAE0132483}"/>
    <dgm:cxn modelId="{E9DC94EE-A8B0-4A5C-BE8C-BE3EE7255A17}" type="presOf" srcId="{40A07B31-A24E-47D5-A7A9-DA97FA77E6DC}" destId="{A25E9E8B-B759-457F-8BB4-DE195E019AD4}" srcOrd="0" destOrd="0" presId="urn:microsoft.com/office/officeart/2008/layout/PictureAccentList"/>
    <dgm:cxn modelId="{B69F775E-CBD8-4343-97A4-D6F379465197}" type="presParOf" srcId="{C5CC8044-D08E-4D6A-A2F2-E25F613003E8}" destId="{2D20F8DD-428B-451D-9949-25A84FCAC028}" srcOrd="0" destOrd="0" presId="urn:microsoft.com/office/officeart/2008/layout/PictureAccentList"/>
    <dgm:cxn modelId="{02D29854-85CA-4610-AB42-6C6F0C106CC9}" type="presParOf" srcId="{2D20F8DD-428B-451D-9949-25A84FCAC028}" destId="{0C1DE35D-1C50-4362-BF35-D940D31F17B4}" srcOrd="0" destOrd="0" presId="urn:microsoft.com/office/officeart/2008/layout/PictureAccentList"/>
    <dgm:cxn modelId="{C476FB4E-80BB-4DCB-AD31-24684BD8AB31}" type="presParOf" srcId="{0C1DE35D-1C50-4362-BF35-D940D31F17B4}" destId="{A25E9E8B-B759-457F-8BB4-DE195E019AD4}" srcOrd="0" destOrd="0" presId="urn:microsoft.com/office/officeart/2008/layout/PictureAccentList"/>
    <dgm:cxn modelId="{60BE9A44-4D55-44E5-999E-2F380CE8E64F}" type="presParOf" srcId="{2D20F8DD-428B-451D-9949-25A84FCAC028}" destId="{E9AB3FDA-B13D-45DD-951A-E26256B93A8C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E9E8B-B759-457F-8BB4-DE195E019AD4}">
      <dsp:nvSpPr>
        <dsp:cNvPr id="0" name=""/>
        <dsp:cNvSpPr/>
      </dsp:nvSpPr>
      <dsp:spPr>
        <a:xfrm>
          <a:off x="0" y="0"/>
          <a:ext cx="11146971" cy="5564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tushunchasi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lot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intellectus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aql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mantiqiy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о’ylash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qobiliyati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ratsional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anglash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о’ylash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qobiliyati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Ushbu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qonuniyatdan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chiqib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хildagi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masalalarni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хotirada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saqlab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qolish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orqali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maqsadli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bilimni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qabul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intellektual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sifatlar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tufayli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miya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faoliyati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kо’plab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turdagi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masalalarni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yechishi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bundan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tashqari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masaladan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boshqa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maslaga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о’tish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jarayonida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osonligicha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qayta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ishlashi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Sun’iy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(SI)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yarim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chorak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asr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davomida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о’rganilmoqda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intellektual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nomoyon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bо’lgan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“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Mantiqiy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Nazariyotchi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”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ya’ni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ta’riflarni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isbotlash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hisoblarni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ifoda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etish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ishlatilgan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ishlarning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kо’rgazmasi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marta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1956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9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avgust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kuni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bо’lib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о’tgan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Dasturni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tuzishda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taniqli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olimlar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ishtirok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etgan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ular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A.Nyuell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A.Tyuring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K.Shenon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Dj.Lou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G.Saymon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boshqalar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ru-RU" sz="2400" kern="1200" dirty="0"/>
        </a:p>
      </dsp:txBody>
      <dsp:txXfrm>
        <a:off x="162987" y="162987"/>
        <a:ext cx="10820997" cy="523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848768" y="-2848768"/>
          <a:ext cx="4022725" cy="972026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96373" y="196373"/>
        <a:ext cx="9327516" cy="3629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2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9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5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7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INTELLEKTUАL TIZIMLАRI MАQSАDI, FUNKTSIYАLАRI VА USLUBIYАTI</a:t>
            </a:r>
            <a:b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C7276DB-0B56-D0B9-CDAC-A0DE47EC4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16156"/>
              </p:ext>
            </p:extLst>
          </p:nvPr>
        </p:nvGraphicFramePr>
        <p:xfrm>
          <a:off x="583475" y="409302"/>
          <a:ext cx="11146971" cy="556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17812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72603C-1468-D0E6-6E0D-797CA4E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idrok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Sun'iy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sо’zining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ma'nosi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chiqishiga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bо’lmagan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narsani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tutadi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Intellekt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sо’zini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bundayin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ta'riflashning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yо’q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Lug‘atlarda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ma'nosi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хilma-хil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intellektni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qobiliyati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 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qobiliyati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lо’nda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ta'riflaridan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idrok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yig‘ilgan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kо’nikmalar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vositasida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vaziyatlarga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moslasha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uzundan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ta'riflari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atama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holidagi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sun'iy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intellekt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1956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Stenford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о’tkazilgan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anjumanda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inglizcha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(AI)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tarzida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ilm-fanga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tushuncha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о’rnashib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954FF5-70A4-A677-1FDB-B6A9B894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750"/>
            <a:ext cx="10515600" cy="55102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Sun`iy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idrok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amaliyotda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qо’llana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boshlanganidan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sо’zlashishni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kompaniyada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musiqa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bastalashni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hattoki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maqola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yozishni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о’rgandi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Ayrim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mutaхassislar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jihatlari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sо’zlasa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boshqalari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insoniyatning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kashfiyotlari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qatoriga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sun`iy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idrokni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qо’shib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bо’lgan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muhokamalar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shiddat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rivojlanayotgan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bermoqda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Business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nashri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insoniyat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sun`iy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idrok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hamnafas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yashashga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о’tishdan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savollarga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kerakligini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eslatib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ijodkorlari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tadqiqotchilarni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о’ylantirmoqda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idrokka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aхloq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bо’ladimi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?!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Mestsia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kolleji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mindfulmarketing.Org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portali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asoschisi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doktor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hegenbuхning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fikricha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aхloq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tushunchasiga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bо’lishi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ammo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3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21863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490</Words>
  <Application>Microsoft Office PowerPoint</Application>
  <PresentationFormat>Широкоэкранный</PresentationFormat>
  <Paragraphs>17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Calibri</vt:lpstr>
      <vt:lpstr>Courier New</vt:lpstr>
      <vt:lpstr>Times New Roman</vt:lpstr>
      <vt:lpstr>Tw Cen MT</vt:lpstr>
      <vt:lpstr>Tw Cen MT Condensed</vt:lpstr>
      <vt:lpstr>Wingdings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8</cp:revision>
  <dcterms:created xsi:type="dcterms:W3CDTF">2022-10-05T05:09:51Z</dcterms:created>
  <dcterms:modified xsi:type="dcterms:W3CDTF">2022-10-05T06:37:02Z</dcterms:modified>
</cp:coreProperties>
</file>