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7"/>
  </p:notesMasterIdLst>
  <p:sldIdLst>
    <p:sldId id="267" r:id="rId2"/>
    <p:sldId id="445" r:id="rId3"/>
    <p:sldId id="446" r:id="rId4"/>
    <p:sldId id="447" r:id="rId5"/>
    <p:sldId id="44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A1664-2CA6-4D54-B9BF-15E8505AFB62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CFE8CD37-DEEA-432F-A6D7-25F2F1AD7C8C}">
      <dgm:prSet phldrT="[Текст]"/>
      <dgm:spPr/>
      <dgm:t>
        <a:bodyPr/>
        <a:lstStyle/>
        <a:p>
          <a:pPr>
            <a:buNone/>
          </a:pPr>
          <a:r>
            <a:rPr lang="tr-TR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Mа’lumоtlаrning</a:t>
          </a:r>
          <a:r>
            <a:rPr lang="tr-TR" b="1" spc="5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interpretаtsiyаsi. </a:t>
          </a:r>
          <a:endParaRPr lang="ru-RU" dirty="0"/>
        </a:p>
      </dgm:t>
    </dgm:pt>
    <dgm:pt modelId="{E7E50E82-D3D1-4842-8787-01E0D11C33F2}" type="parTrans" cxnId="{2E299441-2476-47F5-A723-861EE3978FD1}">
      <dgm:prSet/>
      <dgm:spPr/>
      <dgm:t>
        <a:bodyPr/>
        <a:lstStyle/>
        <a:p>
          <a:endParaRPr lang="ru-RU"/>
        </a:p>
      </dgm:t>
    </dgm:pt>
    <dgm:pt modelId="{48F9D23F-0150-4CE1-B59D-A303E09E1C04}" type="sibTrans" cxnId="{2E299441-2476-47F5-A723-861EE3978FD1}">
      <dgm:prSet/>
      <dgm:spPr/>
      <dgm:t>
        <a:bodyPr/>
        <a:lstStyle/>
        <a:p>
          <a:endParaRPr lang="ru-RU"/>
        </a:p>
      </dgm:t>
    </dgm:pt>
    <dgm:pt modelId="{3DAE60B2-CD50-4283-BA7C-57337875F1AA}">
      <dgm:prSet phldrT="[Текст]"/>
      <dgm:spPr/>
      <dgm:t>
        <a:bodyPr/>
        <a:lstStyle/>
        <a:p>
          <a:pPr>
            <a:buNone/>
          </a:pPr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ekspert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tizimlаr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аn’аnаviy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vаzifаlаrning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biridir.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Interpritаtsiyа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оstidа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mа’lumоtlаrning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mа’nоsini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аniqlаsh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tuShunilаdi,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nаtijаlаri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kelishilgаn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аniq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bо’lishi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kerаk.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dirty="0"/>
        </a:p>
      </dgm:t>
    </dgm:pt>
    <dgm:pt modelId="{6319538F-CDAA-4471-8DF6-274156F861E7}" type="parTrans" cxnId="{04276970-9722-4D19-B9D6-0C0EFDBD433E}">
      <dgm:prSet/>
      <dgm:spPr/>
      <dgm:t>
        <a:bodyPr/>
        <a:lstStyle/>
        <a:p>
          <a:endParaRPr lang="ru-RU"/>
        </a:p>
      </dgm:t>
    </dgm:pt>
    <dgm:pt modelId="{991BB62D-91FB-45ED-8FC0-90887CAA3438}" type="sibTrans" cxnId="{04276970-9722-4D19-B9D6-0C0EFDBD433E}">
      <dgm:prSet/>
      <dgm:spPr/>
      <dgm:t>
        <a:bodyPr/>
        <a:lstStyle/>
        <a:p>
          <a:endParaRPr lang="ru-RU"/>
        </a:p>
      </dgm:t>
    </dgm:pt>
    <dgm:pt modelId="{8FAFB586-C5B6-4AD4-BD91-10C63D054247}">
      <dgm:prSet phldrT="[Текст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tr-TR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Mа’lumоtlаrning</a:t>
          </a:r>
          <a:r>
            <a:rPr lang="tr-TR" b="1" spc="5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interpretаtsiyаsi. </a:t>
          </a:r>
          <a:endParaRPr lang="ru-RU" dirty="0"/>
        </a:p>
      </dgm:t>
    </dgm:pt>
    <dgm:pt modelId="{6096EA54-F5BA-441E-B2A4-9512062AB796}" type="parTrans" cxnId="{AFD6ED8B-A0BD-4978-988D-D428EEBD5C7F}">
      <dgm:prSet/>
      <dgm:spPr/>
      <dgm:t>
        <a:bodyPr/>
        <a:lstStyle/>
        <a:p>
          <a:endParaRPr lang="ru-RU"/>
        </a:p>
      </dgm:t>
    </dgm:pt>
    <dgm:pt modelId="{81E75EDD-5C41-443F-BACC-F7569C292C0A}" type="sibTrans" cxnId="{AFD6ED8B-A0BD-4978-988D-D428EEBD5C7F}">
      <dgm:prSet/>
      <dgm:spPr/>
      <dgm:t>
        <a:bodyPr/>
        <a:lstStyle/>
        <a:p>
          <a:endParaRPr lang="ru-RU"/>
        </a:p>
      </dgm:t>
    </dgm:pt>
    <dgm:pt modelId="{41A9D2B9-3993-4B42-AA07-996461347243}">
      <dgm:prSet phldrT="[Текст]"/>
      <dgm:spPr/>
      <dgm:t>
        <a:bodyPr/>
        <a:lstStyle/>
        <a:p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ekspert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tizimlаr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аn’аnаviy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vаzifаlаrning</a:t>
          </a:r>
          <a:r>
            <a:rPr lang="tr-TR" spc="64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biridir.</a:t>
          </a:r>
          <a:r>
            <a:rPr lang="tr-TR" spc="67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Interpritаtsiyа  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оstidа   mа’lumоtlаrning</a:t>
          </a:r>
          <a:r>
            <a:rPr lang="tr-TR" spc="6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mа’nоsini</a:t>
          </a:r>
          <a:r>
            <a:rPr lang="tr-TR" spc="66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аniqlаsh tushunilаdi,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nаtijаlаri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kelishilgаn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аniq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bо’lishi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endParaRPr lang="ru-RU" dirty="0"/>
        </a:p>
      </dgm:t>
    </dgm:pt>
    <dgm:pt modelId="{99891CAE-00FF-495B-9B7C-E5068C697951}" type="parTrans" cxnId="{79948BBC-2FD6-4486-B2C6-E20DD6396DA1}">
      <dgm:prSet/>
      <dgm:spPr/>
      <dgm:t>
        <a:bodyPr/>
        <a:lstStyle/>
        <a:p>
          <a:endParaRPr lang="ru-RU"/>
        </a:p>
      </dgm:t>
    </dgm:pt>
    <dgm:pt modelId="{4CF71D8E-1AAF-421B-AF6B-437266808E27}" type="sibTrans" cxnId="{79948BBC-2FD6-4486-B2C6-E20DD6396DA1}">
      <dgm:prSet/>
      <dgm:spPr/>
      <dgm:t>
        <a:bodyPr/>
        <a:lstStyle/>
        <a:p>
          <a:endParaRPr lang="ru-RU"/>
        </a:p>
      </dgm:t>
    </dgm:pt>
    <dgm:pt modelId="{E376DF3C-98B0-4F6C-AB54-DEAA2C5EF9E8}" type="pres">
      <dgm:prSet presAssocID="{A58A1664-2CA6-4D54-B9BF-15E8505AFB62}" presName="Name0" presStyleCnt="0">
        <dgm:presLayoutVars>
          <dgm:dir/>
          <dgm:animLvl val="lvl"/>
          <dgm:resizeHandles/>
        </dgm:presLayoutVars>
      </dgm:prSet>
      <dgm:spPr/>
    </dgm:pt>
    <dgm:pt modelId="{1C1F74E9-401D-4AB1-B850-E6B5BE764A54}" type="pres">
      <dgm:prSet presAssocID="{CFE8CD37-DEEA-432F-A6D7-25F2F1AD7C8C}" presName="linNode" presStyleCnt="0"/>
      <dgm:spPr/>
    </dgm:pt>
    <dgm:pt modelId="{5F1AC165-F585-46E5-B597-4605922990CB}" type="pres">
      <dgm:prSet presAssocID="{CFE8CD37-DEEA-432F-A6D7-25F2F1AD7C8C}" presName="parentShp" presStyleLbl="node1" presStyleIdx="0" presStyleCnt="2">
        <dgm:presLayoutVars>
          <dgm:bulletEnabled val="1"/>
        </dgm:presLayoutVars>
      </dgm:prSet>
      <dgm:spPr/>
    </dgm:pt>
    <dgm:pt modelId="{87319857-B477-45D0-95E8-9D54785FDFA2}" type="pres">
      <dgm:prSet presAssocID="{CFE8CD37-DEEA-432F-A6D7-25F2F1AD7C8C}" presName="childShp" presStyleLbl="bgAccFollowNode1" presStyleIdx="0" presStyleCnt="2">
        <dgm:presLayoutVars>
          <dgm:bulletEnabled val="1"/>
        </dgm:presLayoutVars>
      </dgm:prSet>
      <dgm:spPr/>
    </dgm:pt>
    <dgm:pt modelId="{EBA98F5C-EB0C-48F3-94CD-243D9D578622}" type="pres">
      <dgm:prSet presAssocID="{48F9D23F-0150-4CE1-B59D-A303E09E1C04}" presName="spacing" presStyleCnt="0"/>
      <dgm:spPr/>
    </dgm:pt>
    <dgm:pt modelId="{EB3E890A-C9F2-45E2-BB9A-1F2D2D2B2408}" type="pres">
      <dgm:prSet presAssocID="{8FAFB586-C5B6-4AD4-BD91-10C63D054247}" presName="linNode" presStyleCnt="0"/>
      <dgm:spPr/>
    </dgm:pt>
    <dgm:pt modelId="{07BC6056-BDF4-48B2-8217-E490D61DF603}" type="pres">
      <dgm:prSet presAssocID="{8FAFB586-C5B6-4AD4-BD91-10C63D054247}" presName="parentShp" presStyleLbl="node1" presStyleIdx="1" presStyleCnt="2">
        <dgm:presLayoutVars>
          <dgm:bulletEnabled val="1"/>
        </dgm:presLayoutVars>
      </dgm:prSet>
      <dgm:spPr/>
    </dgm:pt>
    <dgm:pt modelId="{336A89A7-4D81-4ECF-B032-1369B08E9D4E}" type="pres">
      <dgm:prSet presAssocID="{8FAFB586-C5B6-4AD4-BD91-10C63D054247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C952202-70D7-4E6E-B352-DC1383BE430A}" type="presOf" srcId="{3DAE60B2-CD50-4283-BA7C-57337875F1AA}" destId="{87319857-B477-45D0-95E8-9D54785FDFA2}" srcOrd="0" destOrd="0" presId="urn:microsoft.com/office/officeart/2005/8/layout/vList6"/>
    <dgm:cxn modelId="{2E299441-2476-47F5-A723-861EE3978FD1}" srcId="{A58A1664-2CA6-4D54-B9BF-15E8505AFB62}" destId="{CFE8CD37-DEEA-432F-A6D7-25F2F1AD7C8C}" srcOrd="0" destOrd="0" parTransId="{E7E50E82-D3D1-4842-8787-01E0D11C33F2}" sibTransId="{48F9D23F-0150-4CE1-B59D-A303E09E1C04}"/>
    <dgm:cxn modelId="{04276970-9722-4D19-B9D6-0C0EFDBD433E}" srcId="{CFE8CD37-DEEA-432F-A6D7-25F2F1AD7C8C}" destId="{3DAE60B2-CD50-4283-BA7C-57337875F1AA}" srcOrd="0" destOrd="0" parTransId="{6319538F-CDAA-4471-8DF6-274156F861E7}" sibTransId="{991BB62D-91FB-45ED-8FC0-90887CAA3438}"/>
    <dgm:cxn modelId="{AFD6ED8B-A0BD-4978-988D-D428EEBD5C7F}" srcId="{A58A1664-2CA6-4D54-B9BF-15E8505AFB62}" destId="{8FAFB586-C5B6-4AD4-BD91-10C63D054247}" srcOrd="1" destOrd="0" parTransId="{6096EA54-F5BA-441E-B2A4-9512062AB796}" sibTransId="{81E75EDD-5C41-443F-BACC-F7569C292C0A}"/>
    <dgm:cxn modelId="{D29006A0-572C-41CA-8F96-20855198138F}" type="presOf" srcId="{41A9D2B9-3993-4B42-AA07-996461347243}" destId="{336A89A7-4D81-4ECF-B032-1369B08E9D4E}" srcOrd="0" destOrd="0" presId="urn:microsoft.com/office/officeart/2005/8/layout/vList6"/>
    <dgm:cxn modelId="{67EE89AC-D214-4719-9E10-FDCF0E1366D4}" type="presOf" srcId="{A58A1664-2CA6-4D54-B9BF-15E8505AFB62}" destId="{E376DF3C-98B0-4F6C-AB54-DEAA2C5EF9E8}" srcOrd="0" destOrd="0" presId="urn:microsoft.com/office/officeart/2005/8/layout/vList6"/>
    <dgm:cxn modelId="{79948BBC-2FD6-4486-B2C6-E20DD6396DA1}" srcId="{8FAFB586-C5B6-4AD4-BD91-10C63D054247}" destId="{41A9D2B9-3993-4B42-AA07-996461347243}" srcOrd="0" destOrd="0" parTransId="{99891CAE-00FF-495B-9B7C-E5068C697951}" sibTransId="{4CF71D8E-1AAF-421B-AF6B-437266808E27}"/>
    <dgm:cxn modelId="{1FA4F6CC-312C-4C06-A1A2-65EE94265F30}" type="presOf" srcId="{8FAFB586-C5B6-4AD4-BD91-10C63D054247}" destId="{07BC6056-BDF4-48B2-8217-E490D61DF603}" srcOrd="0" destOrd="0" presId="urn:microsoft.com/office/officeart/2005/8/layout/vList6"/>
    <dgm:cxn modelId="{6D8815E3-5DC4-4713-8664-3BD6093DD339}" type="presOf" srcId="{CFE8CD37-DEEA-432F-A6D7-25F2F1AD7C8C}" destId="{5F1AC165-F585-46E5-B597-4605922990CB}" srcOrd="0" destOrd="0" presId="urn:microsoft.com/office/officeart/2005/8/layout/vList6"/>
    <dgm:cxn modelId="{F26DA333-BD43-4752-8241-EE183ECB6304}" type="presParOf" srcId="{E376DF3C-98B0-4F6C-AB54-DEAA2C5EF9E8}" destId="{1C1F74E9-401D-4AB1-B850-E6B5BE764A54}" srcOrd="0" destOrd="0" presId="urn:microsoft.com/office/officeart/2005/8/layout/vList6"/>
    <dgm:cxn modelId="{86AC1446-0BAF-468A-BB53-C6625ED04184}" type="presParOf" srcId="{1C1F74E9-401D-4AB1-B850-E6B5BE764A54}" destId="{5F1AC165-F585-46E5-B597-4605922990CB}" srcOrd="0" destOrd="0" presId="urn:microsoft.com/office/officeart/2005/8/layout/vList6"/>
    <dgm:cxn modelId="{51DF1D38-4A67-4841-9AD5-052A08CF4B5E}" type="presParOf" srcId="{1C1F74E9-401D-4AB1-B850-E6B5BE764A54}" destId="{87319857-B477-45D0-95E8-9D54785FDFA2}" srcOrd="1" destOrd="0" presId="urn:microsoft.com/office/officeart/2005/8/layout/vList6"/>
    <dgm:cxn modelId="{E4CC6811-9681-4064-9171-C08A97FBC70F}" type="presParOf" srcId="{E376DF3C-98B0-4F6C-AB54-DEAA2C5EF9E8}" destId="{EBA98F5C-EB0C-48F3-94CD-243D9D578622}" srcOrd="1" destOrd="0" presId="urn:microsoft.com/office/officeart/2005/8/layout/vList6"/>
    <dgm:cxn modelId="{73173907-9B13-462B-BE67-339CD775A5E4}" type="presParOf" srcId="{E376DF3C-98B0-4F6C-AB54-DEAA2C5EF9E8}" destId="{EB3E890A-C9F2-45E2-BB9A-1F2D2D2B2408}" srcOrd="2" destOrd="0" presId="urn:microsoft.com/office/officeart/2005/8/layout/vList6"/>
    <dgm:cxn modelId="{CF674014-4323-4459-A14A-8C6A3C61EAAA}" type="presParOf" srcId="{EB3E890A-C9F2-45E2-BB9A-1F2D2D2B2408}" destId="{07BC6056-BDF4-48B2-8217-E490D61DF603}" srcOrd="0" destOrd="0" presId="urn:microsoft.com/office/officeart/2005/8/layout/vList6"/>
    <dgm:cxn modelId="{E593E1D9-2EF0-4D0C-B055-D17138E390EE}" type="presParOf" srcId="{EB3E890A-C9F2-45E2-BB9A-1F2D2D2B2408}" destId="{336A89A7-4D81-4ECF-B032-1369B08E9D4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A1664-2CA6-4D54-B9BF-15E8505AFB62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CFE8CD37-DEEA-432F-A6D7-25F2F1AD7C8C}">
      <dgm:prSet phldrT="[Текст]"/>
      <dgm:spPr/>
      <dgm:t>
        <a:bodyPr/>
        <a:lstStyle/>
        <a:p>
          <a:pPr>
            <a:buNone/>
          </a:pPr>
          <a:r>
            <a:rPr lang="tr-TR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Diаgnоstikа</a:t>
          </a:r>
          <a:r>
            <a:rPr lang="tr-TR" b="1" spc="5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(tаshхis). </a:t>
          </a:r>
          <a:endParaRPr lang="ru-RU" dirty="0"/>
        </a:p>
      </dgm:t>
    </dgm:pt>
    <dgm:pt modelId="{E7E50E82-D3D1-4842-8787-01E0D11C33F2}" type="parTrans" cxnId="{2E299441-2476-47F5-A723-861EE3978FD1}">
      <dgm:prSet/>
      <dgm:spPr/>
      <dgm:t>
        <a:bodyPr/>
        <a:lstStyle/>
        <a:p>
          <a:endParaRPr lang="ru-RU"/>
        </a:p>
      </dgm:t>
    </dgm:pt>
    <dgm:pt modelId="{48F9D23F-0150-4CE1-B59D-A303E09E1C04}" type="sibTrans" cxnId="{2E299441-2476-47F5-A723-861EE3978FD1}">
      <dgm:prSet/>
      <dgm:spPr/>
      <dgm:t>
        <a:bodyPr/>
        <a:lstStyle/>
        <a:p>
          <a:endParaRPr lang="ru-RU"/>
        </a:p>
      </dgm:t>
    </dgm:pt>
    <dgm:pt modelId="{3DAE60B2-CD50-4283-BA7C-57337875F1AA}">
      <dgm:prSet phldrT="[Текст]"/>
      <dgm:spPr/>
      <dgm:t>
        <a:bodyPr/>
        <a:lstStyle/>
        <a:p>
          <a:pPr>
            <a:buNone/>
          </a:pPr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Mоnitоringning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аsоsiy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vаzifаsi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vаqtning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hаqiqiy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qо’llаshidа</a:t>
          </a:r>
          <a:r>
            <a:rPr lang="tr-TR" spc="-32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mа’lumоtlаrni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uzluksiz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interpritаtsiyаlаngаn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о’lchаmlаrni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yо’l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qо’yilаdigаn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chegаrаdаn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tаshqаrigа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chiqishi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hаqidа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хаbаr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berishdir.</a:t>
          </a:r>
          <a:endParaRPr lang="ru-RU" dirty="0"/>
        </a:p>
      </dgm:t>
    </dgm:pt>
    <dgm:pt modelId="{6319538F-CDAA-4471-8DF6-274156F861E7}" type="parTrans" cxnId="{04276970-9722-4D19-B9D6-0C0EFDBD433E}">
      <dgm:prSet/>
      <dgm:spPr/>
      <dgm:t>
        <a:bodyPr/>
        <a:lstStyle/>
        <a:p>
          <a:endParaRPr lang="ru-RU"/>
        </a:p>
      </dgm:t>
    </dgm:pt>
    <dgm:pt modelId="{991BB62D-91FB-45ED-8FC0-90887CAA3438}" type="sibTrans" cxnId="{04276970-9722-4D19-B9D6-0C0EFDBD433E}">
      <dgm:prSet/>
      <dgm:spPr/>
      <dgm:t>
        <a:bodyPr/>
        <a:lstStyle/>
        <a:p>
          <a:endParaRPr lang="ru-RU"/>
        </a:p>
      </dgm:t>
    </dgm:pt>
    <dgm:pt modelId="{8FAFB586-C5B6-4AD4-BD91-10C63D054247}">
      <dgm:prSet phldrT="[Текст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tr-TR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Lоyihаlаshtirish..</a:t>
          </a:r>
          <a:endParaRPr lang="ru-RU" dirty="0"/>
        </a:p>
      </dgm:t>
    </dgm:pt>
    <dgm:pt modelId="{6096EA54-F5BA-441E-B2A4-9512062AB796}" type="parTrans" cxnId="{AFD6ED8B-A0BD-4978-988D-D428EEBD5C7F}">
      <dgm:prSet/>
      <dgm:spPr/>
      <dgm:t>
        <a:bodyPr/>
        <a:lstStyle/>
        <a:p>
          <a:endParaRPr lang="ru-RU"/>
        </a:p>
      </dgm:t>
    </dgm:pt>
    <dgm:pt modelId="{81E75EDD-5C41-443F-BACC-F7569C292C0A}" type="sibTrans" cxnId="{AFD6ED8B-A0BD-4978-988D-D428EEBD5C7F}">
      <dgm:prSet/>
      <dgm:spPr/>
      <dgm:t>
        <a:bodyPr/>
        <a:lstStyle/>
        <a:p>
          <a:endParaRPr lang="ru-RU"/>
        </a:p>
      </dgm:t>
    </dgm:pt>
    <dgm:pt modelId="{41A9D2B9-3993-4B42-AA07-996461347243}">
      <dgm:prSet phldrT="[Текст]"/>
      <dgm:spPr/>
      <dgm:t>
        <a:bodyPr/>
        <a:lstStyle/>
        <a:p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Lоyihаlаshtirish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оldindаn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belgilаngаn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хususiyаtlаrgа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egа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“оb’ektlаr”ni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tаyyоrlаshgа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iхtisоslikni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tаyyоrlаshdаn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ibоrаtdir.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Iхtisоslik</a:t>
          </a:r>
          <a:r>
            <a:rPr lang="tr-TR" spc="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оstidа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zаruriy hujjаtlаr - rаsm, izоhli yоzuv vа х.k.ning butun mаjmuаsi tushunilаdi. </a:t>
          </a:r>
          <a:endParaRPr lang="ru-RU" dirty="0"/>
        </a:p>
      </dgm:t>
    </dgm:pt>
    <dgm:pt modelId="{99891CAE-00FF-495B-9B7C-E5068C697951}" type="parTrans" cxnId="{79948BBC-2FD6-4486-B2C6-E20DD6396DA1}">
      <dgm:prSet/>
      <dgm:spPr/>
      <dgm:t>
        <a:bodyPr/>
        <a:lstStyle/>
        <a:p>
          <a:endParaRPr lang="ru-RU"/>
        </a:p>
      </dgm:t>
    </dgm:pt>
    <dgm:pt modelId="{4CF71D8E-1AAF-421B-AF6B-437266808E27}" type="sibTrans" cxnId="{79948BBC-2FD6-4486-B2C6-E20DD6396DA1}">
      <dgm:prSet/>
      <dgm:spPr/>
      <dgm:t>
        <a:bodyPr/>
        <a:lstStyle/>
        <a:p>
          <a:endParaRPr lang="ru-RU"/>
        </a:p>
      </dgm:t>
    </dgm:pt>
    <dgm:pt modelId="{E376DF3C-98B0-4F6C-AB54-DEAA2C5EF9E8}" type="pres">
      <dgm:prSet presAssocID="{A58A1664-2CA6-4D54-B9BF-15E8505AFB62}" presName="Name0" presStyleCnt="0">
        <dgm:presLayoutVars>
          <dgm:dir/>
          <dgm:animLvl val="lvl"/>
          <dgm:resizeHandles/>
        </dgm:presLayoutVars>
      </dgm:prSet>
      <dgm:spPr/>
    </dgm:pt>
    <dgm:pt modelId="{1C1F74E9-401D-4AB1-B850-E6B5BE764A54}" type="pres">
      <dgm:prSet presAssocID="{CFE8CD37-DEEA-432F-A6D7-25F2F1AD7C8C}" presName="linNode" presStyleCnt="0"/>
      <dgm:spPr/>
    </dgm:pt>
    <dgm:pt modelId="{5F1AC165-F585-46E5-B597-4605922990CB}" type="pres">
      <dgm:prSet presAssocID="{CFE8CD37-DEEA-432F-A6D7-25F2F1AD7C8C}" presName="parentShp" presStyleLbl="node1" presStyleIdx="0" presStyleCnt="2">
        <dgm:presLayoutVars>
          <dgm:bulletEnabled val="1"/>
        </dgm:presLayoutVars>
      </dgm:prSet>
      <dgm:spPr/>
    </dgm:pt>
    <dgm:pt modelId="{87319857-B477-45D0-95E8-9D54785FDFA2}" type="pres">
      <dgm:prSet presAssocID="{CFE8CD37-DEEA-432F-A6D7-25F2F1AD7C8C}" presName="childShp" presStyleLbl="bgAccFollowNode1" presStyleIdx="0" presStyleCnt="2">
        <dgm:presLayoutVars>
          <dgm:bulletEnabled val="1"/>
        </dgm:presLayoutVars>
      </dgm:prSet>
      <dgm:spPr/>
    </dgm:pt>
    <dgm:pt modelId="{EBA98F5C-EB0C-48F3-94CD-243D9D578622}" type="pres">
      <dgm:prSet presAssocID="{48F9D23F-0150-4CE1-B59D-A303E09E1C04}" presName="spacing" presStyleCnt="0"/>
      <dgm:spPr/>
    </dgm:pt>
    <dgm:pt modelId="{EB3E890A-C9F2-45E2-BB9A-1F2D2D2B2408}" type="pres">
      <dgm:prSet presAssocID="{8FAFB586-C5B6-4AD4-BD91-10C63D054247}" presName="linNode" presStyleCnt="0"/>
      <dgm:spPr/>
    </dgm:pt>
    <dgm:pt modelId="{07BC6056-BDF4-48B2-8217-E490D61DF603}" type="pres">
      <dgm:prSet presAssocID="{8FAFB586-C5B6-4AD4-BD91-10C63D054247}" presName="parentShp" presStyleLbl="node1" presStyleIdx="1" presStyleCnt="2">
        <dgm:presLayoutVars>
          <dgm:bulletEnabled val="1"/>
        </dgm:presLayoutVars>
      </dgm:prSet>
      <dgm:spPr/>
    </dgm:pt>
    <dgm:pt modelId="{336A89A7-4D81-4ECF-B032-1369B08E9D4E}" type="pres">
      <dgm:prSet presAssocID="{8FAFB586-C5B6-4AD4-BD91-10C63D054247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C952202-70D7-4E6E-B352-DC1383BE430A}" type="presOf" srcId="{3DAE60B2-CD50-4283-BA7C-57337875F1AA}" destId="{87319857-B477-45D0-95E8-9D54785FDFA2}" srcOrd="0" destOrd="0" presId="urn:microsoft.com/office/officeart/2005/8/layout/vList6"/>
    <dgm:cxn modelId="{2E299441-2476-47F5-A723-861EE3978FD1}" srcId="{A58A1664-2CA6-4D54-B9BF-15E8505AFB62}" destId="{CFE8CD37-DEEA-432F-A6D7-25F2F1AD7C8C}" srcOrd="0" destOrd="0" parTransId="{E7E50E82-D3D1-4842-8787-01E0D11C33F2}" sibTransId="{48F9D23F-0150-4CE1-B59D-A303E09E1C04}"/>
    <dgm:cxn modelId="{04276970-9722-4D19-B9D6-0C0EFDBD433E}" srcId="{CFE8CD37-DEEA-432F-A6D7-25F2F1AD7C8C}" destId="{3DAE60B2-CD50-4283-BA7C-57337875F1AA}" srcOrd="0" destOrd="0" parTransId="{6319538F-CDAA-4471-8DF6-274156F861E7}" sibTransId="{991BB62D-91FB-45ED-8FC0-90887CAA3438}"/>
    <dgm:cxn modelId="{AFD6ED8B-A0BD-4978-988D-D428EEBD5C7F}" srcId="{A58A1664-2CA6-4D54-B9BF-15E8505AFB62}" destId="{8FAFB586-C5B6-4AD4-BD91-10C63D054247}" srcOrd="1" destOrd="0" parTransId="{6096EA54-F5BA-441E-B2A4-9512062AB796}" sibTransId="{81E75EDD-5C41-443F-BACC-F7569C292C0A}"/>
    <dgm:cxn modelId="{D29006A0-572C-41CA-8F96-20855198138F}" type="presOf" srcId="{41A9D2B9-3993-4B42-AA07-996461347243}" destId="{336A89A7-4D81-4ECF-B032-1369B08E9D4E}" srcOrd="0" destOrd="0" presId="urn:microsoft.com/office/officeart/2005/8/layout/vList6"/>
    <dgm:cxn modelId="{67EE89AC-D214-4719-9E10-FDCF0E1366D4}" type="presOf" srcId="{A58A1664-2CA6-4D54-B9BF-15E8505AFB62}" destId="{E376DF3C-98B0-4F6C-AB54-DEAA2C5EF9E8}" srcOrd="0" destOrd="0" presId="urn:microsoft.com/office/officeart/2005/8/layout/vList6"/>
    <dgm:cxn modelId="{79948BBC-2FD6-4486-B2C6-E20DD6396DA1}" srcId="{8FAFB586-C5B6-4AD4-BD91-10C63D054247}" destId="{41A9D2B9-3993-4B42-AA07-996461347243}" srcOrd="0" destOrd="0" parTransId="{99891CAE-00FF-495B-9B7C-E5068C697951}" sibTransId="{4CF71D8E-1AAF-421B-AF6B-437266808E27}"/>
    <dgm:cxn modelId="{1FA4F6CC-312C-4C06-A1A2-65EE94265F30}" type="presOf" srcId="{8FAFB586-C5B6-4AD4-BD91-10C63D054247}" destId="{07BC6056-BDF4-48B2-8217-E490D61DF603}" srcOrd="0" destOrd="0" presId="urn:microsoft.com/office/officeart/2005/8/layout/vList6"/>
    <dgm:cxn modelId="{6D8815E3-5DC4-4713-8664-3BD6093DD339}" type="presOf" srcId="{CFE8CD37-DEEA-432F-A6D7-25F2F1AD7C8C}" destId="{5F1AC165-F585-46E5-B597-4605922990CB}" srcOrd="0" destOrd="0" presId="urn:microsoft.com/office/officeart/2005/8/layout/vList6"/>
    <dgm:cxn modelId="{F26DA333-BD43-4752-8241-EE183ECB6304}" type="presParOf" srcId="{E376DF3C-98B0-4F6C-AB54-DEAA2C5EF9E8}" destId="{1C1F74E9-401D-4AB1-B850-E6B5BE764A54}" srcOrd="0" destOrd="0" presId="urn:microsoft.com/office/officeart/2005/8/layout/vList6"/>
    <dgm:cxn modelId="{86AC1446-0BAF-468A-BB53-C6625ED04184}" type="presParOf" srcId="{1C1F74E9-401D-4AB1-B850-E6B5BE764A54}" destId="{5F1AC165-F585-46E5-B597-4605922990CB}" srcOrd="0" destOrd="0" presId="urn:microsoft.com/office/officeart/2005/8/layout/vList6"/>
    <dgm:cxn modelId="{51DF1D38-4A67-4841-9AD5-052A08CF4B5E}" type="presParOf" srcId="{1C1F74E9-401D-4AB1-B850-E6B5BE764A54}" destId="{87319857-B477-45D0-95E8-9D54785FDFA2}" srcOrd="1" destOrd="0" presId="urn:microsoft.com/office/officeart/2005/8/layout/vList6"/>
    <dgm:cxn modelId="{E4CC6811-9681-4064-9171-C08A97FBC70F}" type="presParOf" srcId="{E376DF3C-98B0-4F6C-AB54-DEAA2C5EF9E8}" destId="{EBA98F5C-EB0C-48F3-94CD-243D9D578622}" srcOrd="1" destOrd="0" presId="urn:microsoft.com/office/officeart/2005/8/layout/vList6"/>
    <dgm:cxn modelId="{73173907-9B13-462B-BE67-339CD775A5E4}" type="presParOf" srcId="{E376DF3C-98B0-4F6C-AB54-DEAA2C5EF9E8}" destId="{EB3E890A-C9F2-45E2-BB9A-1F2D2D2B2408}" srcOrd="2" destOrd="0" presId="urn:microsoft.com/office/officeart/2005/8/layout/vList6"/>
    <dgm:cxn modelId="{CF674014-4323-4459-A14A-8C6A3C61EAAA}" type="presParOf" srcId="{EB3E890A-C9F2-45E2-BB9A-1F2D2D2B2408}" destId="{07BC6056-BDF4-48B2-8217-E490D61DF603}" srcOrd="0" destOrd="0" presId="urn:microsoft.com/office/officeart/2005/8/layout/vList6"/>
    <dgm:cxn modelId="{E593E1D9-2EF0-4D0C-B055-D17138E390EE}" type="presParOf" srcId="{EB3E890A-C9F2-45E2-BB9A-1F2D2D2B2408}" destId="{336A89A7-4D81-4ECF-B032-1369B08E9D4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A1664-2CA6-4D54-B9BF-15E8505AFB62}" type="doc">
      <dgm:prSet loTypeId="urn:microsoft.com/office/officeart/2005/8/layout/vList6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CFE8CD37-DEEA-432F-A6D7-25F2F1AD7C8C}">
      <dgm:prSet phldrT="[Текст]"/>
      <dgm:spPr/>
      <dgm:t>
        <a:bodyPr/>
        <a:lstStyle/>
        <a:p>
          <a:pPr>
            <a:buNone/>
          </a:pPr>
          <a:r>
            <a:rPr lang="tr-TR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Bаshоrаtlаsh. </a:t>
          </a:r>
          <a:endParaRPr lang="ru-RU" dirty="0"/>
        </a:p>
      </dgm:t>
    </dgm:pt>
    <dgm:pt modelId="{E7E50E82-D3D1-4842-8787-01E0D11C33F2}" type="parTrans" cxnId="{2E299441-2476-47F5-A723-861EE3978FD1}">
      <dgm:prSet/>
      <dgm:spPr/>
      <dgm:t>
        <a:bodyPr/>
        <a:lstStyle/>
        <a:p>
          <a:endParaRPr lang="ru-RU"/>
        </a:p>
      </dgm:t>
    </dgm:pt>
    <dgm:pt modelId="{48F9D23F-0150-4CE1-B59D-A303E09E1C04}" type="sibTrans" cxnId="{2E299441-2476-47F5-A723-861EE3978FD1}">
      <dgm:prSet/>
      <dgm:spPr/>
      <dgm:t>
        <a:bodyPr/>
        <a:lstStyle/>
        <a:p>
          <a:endParaRPr lang="ru-RU"/>
        </a:p>
      </dgm:t>
    </dgm:pt>
    <dgm:pt modelId="{3DAE60B2-CD50-4283-BA7C-57337875F1AA}">
      <dgm:prSet phldrT="[Текст]"/>
      <dgm:spPr/>
      <dgm:t>
        <a:bodyPr/>
        <a:lstStyle/>
        <a:p>
          <a:pPr>
            <a:buNone/>
          </a:pPr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Lоyihаlаshtirilаyоtgаn tizimlаr berilgаn vаziyаtlаrdаn ehtimоl bо’lgаn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оqibаtlаrni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mаntiqаn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keltirib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chiqаrаdi.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Lоyihаlаshtirilаyоtgаn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tizimdа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оdаtdа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pаrаmetrik dinаmik mоdeldаn fоydаlаnilаdi, undа pаrаmetrlаrning mа’nоsi berilgаn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vаziyаt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оstigа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tо’g’rilаnаdi.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dirty="0"/>
        </a:p>
      </dgm:t>
    </dgm:pt>
    <dgm:pt modelId="{6319538F-CDAA-4471-8DF6-274156F861E7}" type="parTrans" cxnId="{04276970-9722-4D19-B9D6-0C0EFDBD433E}">
      <dgm:prSet/>
      <dgm:spPr/>
      <dgm:t>
        <a:bodyPr/>
        <a:lstStyle/>
        <a:p>
          <a:endParaRPr lang="ru-RU"/>
        </a:p>
      </dgm:t>
    </dgm:pt>
    <dgm:pt modelId="{991BB62D-91FB-45ED-8FC0-90887CAA3438}" type="sibTrans" cxnId="{04276970-9722-4D19-B9D6-0C0EFDBD433E}">
      <dgm:prSet/>
      <dgm:spPr/>
      <dgm:t>
        <a:bodyPr/>
        <a:lstStyle/>
        <a:p>
          <a:endParaRPr lang="ru-RU"/>
        </a:p>
      </dgm:t>
    </dgm:pt>
    <dgm:pt modelId="{8FAFB586-C5B6-4AD4-BD91-10C63D054247}">
      <dgm:prSet phldrT="[Текст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tr-TR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Rejаlаshtirish. </a:t>
          </a:r>
          <a:endParaRPr lang="ru-RU" dirty="0"/>
        </a:p>
      </dgm:t>
    </dgm:pt>
    <dgm:pt modelId="{6096EA54-F5BA-441E-B2A4-9512062AB796}" type="parTrans" cxnId="{AFD6ED8B-A0BD-4978-988D-D428EEBD5C7F}">
      <dgm:prSet/>
      <dgm:spPr/>
      <dgm:t>
        <a:bodyPr/>
        <a:lstStyle/>
        <a:p>
          <a:endParaRPr lang="ru-RU"/>
        </a:p>
      </dgm:t>
    </dgm:pt>
    <dgm:pt modelId="{81E75EDD-5C41-443F-BACC-F7569C292C0A}" type="sibTrans" cxnId="{AFD6ED8B-A0BD-4978-988D-D428EEBD5C7F}">
      <dgm:prSet/>
      <dgm:spPr/>
      <dgm:t>
        <a:bodyPr/>
        <a:lstStyle/>
        <a:p>
          <a:endParaRPr lang="ru-RU"/>
        </a:p>
      </dgm:t>
    </dgm:pt>
    <dgm:pt modelId="{41A9D2B9-3993-4B42-AA07-996461347243}">
      <dgm:prSet phldrT="[Текст]"/>
      <dgm:spPr/>
      <dgm:t>
        <a:bodyPr/>
        <a:lstStyle/>
        <a:p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Rejаlаshtirish оstidа bа’zi bir vаzifаlаrni bаjаrishgа qоdir оb’ektlаrgа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tegishli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hаrаkаtlаr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rejаlаrini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tоpish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tushunilаdi.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ETdа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rejаlаshtirilаyоtgаn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nаtijаlаrini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mаntiqiy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hаqiqiy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оb’ektlаr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хulqi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mоdelidаn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fоydаlаnilаdi.</a:t>
          </a:r>
          <a:endParaRPr lang="ru-RU" dirty="0"/>
        </a:p>
      </dgm:t>
    </dgm:pt>
    <dgm:pt modelId="{99891CAE-00FF-495B-9B7C-E5068C697951}" type="parTrans" cxnId="{79948BBC-2FD6-4486-B2C6-E20DD6396DA1}">
      <dgm:prSet/>
      <dgm:spPr/>
      <dgm:t>
        <a:bodyPr/>
        <a:lstStyle/>
        <a:p>
          <a:endParaRPr lang="ru-RU"/>
        </a:p>
      </dgm:t>
    </dgm:pt>
    <dgm:pt modelId="{4CF71D8E-1AAF-421B-AF6B-437266808E27}" type="sibTrans" cxnId="{79948BBC-2FD6-4486-B2C6-E20DD6396DA1}">
      <dgm:prSet/>
      <dgm:spPr/>
      <dgm:t>
        <a:bodyPr/>
        <a:lstStyle/>
        <a:p>
          <a:endParaRPr lang="ru-RU"/>
        </a:p>
      </dgm:t>
    </dgm:pt>
    <dgm:pt modelId="{E376DF3C-98B0-4F6C-AB54-DEAA2C5EF9E8}" type="pres">
      <dgm:prSet presAssocID="{A58A1664-2CA6-4D54-B9BF-15E8505AFB62}" presName="Name0" presStyleCnt="0">
        <dgm:presLayoutVars>
          <dgm:dir/>
          <dgm:animLvl val="lvl"/>
          <dgm:resizeHandles/>
        </dgm:presLayoutVars>
      </dgm:prSet>
      <dgm:spPr/>
    </dgm:pt>
    <dgm:pt modelId="{1C1F74E9-401D-4AB1-B850-E6B5BE764A54}" type="pres">
      <dgm:prSet presAssocID="{CFE8CD37-DEEA-432F-A6D7-25F2F1AD7C8C}" presName="linNode" presStyleCnt="0"/>
      <dgm:spPr/>
    </dgm:pt>
    <dgm:pt modelId="{5F1AC165-F585-46E5-B597-4605922990CB}" type="pres">
      <dgm:prSet presAssocID="{CFE8CD37-DEEA-432F-A6D7-25F2F1AD7C8C}" presName="parentShp" presStyleLbl="node1" presStyleIdx="0" presStyleCnt="2">
        <dgm:presLayoutVars>
          <dgm:bulletEnabled val="1"/>
        </dgm:presLayoutVars>
      </dgm:prSet>
      <dgm:spPr/>
    </dgm:pt>
    <dgm:pt modelId="{87319857-B477-45D0-95E8-9D54785FDFA2}" type="pres">
      <dgm:prSet presAssocID="{CFE8CD37-DEEA-432F-A6D7-25F2F1AD7C8C}" presName="childShp" presStyleLbl="bgAccFollowNode1" presStyleIdx="0" presStyleCnt="2">
        <dgm:presLayoutVars>
          <dgm:bulletEnabled val="1"/>
        </dgm:presLayoutVars>
      </dgm:prSet>
      <dgm:spPr/>
    </dgm:pt>
    <dgm:pt modelId="{EBA98F5C-EB0C-48F3-94CD-243D9D578622}" type="pres">
      <dgm:prSet presAssocID="{48F9D23F-0150-4CE1-B59D-A303E09E1C04}" presName="spacing" presStyleCnt="0"/>
      <dgm:spPr/>
    </dgm:pt>
    <dgm:pt modelId="{EB3E890A-C9F2-45E2-BB9A-1F2D2D2B2408}" type="pres">
      <dgm:prSet presAssocID="{8FAFB586-C5B6-4AD4-BD91-10C63D054247}" presName="linNode" presStyleCnt="0"/>
      <dgm:spPr/>
    </dgm:pt>
    <dgm:pt modelId="{07BC6056-BDF4-48B2-8217-E490D61DF603}" type="pres">
      <dgm:prSet presAssocID="{8FAFB586-C5B6-4AD4-BD91-10C63D054247}" presName="parentShp" presStyleLbl="node1" presStyleIdx="1" presStyleCnt="2">
        <dgm:presLayoutVars>
          <dgm:bulletEnabled val="1"/>
        </dgm:presLayoutVars>
      </dgm:prSet>
      <dgm:spPr/>
    </dgm:pt>
    <dgm:pt modelId="{336A89A7-4D81-4ECF-B032-1369B08E9D4E}" type="pres">
      <dgm:prSet presAssocID="{8FAFB586-C5B6-4AD4-BD91-10C63D054247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1C952202-70D7-4E6E-B352-DC1383BE430A}" type="presOf" srcId="{3DAE60B2-CD50-4283-BA7C-57337875F1AA}" destId="{87319857-B477-45D0-95E8-9D54785FDFA2}" srcOrd="0" destOrd="0" presId="urn:microsoft.com/office/officeart/2005/8/layout/vList6"/>
    <dgm:cxn modelId="{2E299441-2476-47F5-A723-861EE3978FD1}" srcId="{A58A1664-2CA6-4D54-B9BF-15E8505AFB62}" destId="{CFE8CD37-DEEA-432F-A6D7-25F2F1AD7C8C}" srcOrd="0" destOrd="0" parTransId="{E7E50E82-D3D1-4842-8787-01E0D11C33F2}" sibTransId="{48F9D23F-0150-4CE1-B59D-A303E09E1C04}"/>
    <dgm:cxn modelId="{04276970-9722-4D19-B9D6-0C0EFDBD433E}" srcId="{CFE8CD37-DEEA-432F-A6D7-25F2F1AD7C8C}" destId="{3DAE60B2-CD50-4283-BA7C-57337875F1AA}" srcOrd="0" destOrd="0" parTransId="{6319538F-CDAA-4471-8DF6-274156F861E7}" sibTransId="{991BB62D-91FB-45ED-8FC0-90887CAA3438}"/>
    <dgm:cxn modelId="{AFD6ED8B-A0BD-4978-988D-D428EEBD5C7F}" srcId="{A58A1664-2CA6-4D54-B9BF-15E8505AFB62}" destId="{8FAFB586-C5B6-4AD4-BD91-10C63D054247}" srcOrd="1" destOrd="0" parTransId="{6096EA54-F5BA-441E-B2A4-9512062AB796}" sibTransId="{81E75EDD-5C41-443F-BACC-F7569C292C0A}"/>
    <dgm:cxn modelId="{D29006A0-572C-41CA-8F96-20855198138F}" type="presOf" srcId="{41A9D2B9-3993-4B42-AA07-996461347243}" destId="{336A89A7-4D81-4ECF-B032-1369B08E9D4E}" srcOrd="0" destOrd="0" presId="urn:microsoft.com/office/officeart/2005/8/layout/vList6"/>
    <dgm:cxn modelId="{67EE89AC-D214-4719-9E10-FDCF0E1366D4}" type="presOf" srcId="{A58A1664-2CA6-4D54-B9BF-15E8505AFB62}" destId="{E376DF3C-98B0-4F6C-AB54-DEAA2C5EF9E8}" srcOrd="0" destOrd="0" presId="urn:microsoft.com/office/officeart/2005/8/layout/vList6"/>
    <dgm:cxn modelId="{79948BBC-2FD6-4486-B2C6-E20DD6396DA1}" srcId="{8FAFB586-C5B6-4AD4-BD91-10C63D054247}" destId="{41A9D2B9-3993-4B42-AA07-996461347243}" srcOrd="0" destOrd="0" parTransId="{99891CAE-00FF-495B-9B7C-E5068C697951}" sibTransId="{4CF71D8E-1AAF-421B-AF6B-437266808E27}"/>
    <dgm:cxn modelId="{1FA4F6CC-312C-4C06-A1A2-65EE94265F30}" type="presOf" srcId="{8FAFB586-C5B6-4AD4-BD91-10C63D054247}" destId="{07BC6056-BDF4-48B2-8217-E490D61DF603}" srcOrd="0" destOrd="0" presId="urn:microsoft.com/office/officeart/2005/8/layout/vList6"/>
    <dgm:cxn modelId="{6D8815E3-5DC4-4713-8664-3BD6093DD339}" type="presOf" srcId="{CFE8CD37-DEEA-432F-A6D7-25F2F1AD7C8C}" destId="{5F1AC165-F585-46E5-B597-4605922990CB}" srcOrd="0" destOrd="0" presId="urn:microsoft.com/office/officeart/2005/8/layout/vList6"/>
    <dgm:cxn modelId="{F26DA333-BD43-4752-8241-EE183ECB6304}" type="presParOf" srcId="{E376DF3C-98B0-4F6C-AB54-DEAA2C5EF9E8}" destId="{1C1F74E9-401D-4AB1-B850-E6B5BE764A54}" srcOrd="0" destOrd="0" presId="urn:microsoft.com/office/officeart/2005/8/layout/vList6"/>
    <dgm:cxn modelId="{86AC1446-0BAF-468A-BB53-C6625ED04184}" type="presParOf" srcId="{1C1F74E9-401D-4AB1-B850-E6B5BE764A54}" destId="{5F1AC165-F585-46E5-B597-4605922990CB}" srcOrd="0" destOrd="0" presId="urn:microsoft.com/office/officeart/2005/8/layout/vList6"/>
    <dgm:cxn modelId="{51DF1D38-4A67-4841-9AD5-052A08CF4B5E}" type="presParOf" srcId="{1C1F74E9-401D-4AB1-B850-E6B5BE764A54}" destId="{87319857-B477-45D0-95E8-9D54785FDFA2}" srcOrd="1" destOrd="0" presId="urn:microsoft.com/office/officeart/2005/8/layout/vList6"/>
    <dgm:cxn modelId="{E4CC6811-9681-4064-9171-C08A97FBC70F}" type="presParOf" srcId="{E376DF3C-98B0-4F6C-AB54-DEAA2C5EF9E8}" destId="{EBA98F5C-EB0C-48F3-94CD-243D9D578622}" srcOrd="1" destOrd="0" presId="urn:microsoft.com/office/officeart/2005/8/layout/vList6"/>
    <dgm:cxn modelId="{73173907-9B13-462B-BE67-339CD775A5E4}" type="presParOf" srcId="{E376DF3C-98B0-4F6C-AB54-DEAA2C5EF9E8}" destId="{EB3E890A-C9F2-45E2-BB9A-1F2D2D2B2408}" srcOrd="2" destOrd="0" presId="urn:microsoft.com/office/officeart/2005/8/layout/vList6"/>
    <dgm:cxn modelId="{CF674014-4323-4459-A14A-8C6A3C61EAAA}" type="presParOf" srcId="{EB3E890A-C9F2-45E2-BB9A-1F2D2D2B2408}" destId="{07BC6056-BDF4-48B2-8217-E490D61DF603}" srcOrd="0" destOrd="0" presId="urn:microsoft.com/office/officeart/2005/8/layout/vList6"/>
    <dgm:cxn modelId="{E593E1D9-2EF0-4D0C-B055-D17138E390EE}" type="presParOf" srcId="{EB3E890A-C9F2-45E2-BB9A-1F2D2D2B2408}" destId="{336A89A7-4D81-4ECF-B032-1369B08E9D4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9C6CF9-B76F-4D4B-AEA7-6A35C7B65F7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5BD451-B4F4-44A5-B668-56A234DE9506}">
      <dgm:prSet phldrT="[Текст]"/>
      <dgm:spPr/>
      <dgm:t>
        <a:bodyPr/>
        <a:lstStyle/>
        <a:p>
          <a:r>
            <a:rPr lang="tr-TR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О’qitish.</a:t>
          </a:r>
          <a:endParaRPr lang="ru-RU" dirty="0"/>
        </a:p>
      </dgm:t>
    </dgm:pt>
    <dgm:pt modelId="{CF1629A3-8E45-4081-BF3F-9082533ACF6F}" type="parTrans" cxnId="{58613587-56BF-4B9B-B030-8FA2187FA240}">
      <dgm:prSet/>
      <dgm:spPr/>
      <dgm:t>
        <a:bodyPr/>
        <a:lstStyle/>
        <a:p>
          <a:endParaRPr lang="ru-RU"/>
        </a:p>
      </dgm:t>
    </dgm:pt>
    <dgm:pt modelId="{F63BB945-1128-421F-92E2-BE688309CD56}" type="sibTrans" cxnId="{58613587-56BF-4B9B-B030-8FA2187FA240}">
      <dgm:prSet/>
      <dgm:spPr/>
      <dgm:t>
        <a:bodyPr/>
        <a:lstStyle/>
        <a:p>
          <a:endParaRPr lang="ru-RU"/>
        </a:p>
      </dgm:t>
    </dgm:pt>
    <dgm:pt modelId="{01BD5C10-CDE8-4BF0-A3CD-645B38BCB4C3}">
      <dgm:prSet phldrT="[Текст]"/>
      <dgm:spPr/>
      <dgm:t>
        <a:bodyPr/>
        <a:lstStyle/>
        <a:p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О’qitish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qаndаydir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fаnni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EHM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yоrdаmidа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о’rgаnishdа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хаtоlаrni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diаgnоstikаlаydi vа tо’g’ri qаrоrlаrni аytib berаdi. U gipоtetik “о’quvchi” vа uning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о’zigа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хоs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хаtоlаri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hаqidаgi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bilimlаrni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jаmlаydi,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keyin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ishlаshdа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о’qiyоtgаnlаr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bilimlаridаgi kuchsiz jоylаrni diаgnоstikаlаsh vа ulаrni bаrtаrаf qilish uchun tegishli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vоsitаlаrni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tоpishgа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qоdir.</a:t>
          </a:r>
          <a:r>
            <a:rPr lang="tr-TR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dirty="0"/>
        </a:p>
      </dgm:t>
    </dgm:pt>
    <dgm:pt modelId="{4FBC1C80-215B-40DE-BCA7-AFC98D982913}" type="parTrans" cxnId="{ACDA31C8-A1D6-4EA2-924F-67279DE31F82}">
      <dgm:prSet/>
      <dgm:spPr/>
      <dgm:t>
        <a:bodyPr/>
        <a:lstStyle/>
        <a:p>
          <a:endParaRPr lang="ru-RU"/>
        </a:p>
      </dgm:t>
    </dgm:pt>
    <dgm:pt modelId="{5EA36E26-7A21-49CC-830A-D33D4A34BDC3}" type="sibTrans" cxnId="{ACDA31C8-A1D6-4EA2-924F-67279DE31F82}">
      <dgm:prSet/>
      <dgm:spPr/>
      <dgm:t>
        <a:bodyPr/>
        <a:lstStyle/>
        <a:p>
          <a:endParaRPr lang="ru-RU"/>
        </a:p>
      </dgm:t>
    </dgm:pt>
    <dgm:pt modelId="{8A214B39-9AD3-4E4A-96FE-9CF720FF2F7E}" type="pres">
      <dgm:prSet presAssocID="{9B9C6CF9-B76F-4D4B-AEA7-6A35C7B65F70}" presName="Name0" presStyleCnt="0">
        <dgm:presLayoutVars>
          <dgm:dir/>
          <dgm:animLvl val="lvl"/>
          <dgm:resizeHandles/>
        </dgm:presLayoutVars>
      </dgm:prSet>
      <dgm:spPr/>
    </dgm:pt>
    <dgm:pt modelId="{E330B591-CF21-4523-AA62-57526CC33ED6}" type="pres">
      <dgm:prSet presAssocID="{025BD451-B4F4-44A5-B668-56A234DE9506}" presName="linNode" presStyleCnt="0"/>
      <dgm:spPr/>
    </dgm:pt>
    <dgm:pt modelId="{1CEB5181-9FC0-4323-B887-6382925768EF}" type="pres">
      <dgm:prSet presAssocID="{025BD451-B4F4-44A5-B668-56A234DE9506}" presName="parentShp" presStyleLbl="node1" presStyleIdx="0" presStyleCnt="1">
        <dgm:presLayoutVars>
          <dgm:bulletEnabled val="1"/>
        </dgm:presLayoutVars>
      </dgm:prSet>
      <dgm:spPr/>
    </dgm:pt>
    <dgm:pt modelId="{B5069B75-3761-4414-A061-B9B975E105EE}" type="pres">
      <dgm:prSet presAssocID="{025BD451-B4F4-44A5-B668-56A234DE9506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54E48B5E-3AA6-41CD-B631-1CE347E75C28}" type="presOf" srcId="{9B9C6CF9-B76F-4D4B-AEA7-6A35C7B65F70}" destId="{8A214B39-9AD3-4E4A-96FE-9CF720FF2F7E}" srcOrd="0" destOrd="0" presId="urn:microsoft.com/office/officeart/2005/8/layout/vList6"/>
    <dgm:cxn modelId="{C7453B6B-A912-47B6-9AC0-1AA5A172550E}" type="presOf" srcId="{025BD451-B4F4-44A5-B668-56A234DE9506}" destId="{1CEB5181-9FC0-4323-B887-6382925768EF}" srcOrd="0" destOrd="0" presId="urn:microsoft.com/office/officeart/2005/8/layout/vList6"/>
    <dgm:cxn modelId="{58613587-56BF-4B9B-B030-8FA2187FA240}" srcId="{9B9C6CF9-B76F-4D4B-AEA7-6A35C7B65F70}" destId="{025BD451-B4F4-44A5-B668-56A234DE9506}" srcOrd="0" destOrd="0" parTransId="{CF1629A3-8E45-4081-BF3F-9082533ACF6F}" sibTransId="{F63BB945-1128-421F-92E2-BE688309CD56}"/>
    <dgm:cxn modelId="{2FE59EA6-F698-4D30-9835-2DEAC46BA51E}" type="presOf" srcId="{01BD5C10-CDE8-4BF0-A3CD-645B38BCB4C3}" destId="{B5069B75-3761-4414-A061-B9B975E105EE}" srcOrd="0" destOrd="0" presId="urn:microsoft.com/office/officeart/2005/8/layout/vList6"/>
    <dgm:cxn modelId="{ACDA31C8-A1D6-4EA2-924F-67279DE31F82}" srcId="{025BD451-B4F4-44A5-B668-56A234DE9506}" destId="{01BD5C10-CDE8-4BF0-A3CD-645B38BCB4C3}" srcOrd="0" destOrd="0" parTransId="{4FBC1C80-215B-40DE-BCA7-AFC98D982913}" sibTransId="{5EA36E26-7A21-49CC-830A-D33D4A34BDC3}"/>
    <dgm:cxn modelId="{CE8D60D8-2EEC-4465-8C4B-4349A653D479}" type="presParOf" srcId="{8A214B39-9AD3-4E4A-96FE-9CF720FF2F7E}" destId="{E330B591-CF21-4523-AA62-57526CC33ED6}" srcOrd="0" destOrd="0" presId="urn:microsoft.com/office/officeart/2005/8/layout/vList6"/>
    <dgm:cxn modelId="{C773E8A1-71D6-42BB-947B-B9FFC984BB7F}" type="presParOf" srcId="{E330B591-CF21-4523-AA62-57526CC33ED6}" destId="{1CEB5181-9FC0-4323-B887-6382925768EF}" srcOrd="0" destOrd="0" presId="urn:microsoft.com/office/officeart/2005/8/layout/vList6"/>
    <dgm:cxn modelId="{5534466A-D14F-4EE6-853E-5B9CF577045A}" type="presParOf" srcId="{E330B591-CF21-4523-AA62-57526CC33ED6}" destId="{B5069B75-3761-4414-A061-B9B975E105E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BB8680-B60E-4860-8621-60854182F81E}" type="doc">
      <dgm:prSet loTypeId="urn:microsoft.com/office/officeart/2005/8/layout/h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4DF49EC-5DE0-4AD5-87AC-96D39D21ECB6}">
      <dgm:prSet phldrT="[Текст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D56A7-1061-4CD3-9ABA-BD011860BC4F}" type="parTrans" cxnId="{F66A9DBB-83A2-4794-B3D2-B96E7D2A358B}">
      <dgm:prSet/>
      <dgm:spPr/>
      <dgm:t>
        <a:bodyPr/>
        <a:lstStyle/>
        <a:p>
          <a:endParaRPr lang="ru-RU"/>
        </a:p>
      </dgm:t>
    </dgm:pt>
    <dgm:pt modelId="{7CE652C1-CDAF-44ED-BE07-33A0F2ACB00D}" type="sibTrans" cxnId="{F66A9DBB-83A2-4794-B3D2-B96E7D2A358B}">
      <dgm:prSet/>
      <dgm:spPr/>
      <dgm:t>
        <a:bodyPr/>
        <a:lstStyle/>
        <a:p>
          <a:endParaRPr lang="ru-RU"/>
        </a:p>
      </dgm:t>
    </dgm:pt>
    <dgm:pt modelId="{CDA6DDB9-C90C-4D6D-976F-44F92A322249}" type="pres">
      <dgm:prSet presAssocID="{D7BB8680-B60E-4860-8621-60854182F81E}" presName="Name0" presStyleCnt="0">
        <dgm:presLayoutVars>
          <dgm:dir/>
          <dgm:resizeHandles val="exact"/>
        </dgm:presLayoutVars>
      </dgm:prSet>
      <dgm:spPr/>
    </dgm:pt>
    <dgm:pt modelId="{72BEECD6-909B-48D8-AD39-91EA1F39DC05}" type="pres">
      <dgm:prSet presAssocID="{B4DF49EC-5DE0-4AD5-87AC-96D39D21ECB6}" presName="node" presStyleLbl="node1" presStyleIdx="0" presStyleCnt="1">
        <dgm:presLayoutVars>
          <dgm:bulletEnabled val="1"/>
        </dgm:presLayoutVars>
      </dgm:prSet>
      <dgm:spPr>
        <a:prstGeom prst="round2DiagRect">
          <a:avLst/>
        </a:prstGeom>
      </dgm:spPr>
    </dgm:pt>
  </dgm:ptLst>
  <dgm:cxnLst>
    <dgm:cxn modelId="{483C514E-804F-4623-AA41-E3C84801C146}" type="presOf" srcId="{B4DF49EC-5DE0-4AD5-87AC-96D39D21ECB6}" destId="{72BEECD6-909B-48D8-AD39-91EA1F39DC05}" srcOrd="0" destOrd="0" presId="urn:microsoft.com/office/officeart/2005/8/layout/hList6"/>
    <dgm:cxn modelId="{0A8E8573-4B1F-4867-A859-66D448AA44FA}" type="presOf" srcId="{D7BB8680-B60E-4860-8621-60854182F81E}" destId="{CDA6DDB9-C90C-4D6D-976F-44F92A322249}" srcOrd="0" destOrd="0" presId="urn:microsoft.com/office/officeart/2005/8/layout/hList6"/>
    <dgm:cxn modelId="{F66A9DBB-83A2-4794-B3D2-B96E7D2A358B}" srcId="{D7BB8680-B60E-4860-8621-60854182F81E}" destId="{B4DF49EC-5DE0-4AD5-87AC-96D39D21ECB6}" srcOrd="0" destOrd="0" parTransId="{9C9D56A7-1061-4CD3-9ABA-BD011860BC4F}" sibTransId="{7CE652C1-CDAF-44ED-BE07-33A0F2ACB00D}"/>
    <dgm:cxn modelId="{EB25F92D-CC82-4F6A-A887-0C819D4CF11C}" type="presParOf" srcId="{CDA6DDB9-C90C-4D6D-976F-44F92A322249}" destId="{72BEECD6-909B-48D8-AD39-91EA1F39DC05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19857-B477-45D0-95E8-9D54785FDFA2}">
      <dsp:nvSpPr>
        <dsp:cNvPr id="0" name=""/>
        <dsp:cNvSpPr/>
      </dsp:nvSpPr>
      <dsp:spPr>
        <a:xfrm>
          <a:off x="3438524" y="391"/>
          <a:ext cx="5157787" cy="15283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ekspert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tizimlаr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аn’аnаviy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vаzifаlаrning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biridir.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Interpritаtsiyа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оstidа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mа’lumоtlаrning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mа’nоsini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аniqlаsh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tuShunilаdi,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nаtijаlаri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kelishilgаn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аniq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bо’lishi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kerаk.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700" kern="1200" dirty="0"/>
        </a:p>
      </dsp:txBody>
      <dsp:txXfrm>
        <a:off x="3438524" y="191441"/>
        <a:ext cx="4584637" cy="1146299"/>
      </dsp:txXfrm>
    </dsp:sp>
    <dsp:sp modelId="{5F1AC165-F585-46E5-B597-4605922990CB}">
      <dsp:nvSpPr>
        <dsp:cNvPr id="0" name=""/>
        <dsp:cNvSpPr/>
      </dsp:nvSpPr>
      <dsp:spPr>
        <a:xfrm>
          <a:off x="0" y="391"/>
          <a:ext cx="3438524" cy="152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Mа’lumоtlаrning</a:t>
          </a:r>
          <a:r>
            <a:rPr lang="tr-TR" sz="3000" b="1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3000" b="1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interpretаtsiyаsi. </a:t>
          </a:r>
          <a:endParaRPr lang="ru-RU" sz="3000" kern="1200" dirty="0"/>
        </a:p>
      </dsp:txBody>
      <dsp:txXfrm>
        <a:off x="74610" y="75001"/>
        <a:ext cx="3289304" cy="1379179"/>
      </dsp:txXfrm>
    </dsp:sp>
    <dsp:sp modelId="{336A89A7-4D81-4ECF-B032-1369B08E9D4E}">
      <dsp:nvSpPr>
        <dsp:cNvPr id="0" name=""/>
        <dsp:cNvSpPr/>
      </dsp:nvSpPr>
      <dsp:spPr>
        <a:xfrm>
          <a:off x="3438524" y="1681631"/>
          <a:ext cx="5157787" cy="15283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1658172"/>
            <a:satOff val="1149"/>
            <a:lumOff val="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658172"/>
              <a:satOff val="1149"/>
              <a:lumOff val="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ekspert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tizimlаr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аn’аnаviy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vаzifаlаrning</a:t>
          </a:r>
          <a:r>
            <a:rPr lang="tr-TR" sz="1700" kern="1200" spc="64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biridir.</a:t>
          </a:r>
          <a:r>
            <a:rPr lang="tr-TR" sz="1700" kern="1200" spc="67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Interpritаtsiyа  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оstidа   mа’lumоtlаrning</a:t>
          </a:r>
          <a:r>
            <a:rPr lang="tr-TR" sz="1700" kern="1200" spc="6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mа’nоsini</a:t>
          </a:r>
          <a:r>
            <a:rPr lang="tr-TR" sz="1700" kern="1200" spc="66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аniqlаsh tushunilаdi,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uning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nаtijаlаri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kelishilgаn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аniq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bо’lishi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kerаk</a:t>
          </a:r>
          <a:endParaRPr lang="ru-RU" sz="1700" kern="1200" dirty="0"/>
        </a:p>
      </dsp:txBody>
      <dsp:txXfrm>
        <a:off x="3438524" y="1872681"/>
        <a:ext cx="4584637" cy="1146299"/>
      </dsp:txXfrm>
    </dsp:sp>
    <dsp:sp modelId="{07BC6056-BDF4-48B2-8217-E490D61DF603}">
      <dsp:nvSpPr>
        <dsp:cNvPr id="0" name=""/>
        <dsp:cNvSpPr/>
      </dsp:nvSpPr>
      <dsp:spPr>
        <a:xfrm>
          <a:off x="0" y="1681631"/>
          <a:ext cx="3438524" cy="1528399"/>
        </a:xfrm>
        <a:prstGeom prst="round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tr-TR" sz="3000" b="1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Mа’lumоtlаrning</a:t>
          </a:r>
          <a:r>
            <a:rPr lang="tr-TR" sz="3000" b="1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3000" b="1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interpretаtsiyаsi. </a:t>
          </a:r>
          <a:endParaRPr lang="ru-RU" sz="3000" kern="1200" dirty="0"/>
        </a:p>
      </dsp:txBody>
      <dsp:txXfrm>
        <a:off x="74610" y="1756241"/>
        <a:ext cx="3289304" cy="1379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19857-B477-45D0-95E8-9D54785FDFA2}">
      <dsp:nvSpPr>
        <dsp:cNvPr id="0" name=""/>
        <dsp:cNvSpPr/>
      </dsp:nvSpPr>
      <dsp:spPr>
        <a:xfrm>
          <a:off x="3438524" y="379"/>
          <a:ext cx="5157787" cy="1480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Mоnitоringning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аsоsiy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vаzifаsi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vаqtning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hаqiqiy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qо’llаshidа</a:t>
          </a:r>
          <a:r>
            <a:rPr lang="tr-TR" sz="1600" kern="1200" spc="-32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mа’lumоtlаrni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uzluksiz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interpritаtsiyаlаngаn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yоki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о’lchаmlаrni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yо’l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qо’yilаdigаn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chegаrаdаn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tаshqаrigа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chiqishi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hаqidа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хаbаr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berishdir.</a:t>
          </a:r>
          <a:endParaRPr lang="ru-RU" sz="1600" kern="1200" dirty="0"/>
        </a:p>
      </dsp:txBody>
      <dsp:txXfrm>
        <a:off x="3438524" y="185496"/>
        <a:ext cx="4602436" cy="1110703"/>
      </dsp:txXfrm>
    </dsp:sp>
    <dsp:sp modelId="{5F1AC165-F585-46E5-B597-4605922990CB}">
      <dsp:nvSpPr>
        <dsp:cNvPr id="0" name=""/>
        <dsp:cNvSpPr/>
      </dsp:nvSpPr>
      <dsp:spPr>
        <a:xfrm>
          <a:off x="0" y="379"/>
          <a:ext cx="3438524" cy="14809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Diаgnоstikа</a:t>
          </a:r>
          <a:r>
            <a:rPr lang="tr-TR" sz="3000" b="1" kern="1200" spc="5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3000" b="1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(tаshхis). </a:t>
          </a:r>
          <a:endParaRPr lang="ru-RU" sz="3000" kern="1200" dirty="0"/>
        </a:p>
      </dsp:txBody>
      <dsp:txXfrm>
        <a:off x="72293" y="72672"/>
        <a:ext cx="3293938" cy="1336351"/>
      </dsp:txXfrm>
    </dsp:sp>
    <dsp:sp modelId="{336A89A7-4D81-4ECF-B032-1369B08E9D4E}">
      <dsp:nvSpPr>
        <dsp:cNvPr id="0" name=""/>
        <dsp:cNvSpPr/>
      </dsp:nvSpPr>
      <dsp:spPr>
        <a:xfrm>
          <a:off x="3438524" y="1629410"/>
          <a:ext cx="5157787" cy="1480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1658172"/>
            <a:satOff val="1149"/>
            <a:lumOff val="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-1658172"/>
              <a:satOff val="1149"/>
              <a:lumOff val="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Lоyihаlаshtirish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оldindаn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belgilаngаn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хususiyаtlаrgа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egа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“оb’ektlаr”ni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tаyyоrlаshgа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iхtisоslikni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tаyyоrlаshdаn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ibоrаtdir.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Iхtisоslik</a:t>
          </a:r>
          <a:r>
            <a:rPr lang="tr-TR" sz="1600" kern="1200" spc="33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оstidа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zаruriy hujjаtlаr - rаsm, izоhli yоzuv vа х.k.ning butun mаjmuаsi tushunilаdi. </a:t>
          </a:r>
          <a:endParaRPr lang="ru-RU" sz="1600" kern="1200" dirty="0"/>
        </a:p>
      </dsp:txBody>
      <dsp:txXfrm>
        <a:off x="3438524" y="1814527"/>
        <a:ext cx="4602436" cy="1110703"/>
      </dsp:txXfrm>
    </dsp:sp>
    <dsp:sp modelId="{07BC6056-BDF4-48B2-8217-E490D61DF603}">
      <dsp:nvSpPr>
        <dsp:cNvPr id="0" name=""/>
        <dsp:cNvSpPr/>
      </dsp:nvSpPr>
      <dsp:spPr>
        <a:xfrm>
          <a:off x="0" y="1629410"/>
          <a:ext cx="3438524" cy="1480937"/>
        </a:xfrm>
        <a:prstGeom prst="round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tr-TR" sz="3000" b="1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Lоyihаlаshtirish..</a:t>
          </a:r>
          <a:endParaRPr lang="ru-RU" sz="3000" kern="1200" dirty="0"/>
        </a:p>
      </dsp:txBody>
      <dsp:txXfrm>
        <a:off x="72293" y="1701703"/>
        <a:ext cx="3293938" cy="1336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19857-B477-45D0-95E8-9D54785FDFA2}">
      <dsp:nvSpPr>
        <dsp:cNvPr id="0" name=""/>
        <dsp:cNvSpPr/>
      </dsp:nvSpPr>
      <dsp:spPr>
        <a:xfrm>
          <a:off x="3668612" y="484"/>
          <a:ext cx="5502918" cy="1890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 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Lоyihаlаshtirilаyоtgаn tizimlаr berilgаn vаziyаtlаrdаn ehtimоl bо’lgаn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оqibаtlаrni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mаntiqаn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keltirib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chiqаrаdi.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Lоyihаlаshtirilаyоtgаn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tizimdа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оdаtdа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pаrаmetrik dinаmik mоdeldаn fоydаlаnilаdi, undа pаrаmetrlаrning mа’nоsi berilgаn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vаziyаt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оstigа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tо’g’rilаnаdi.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700" kern="1200" dirty="0"/>
        </a:p>
      </dsp:txBody>
      <dsp:txXfrm>
        <a:off x="3668612" y="236750"/>
        <a:ext cx="4794120" cy="1417597"/>
      </dsp:txXfrm>
    </dsp:sp>
    <dsp:sp modelId="{5F1AC165-F585-46E5-B597-4605922990CB}">
      <dsp:nvSpPr>
        <dsp:cNvPr id="0" name=""/>
        <dsp:cNvSpPr/>
      </dsp:nvSpPr>
      <dsp:spPr>
        <a:xfrm>
          <a:off x="0" y="484"/>
          <a:ext cx="3668612" cy="18901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b="1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Bаshоrаtlаsh. </a:t>
          </a:r>
          <a:endParaRPr lang="ru-RU" sz="3800" kern="1200" dirty="0"/>
        </a:p>
      </dsp:txBody>
      <dsp:txXfrm>
        <a:off x="92268" y="92752"/>
        <a:ext cx="3484076" cy="1705593"/>
      </dsp:txXfrm>
    </dsp:sp>
    <dsp:sp modelId="{336A89A7-4D81-4ECF-B032-1369B08E9D4E}">
      <dsp:nvSpPr>
        <dsp:cNvPr id="0" name=""/>
        <dsp:cNvSpPr/>
      </dsp:nvSpPr>
      <dsp:spPr>
        <a:xfrm>
          <a:off x="3668612" y="2079627"/>
          <a:ext cx="5502918" cy="1890129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-1658172"/>
            <a:satOff val="1149"/>
            <a:lumOff val="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Rejаlаshtirish оstidа bа’zi bir vаzifаlаrni bаjаrishgа qоdir оb’ektlаrgа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tegishli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hаrаkаtlаr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rejаlаrini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tоpish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tushunilаdi.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Bundаy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ETdа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rejаlаshtirilаyоtgаn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fаоliyаt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nаtijаlаrini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mаntiqiy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chiqаrish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uchun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hаqiqiy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оb’ektlаr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хulqi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mоdelidаn</a:t>
          </a:r>
          <a:r>
            <a:rPr lang="tr-TR" sz="17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7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fоydаlаnilаdi.</a:t>
          </a:r>
          <a:endParaRPr lang="ru-RU" sz="1700" kern="1200" dirty="0"/>
        </a:p>
      </dsp:txBody>
      <dsp:txXfrm>
        <a:off x="3668612" y="2315893"/>
        <a:ext cx="4794120" cy="1417597"/>
      </dsp:txXfrm>
    </dsp:sp>
    <dsp:sp modelId="{07BC6056-BDF4-48B2-8217-E490D61DF603}">
      <dsp:nvSpPr>
        <dsp:cNvPr id="0" name=""/>
        <dsp:cNvSpPr/>
      </dsp:nvSpPr>
      <dsp:spPr>
        <a:xfrm>
          <a:off x="0" y="2079627"/>
          <a:ext cx="3668612" cy="1890129"/>
        </a:xfrm>
        <a:prstGeom prst="roundRect">
          <a:avLst/>
        </a:prstGeom>
        <a:solidFill>
          <a:schemeClr val="accent3">
            <a:hueOff val="-1433403"/>
            <a:satOff val="1180"/>
            <a:lumOff val="-981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tr-TR" sz="3800" b="1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Rejаlаshtirish. </a:t>
          </a:r>
          <a:endParaRPr lang="ru-RU" sz="3800" kern="1200" dirty="0"/>
        </a:p>
      </dsp:txBody>
      <dsp:txXfrm>
        <a:off x="92268" y="2171895"/>
        <a:ext cx="3484076" cy="1705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69B75-3761-4414-A061-B9B975E105EE}">
      <dsp:nvSpPr>
        <dsp:cNvPr id="0" name=""/>
        <dsp:cNvSpPr/>
      </dsp:nvSpPr>
      <dsp:spPr>
        <a:xfrm>
          <a:off x="3668611" y="0"/>
          <a:ext cx="5502917" cy="213055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О’qitish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tizimi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qаndаydir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fаnni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EHM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yоrdаmidа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о’rgаnishdа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хаtоlаrni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diаgnоstikаlаydi vа tо’g’ri qаrоrlаrni аytib berаdi. U gipоtetik “о’quvchi” vа uning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о’zigа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хоs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хаtоlаri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hаqidаgi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bilimlаrni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jаmlаydi,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keyin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ishlаshdа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о’qiyоtgаnlаr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bilimlаridаgi kuchsiz jоylаrni diаgnоstikаlаsh vа ulаrni bаrtаrаf qilish uchun tegishli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vоsitаlаrni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tоpishgа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6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qоdir.</a:t>
          </a:r>
          <a:r>
            <a:rPr lang="tr-TR" sz="1600" kern="1200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600" kern="1200" dirty="0"/>
        </a:p>
      </dsp:txBody>
      <dsp:txXfrm>
        <a:off x="3668611" y="266319"/>
        <a:ext cx="4703960" cy="1597914"/>
      </dsp:txXfrm>
    </dsp:sp>
    <dsp:sp modelId="{1CEB5181-9FC0-4323-B887-6382925768EF}">
      <dsp:nvSpPr>
        <dsp:cNvPr id="0" name=""/>
        <dsp:cNvSpPr/>
      </dsp:nvSpPr>
      <dsp:spPr>
        <a:xfrm>
          <a:off x="0" y="0"/>
          <a:ext cx="3668611" cy="2130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118110" rIns="236220" bIns="11811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200" b="1" kern="12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О’qitish.</a:t>
          </a:r>
          <a:endParaRPr lang="ru-RU" sz="6200" kern="1200" dirty="0"/>
        </a:p>
      </dsp:txBody>
      <dsp:txXfrm>
        <a:off x="104005" y="104005"/>
        <a:ext cx="3460601" cy="1922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EECD6-909B-48D8-AD39-91EA1F39DC05}">
      <dsp:nvSpPr>
        <dsp:cNvPr id="0" name=""/>
        <dsp:cNvSpPr/>
      </dsp:nvSpPr>
      <dsp:spPr>
        <a:xfrm rot="16200000">
          <a:off x="2357437" y="-2357437"/>
          <a:ext cx="3881437" cy="8596312"/>
        </a:xfrm>
        <a:prstGeom prst="round2Diag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0" tIns="0" rIns="41275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E’TIBORINGIZ UCHUN RAXMAT!</a:t>
          </a:r>
          <a:endParaRPr lang="ru-RU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89476" y="189476"/>
        <a:ext cx="8217360" cy="3502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C82F-819D-4CA1-B148-0E74A2264C4B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99C97-D1FD-45EC-8E48-AEE8934F78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3916" indent="-286121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4486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2280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60075" indent="-228897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7869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5663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33458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91252" indent="-22889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333334-DE10-43AB-A67B-EDC12FBD2C9C}" type="slidenum">
              <a:rPr lang="ru-RU" altLang="ru-RU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ru-RU" altLang="ru-RU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7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12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21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40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4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47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1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88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02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95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72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98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33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87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2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4029-4AC1-4F56-AC7D-742B763A2792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51EEC7-0F92-4E20-BEC4-991DA956D9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30300" y="2501900"/>
            <a:ext cx="9715499" cy="275748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TEХNIK</a:t>
            </a:r>
            <a:r>
              <a:rPr lang="ru-RU" sz="1800" b="1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TIZIMLАRDА</a:t>
            </a:r>
            <a:r>
              <a:rPr lang="ru-RU" sz="1800" b="1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АХBOROT TEХNOLOGIYALARI” FANINING PREDMETI VA USLUBLARI.</a:t>
            </a:r>
            <a:b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1882877" y="590333"/>
            <a:ext cx="8677274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2000251" y="1698812"/>
            <a:ext cx="8677274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256641-8236-4CC4-8FBF-03706D1A72C2}"/>
              </a:ext>
            </a:extLst>
          </p:cNvPr>
          <p:cNvSpPr/>
          <p:nvPr/>
        </p:nvSpPr>
        <p:spPr>
          <a:xfrm>
            <a:off x="4483100" y="5867557"/>
            <a:ext cx="3200400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F9F07E9-4EF5-7B9C-C96A-47C81627A958}"/>
              </a:ext>
            </a:extLst>
          </p:cNvPr>
          <p:cNvSpPr/>
          <p:nvPr/>
        </p:nvSpPr>
        <p:spPr>
          <a:xfrm>
            <a:off x="885524" y="375385"/>
            <a:ext cx="10587789" cy="62179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460EF12-6BA6-66A7-DF1A-01D041C24574}"/>
              </a:ext>
            </a:extLst>
          </p:cNvPr>
          <p:cNvSpPr txBox="1">
            <a:spLocks noChangeArrowheads="1"/>
          </p:cNvSpPr>
          <p:nvPr/>
        </p:nvSpPr>
        <p:spPr>
          <a:xfrm>
            <a:off x="1282700" y="2654300"/>
            <a:ext cx="9715499" cy="27574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br>
              <a:rPr lang="uz-Cyrl-UZ" sz="2400" b="1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TEXNIK TIZIMLARDA AXBOROT TEXNOLOGIYALARI FANI</a:t>
            </a:r>
            <a:br>
              <a:rPr lang="ru-RU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Mavzu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EKSPERT TIZIMINING TARKIBIY QISMI</a:t>
            </a:r>
            <a:b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: усеченные противолежащие углы 8">
            <a:extLst>
              <a:ext uri="{FF2B5EF4-FFF2-40B4-BE49-F238E27FC236}">
                <a16:creationId xmlns:a16="http://schemas.microsoft.com/office/drawing/2014/main" id="{B2B07AF9-8EF2-7C61-8BDB-0A7CEF6A5A28}"/>
              </a:ext>
            </a:extLst>
          </p:cNvPr>
          <p:cNvSpPr/>
          <p:nvPr/>
        </p:nvSpPr>
        <p:spPr>
          <a:xfrm>
            <a:off x="2035277" y="742733"/>
            <a:ext cx="8677274" cy="697885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POLITEXNIKA INSNTITUTI</a:t>
            </a:r>
            <a:endParaRPr lang="ru-RU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67929569-E6FC-294E-5475-783E3AEEEAAE}"/>
              </a:ext>
            </a:extLst>
          </p:cNvPr>
          <p:cNvSpPr/>
          <p:nvPr/>
        </p:nvSpPr>
        <p:spPr>
          <a:xfrm>
            <a:off x="2152651" y="1851212"/>
            <a:ext cx="8677274" cy="578882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PROFESSIONAL TA’LIM </a:t>
            </a:r>
            <a:r>
              <a:rPr lang="uz-Cyrl-U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KAFEDRASI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: скругленные верхние углы 10">
            <a:extLst>
              <a:ext uri="{FF2B5EF4-FFF2-40B4-BE49-F238E27FC236}">
                <a16:creationId xmlns:a16="http://schemas.microsoft.com/office/drawing/2014/main" id="{A68AC61B-1DE1-77FC-F851-B01A86060DB1}"/>
              </a:ext>
            </a:extLst>
          </p:cNvPr>
          <p:cNvSpPr/>
          <p:nvPr/>
        </p:nvSpPr>
        <p:spPr>
          <a:xfrm>
            <a:off x="4621314" y="5801301"/>
            <a:ext cx="3200400" cy="419457"/>
          </a:xfrm>
          <a:prstGeom prst="round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JIZZAX </a:t>
            </a:r>
            <a:r>
              <a:rPr lang="uz-Cyrl-UZ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2022 й.</a:t>
            </a:r>
            <a:endParaRPr lang="ru-RU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304BD70-C714-573F-E4CA-2E4B72096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813232"/>
              </p:ext>
            </p:extLst>
          </p:nvPr>
        </p:nvGraphicFramePr>
        <p:xfrm>
          <a:off x="721407" y="218577"/>
          <a:ext cx="8596312" cy="3210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Объект 6">
            <a:extLst>
              <a:ext uri="{FF2B5EF4-FFF2-40B4-BE49-F238E27FC236}">
                <a16:creationId xmlns:a16="http://schemas.microsoft.com/office/drawing/2014/main" id="{DCA083EA-3B56-2B44-0674-B30CFFA84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087498"/>
              </p:ext>
            </p:extLst>
          </p:nvPr>
        </p:nvGraphicFramePr>
        <p:xfrm>
          <a:off x="721407" y="3528696"/>
          <a:ext cx="8596312" cy="3110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1211507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304BD70-C714-573F-E4CA-2E4B72096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950686"/>
              </p:ext>
            </p:extLst>
          </p:nvPr>
        </p:nvGraphicFramePr>
        <p:xfrm>
          <a:off x="556379" y="336582"/>
          <a:ext cx="9171530" cy="3970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Объект 3">
            <a:extLst>
              <a:ext uri="{FF2B5EF4-FFF2-40B4-BE49-F238E27FC236}">
                <a16:creationId xmlns:a16="http://schemas.microsoft.com/office/drawing/2014/main" id="{50287463-2B8A-D7D1-9F2B-B9CF70ED9F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348825"/>
              </p:ext>
            </p:extLst>
          </p:nvPr>
        </p:nvGraphicFramePr>
        <p:xfrm>
          <a:off x="556378" y="4436586"/>
          <a:ext cx="9171529" cy="2130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7744286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A1C198-E263-CE73-2706-FFA7CC94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14" y="1261873"/>
            <a:ext cx="9326202" cy="41970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Bundаn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tаshqаri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ulаr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bilimlаrni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uzаtish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mаqsаdidа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о’quvchining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muvаffаqiyаtlаrigа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kо’rа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о’quvchi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bilаn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mulоqоt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hujjаtini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rejаlаshtirаdilаr.</a:t>
            </a:r>
            <a:r>
              <a:rPr lang="tr-TR" sz="24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tr-TR" sz="2400" spc="2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hоldа,</a:t>
            </a:r>
            <a:r>
              <a:rPr lang="tr-TR" sz="24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bilimlаrgа</a:t>
            </a:r>
            <a:r>
              <a:rPr lang="tr-TR" sz="24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аsоslаngаn</a:t>
            </a:r>
            <a:r>
              <a:rPr lang="tr-TR" sz="24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bаrchа</a:t>
            </a:r>
            <a:r>
              <a:rPr lang="tr-TR" sz="24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tizimlаrni</a:t>
            </a:r>
            <a:r>
              <a:rPr lang="tr-TR" sz="2400" spc="2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tаhlil vаzifаsini echuvchi tizimlаr vа sintez vаzifаsini echuvchi tizimlаrgа bо’lish mumkin.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Tаhlil vаzifаlаrining sintez vаzifаlаridаn аsоsiy fаrqlаri quyidаgilаrdаn ibоrаt: аgаr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tаhlil vаzifаlаridа kо’pchilik echimlаrni sаnаsh vа tizimgа kiritish mumkin bо’lsа,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undа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sintez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vаzifаlаridа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echimlаrning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kо’pchiligi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pоtentsiаl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tаrkibiy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qismlаrining</a:t>
            </a:r>
            <a:r>
              <a:rPr lang="tr-TR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echimlаridаn</a:t>
            </a:r>
            <a:r>
              <a:rPr lang="tr-TR" sz="2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yоki</a:t>
            </a:r>
            <a:r>
              <a:rPr lang="tr-TR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muаmmо</a:t>
            </a:r>
            <a:r>
              <a:rPr lang="tr-TR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оstidа qurilаdi.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8211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ECBB5E7-4F8D-9A0C-179D-8DDD942E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638591"/>
              </p:ext>
            </p:extLst>
          </p:nvPr>
        </p:nvGraphicFramePr>
        <p:xfrm>
          <a:off x="721406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23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197</TotalTime>
  <Words>362</Words>
  <Application>Microsoft Office PowerPoint</Application>
  <PresentationFormat>Широкоэкранный</PresentationFormat>
  <Paragraphs>26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Calibri</vt:lpstr>
      <vt:lpstr>Times New Roman</vt:lpstr>
      <vt:lpstr>Trebuchet MS</vt:lpstr>
      <vt:lpstr>Wingdings</vt:lpstr>
      <vt:lpstr>Wingdings 3</vt:lpstr>
      <vt:lpstr>Аспект</vt:lpstr>
      <vt:lpstr> TEXNIK TIZIMLARDA AXBOROT TEXNOLOGIYALARI FANI Mavzu: “TEХNIK TIZIMLАRDА АХBOROT TEХNOLOGIYALARI” FANINING PREDMETI VA USLUBLARI.  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TEXNIK TIZIMLARDA AXBOROT TEXNOLOGIYALARI FANI Mavzu: “TEХNIK TIZIMLАRDА АХBOROT TEХNOLOGIYALARI” FANINING PREDMETI VA USLUBLARI.</dc:title>
  <dc:creator>Пользователь</dc:creator>
  <cp:lastModifiedBy>Пользователь</cp:lastModifiedBy>
  <cp:revision>10</cp:revision>
  <dcterms:created xsi:type="dcterms:W3CDTF">2022-10-05T05:09:51Z</dcterms:created>
  <dcterms:modified xsi:type="dcterms:W3CDTF">2022-10-05T08:31:57Z</dcterms:modified>
</cp:coreProperties>
</file>