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1"/>
  </p:notesMasterIdLst>
  <p:sldIdLst>
    <p:sldId id="267" r:id="rId2"/>
    <p:sldId id="456" r:id="rId3"/>
    <p:sldId id="455" r:id="rId4"/>
    <p:sldId id="454" r:id="rId5"/>
    <p:sldId id="453" r:id="rId6"/>
    <p:sldId id="459" r:id="rId7"/>
    <p:sldId id="458" r:id="rId8"/>
    <p:sldId id="457" r:id="rId9"/>
    <p:sldId id="45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hozir.org/majburiyatlar-auditi.html"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1" Type="http://schemas.openxmlformats.org/officeDocument/2006/relationships/hyperlink" Target="http://hozir.org/majburiyatlar-auditi.htm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84013-1DEE-4A9B-9CA2-87242F143B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5380E9FD-0888-4D56-A5BD-17DDC4B5EE0A}">
      <dgm:prSet phldrT="[Текст]"/>
      <dgm:spPr/>
      <dgm:t>
        <a:bodyPr/>
        <a:lstStyle/>
        <a:p>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Ikkаlа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p>
      </dgm:t>
    </dgm:pt>
    <dgm:pt modelId="{5081CF83-542E-4CC3-8ED0-0823C1710CFA}" type="parTrans" cxnId="{E9A23F93-86BD-41E3-B8DB-D8C8F60AF75D}">
      <dgm:prSet/>
      <dgm:spPr/>
      <dgm:t>
        <a:bodyPr/>
        <a:lstStyle/>
        <a:p>
          <a:endParaRPr lang="ru-RU"/>
        </a:p>
      </dgm:t>
    </dgm:pt>
    <dgm:pt modelId="{DF587545-7989-4D43-A6DB-02920431B2D0}" type="sibTrans" cxnId="{E9A23F93-86BD-41E3-B8DB-D8C8F60AF75D}">
      <dgm:prSet/>
      <dgm:spPr/>
      <dgm:t>
        <a:bodyPr/>
        <a:lstStyle/>
        <a:p>
          <a:endParaRPr lang="ru-RU"/>
        </a:p>
      </dgm:t>
    </dgm:pt>
    <dgm:pt modelId="{EFE93BE1-8A33-4590-8BB5-5C6C7D1035C1}">
      <dgm:prSet phldrT="[Текст]"/>
      <dgm:spPr/>
      <dgm:t>
        <a:bodyPr/>
        <a:lstStyle/>
        <a:p>
          <a:pPr>
            <a:buFont typeface="Wingdings" panose="05000000000000000000" pitchFamily="2" charset="2"/>
            <a:buChar char="v"/>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аlаb</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bо'yichа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tushuntirishlаr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istаlgаn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vаqtdа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о'z</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хаtti-hаrаkаtlаrini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ekspert</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tizimidаn</a:t>
          </a:r>
          <a:r>
            <a:rPr lang="ru-RU"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tаlаb</a:t>
          </a:r>
          <a:r>
            <a:rPr lang="ru-RU"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qilishi</a:t>
          </a:r>
          <a:r>
            <a:rPr lang="ru-RU"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mumkin</a:t>
          </a:r>
          <a:r>
            <a:rPr lang="ru-RU" u="none"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p>
      </dgm:t>
    </dgm:pt>
    <dgm:pt modelId="{C834CAA9-CF6A-4F59-931B-7776EE5912F0}" type="parTrans" cxnId="{CA352779-6AF0-41BF-B2AD-94961B85C332}">
      <dgm:prSet/>
      <dgm:spPr/>
      <dgm:t>
        <a:bodyPr/>
        <a:lstStyle/>
        <a:p>
          <a:endParaRPr lang="ru-RU"/>
        </a:p>
      </dgm:t>
    </dgm:pt>
    <dgm:pt modelId="{1F05931D-3B06-4E24-A60A-092E0401927E}" type="sibTrans" cxnId="{CA352779-6AF0-41BF-B2AD-94961B85C332}">
      <dgm:prSet/>
      <dgm:spPr/>
      <dgm:t>
        <a:bodyPr/>
        <a:lstStyle/>
        <a:p>
          <a:endParaRPr lang="ru-RU"/>
        </a:p>
      </dgm:t>
    </dgm:pt>
    <dgm:pt modelId="{2E045A34-1FAA-47CB-9F0E-6B90C8227723}">
      <dgm:prSet phldrT="[Текст]"/>
      <dgm:spPr/>
      <dgm:t>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uаmmоning</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оlingаn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yechimini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Qаrоrni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оlgаndаn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keyin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uni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qаndаy</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оlingаnligi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hаqidа</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sо'rаshi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dirty="0"/>
        </a:p>
      </dgm:t>
    </dgm:pt>
    <dgm:pt modelId="{8F45576D-88D1-4EA1-BF6F-1860AB0E0E21}" type="parTrans" cxnId="{AD85675F-7B53-4ABF-A4E4-128B234114DB}">
      <dgm:prSet/>
      <dgm:spPr/>
      <dgm:t>
        <a:bodyPr/>
        <a:lstStyle/>
        <a:p>
          <a:endParaRPr lang="ru-RU"/>
        </a:p>
      </dgm:t>
    </dgm:pt>
    <dgm:pt modelId="{48469F02-7C87-40EA-9AA7-4C5B97F53FD6}" type="sibTrans" cxnId="{AD85675F-7B53-4ABF-A4E4-128B234114DB}">
      <dgm:prSet/>
      <dgm:spPr/>
      <dgm:t>
        <a:bodyPr/>
        <a:lstStyle/>
        <a:p>
          <a:endParaRPr lang="ru-RU"/>
        </a:p>
      </dgm:t>
    </dgm:pt>
    <dgm:pt modelId="{AF1EA5AB-FDC2-441E-A882-7BCE4FB55890}" type="pres">
      <dgm:prSet presAssocID="{0D584013-1DEE-4A9B-9CA2-87242F143B6A}" presName="diagram" presStyleCnt="0">
        <dgm:presLayoutVars>
          <dgm:chPref val="1"/>
          <dgm:dir/>
          <dgm:animOne val="branch"/>
          <dgm:animLvl val="lvl"/>
          <dgm:resizeHandles/>
        </dgm:presLayoutVars>
      </dgm:prSet>
      <dgm:spPr/>
    </dgm:pt>
    <dgm:pt modelId="{3D2FB4A2-E707-4958-B0B0-06279A59249C}" type="pres">
      <dgm:prSet presAssocID="{5380E9FD-0888-4D56-A5BD-17DDC4B5EE0A}" presName="root" presStyleCnt="0"/>
      <dgm:spPr/>
    </dgm:pt>
    <dgm:pt modelId="{1E300D95-E4A1-4BC6-AA0E-F2D01BA7A3C3}" type="pres">
      <dgm:prSet presAssocID="{5380E9FD-0888-4D56-A5BD-17DDC4B5EE0A}" presName="rootComposite" presStyleCnt="0"/>
      <dgm:spPr/>
    </dgm:pt>
    <dgm:pt modelId="{5EDCC2AF-9363-45C1-A79E-0F045474C2C5}" type="pres">
      <dgm:prSet presAssocID="{5380E9FD-0888-4D56-A5BD-17DDC4B5EE0A}" presName="rootText" presStyleLbl="node1" presStyleIdx="0" presStyleCnt="1"/>
      <dgm:spPr/>
    </dgm:pt>
    <dgm:pt modelId="{95DA4CB4-DFB1-48EC-9203-55C3F0E26BD0}" type="pres">
      <dgm:prSet presAssocID="{5380E9FD-0888-4D56-A5BD-17DDC4B5EE0A}" presName="rootConnector" presStyleLbl="node1" presStyleIdx="0" presStyleCnt="1"/>
      <dgm:spPr/>
    </dgm:pt>
    <dgm:pt modelId="{85F66DFC-A2B2-47E6-9AA4-660B892E6D95}" type="pres">
      <dgm:prSet presAssocID="{5380E9FD-0888-4D56-A5BD-17DDC4B5EE0A}" presName="childShape" presStyleCnt="0"/>
      <dgm:spPr/>
    </dgm:pt>
    <dgm:pt modelId="{5E82281F-1771-4840-9034-62491B508B69}" type="pres">
      <dgm:prSet presAssocID="{C834CAA9-CF6A-4F59-931B-7776EE5912F0}" presName="Name13" presStyleLbl="parChTrans1D2" presStyleIdx="0" presStyleCnt="2"/>
      <dgm:spPr/>
    </dgm:pt>
    <dgm:pt modelId="{A210A1AC-D4AC-47BA-B93F-210B5B07315D}" type="pres">
      <dgm:prSet presAssocID="{EFE93BE1-8A33-4590-8BB5-5C6C7D1035C1}" presName="childText" presStyleLbl="bgAcc1" presStyleIdx="0" presStyleCnt="2">
        <dgm:presLayoutVars>
          <dgm:bulletEnabled val="1"/>
        </dgm:presLayoutVars>
      </dgm:prSet>
      <dgm:spPr/>
    </dgm:pt>
    <dgm:pt modelId="{493B09BD-C178-43AB-BCB3-D44563CD5A72}" type="pres">
      <dgm:prSet presAssocID="{8F45576D-88D1-4EA1-BF6F-1860AB0E0E21}" presName="Name13" presStyleLbl="parChTrans1D2" presStyleIdx="1" presStyleCnt="2"/>
      <dgm:spPr/>
    </dgm:pt>
    <dgm:pt modelId="{C567EED9-BBC3-4A4C-A9A6-9ADF20C55743}" type="pres">
      <dgm:prSet presAssocID="{2E045A34-1FAA-47CB-9F0E-6B90C8227723}" presName="childText" presStyleLbl="bgAcc1" presStyleIdx="1" presStyleCnt="2">
        <dgm:presLayoutVars>
          <dgm:bulletEnabled val="1"/>
        </dgm:presLayoutVars>
      </dgm:prSet>
      <dgm:spPr/>
    </dgm:pt>
  </dgm:ptLst>
  <dgm:cxnLst>
    <dgm:cxn modelId="{62C7E906-B364-4A86-9DED-12EF06E5C979}" type="presOf" srcId="{2E045A34-1FAA-47CB-9F0E-6B90C8227723}" destId="{C567EED9-BBC3-4A4C-A9A6-9ADF20C55743}" srcOrd="0" destOrd="0" presId="urn:microsoft.com/office/officeart/2005/8/layout/hierarchy3"/>
    <dgm:cxn modelId="{64E1A108-1B7B-4E6D-8AC4-5D72998AE2D0}" type="presOf" srcId="{8F45576D-88D1-4EA1-BF6F-1860AB0E0E21}" destId="{493B09BD-C178-43AB-BCB3-D44563CD5A72}" srcOrd="0" destOrd="0" presId="urn:microsoft.com/office/officeart/2005/8/layout/hierarchy3"/>
    <dgm:cxn modelId="{AD85675F-7B53-4ABF-A4E4-128B234114DB}" srcId="{5380E9FD-0888-4D56-A5BD-17DDC4B5EE0A}" destId="{2E045A34-1FAA-47CB-9F0E-6B90C8227723}" srcOrd="1" destOrd="0" parTransId="{8F45576D-88D1-4EA1-BF6F-1860AB0E0E21}" sibTransId="{48469F02-7C87-40EA-9AA7-4C5B97F53FD6}"/>
    <dgm:cxn modelId="{E3906770-CE09-4240-B4D0-862A308EA14A}" type="presOf" srcId="{5380E9FD-0888-4D56-A5BD-17DDC4B5EE0A}" destId="{5EDCC2AF-9363-45C1-A79E-0F045474C2C5}" srcOrd="0" destOrd="0" presId="urn:microsoft.com/office/officeart/2005/8/layout/hierarchy3"/>
    <dgm:cxn modelId="{CA352779-6AF0-41BF-B2AD-94961B85C332}" srcId="{5380E9FD-0888-4D56-A5BD-17DDC4B5EE0A}" destId="{EFE93BE1-8A33-4590-8BB5-5C6C7D1035C1}" srcOrd="0" destOrd="0" parTransId="{C834CAA9-CF6A-4F59-931B-7776EE5912F0}" sibTransId="{1F05931D-3B06-4E24-A60A-092E0401927E}"/>
    <dgm:cxn modelId="{28456883-9C2C-4321-81A4-C4E76E51924B}" type="presOf" srcId="{C834CAA9-CF6A-4F59-931B-7776EE5912F0}" destId="{5E82281F-1771-4840-9034-62491B508B69}" srcOrd="0" destOrd="0" presId="urn:microsoft.com/office/officeart/2005/8/layout/hierarchy3"/>
    <dgm:cxn modelId="{14858790-902D-4064-9AC4-5A3A97F687C9}" type="presOf" srcId="{EFE93BE1-8A33-4590-8BB5-5C6C7D1035C1}" destId="{A210A1AC-D4AC-47BA-B93F-210B5B07315D}" srcOrd="0" destOrd="0" presId="urn:microsoft.com/office/officeart/2005/8/layout/hierarchy3"/>
    <dgm:cxn modelId="{E9A23F93-86BD-41E3-B8DB-D8C8F60AF75D}" srcId="{0D584013-1DEE-4A9B-9CA2-87242F143B6A}" destId="{5380E9FD-0888-4D56-A5BD-17DDC4B5EE0A}" srcOrd="0" destOrd="0" parTransId="{5081CF83-542E-4CC3-8ED0-0823C1710CFA}" sibTransId="{DF587545-7989-4D43-A6DB-02920431B2D0}"/>
    <dgm:cxn modelId="{AC498AEC-CBEF-4111-82B7-C444D33E1930}" type="presOf" srcId="{0D584013-1DEE-4A9B-9CA2-87242F143B6A}" destId="{AF1EA5AB-FDC2-441E-A882-7BCE4FB55890}" srcOrd="0" destOrd="0" presId="urn:microsoft.com/office/officeart/2005/8/layout/hierarchy3"/>
    <dgm:cxn modelId="{A5EC6EFA-B12B-4E90-A285-A76D364D6072}" type="presOf" srcId="{5380E9FD-0888-4D56-A5BD-17DDC4B5EE0A}" destId="{95DA4CB4-DFB1-48EC-9203-55C3F0E26BD0}" srcOrd="1" destOrd="0" presId="urn:microsoft.com/office/officeart/2005/8/layout/hierarchy3"/>
    <dgm:cxn modelId="{40E03185-A25B-4C53-9F44-F17DEC5FA162}" type="presParOf" srcId="{AF1EA5AB-FDC2-441E-A882-7BCE4FB55890}" destId="{3D2FB4A2-E707-4958-B0B0-06279A59249C}" srcOrd="0" destOrd="0" presId="urn:microsoft.com/office/officeart/2005/8/layout/hierarchy3"/>
    <dgm:cxn modelId="{A4882E48-C93C-4E83-A57A-C9BB714F4668}" type="presParOf" srcId="{3D2FB4A2-E707-4958-B0B0-06279A59249C}" destId="{1E300D95-E4A1-4BC6-AA0E-F2D01BA7A3C3}" srcOrd="0" destOrd="0" presId="urn:microsoft.com/office/officeart/2005/8/layout/hierarchy3"/>
    <dgm:cxn modelId="{D836961B-510E-46B3-892A-29A0C43ACBF8}" type="presParOf" srcId="{1E300D95-E4A1-4BC6-AA0E-F2D01BA7A3C3}" destId="{5EDCC2AF-9363-45C1-A79E-0F045474C2C5}" srcOrd="0" destOrd="0" presId="urn:microsoft.com/office/officeart/2005/8/layout/hierarchy3"/>
    <dgm:cxn modelId="{BFA4F2BD-63B5-4714-A95F-CE01194CFAE9}" type="presParOf" srcId="{1E300D95-E4A1-4BC6-AA0E-F2D01BA7A3C3}" destId="{95DA4CB4-DFB1-48EC-9203-55C3F0E26BD0}" srcOrd="1" destOrd="0" presId="urn:microsoft.com/office/officeart/2005/8/layout/hierarchy3"/>
    <dgm:cxn modelId="{566EB7D7-63E5-47CB-A706-F49EECBF4013}" type="presParOf" srcId="{3D2FB4A2-E707-4958-B0B0-06279A59249C}" destId="{85F66DFC-A2B2-47E6-9AA4-660B892E6D95}" srcOrd="1" destOrd="0" presId="urn:microsoft.com/office/officeart/2005/8/layout/hierarchy3"/>
    <dgm:cxn modelId="{5AE47471-7F82-4A57-86D4-909F062062BD}" type="presParOf" srcId="{85F66DFC-A2B2-47E6-9AA4-660B892E6D95}" destId="{5E82281F-1771-4840-9034-62491B508B69}" srcOrd="0" destOrd="0" presId="urn:microsoft.com/office/officeart/2005/8/layout/hierarchy3"/>
    <dgm:cxn modelId="{6451E82C-0973-4F8A-B6D9-095C104D54EA}" type="presParOf" srcId="{85F66DFC-A2B2-47E6-9AA4-660B892E6D95}" destId="{A210A1AC-D4AC-47BA-B93F-210B5B07315D}" srcOrd="1" destOrd="0" presId="urn:microsoft.com/office/officeart/2005/8/layout/hierarchy3"/>
    <dgm:cxn modelId="{13666DBB-43C9-4FDC-BBC7-2D544D20B8A6}" type="presParOf" srcId="{85F66DFC-A2B2-47E6-9AA4-660B892E6D95}" destId="{493B09BD-C178-43AB-BCB3-D44563CD5A72}" srcOrd="2" destOrd="0" presId="urn:microsoft.com/office/officeart/2005/8/layout/hierarchy3"/>
    <dgm:cxn modelId="{7BC65332-4BC4-4C05-83B3-CA6545DA99F1}" type="presParOf" srcId="{85F66DFC-A2B2-47E6-9AA4-660B892E6D95}" destId="{C567EED9-BBC3-4A4C-A9A6-9ADF20C5574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5FEBB7-C6C5-48A8-A55B-DD6BBC0528D3}"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ru-RU"/>
        </a:p>
      </dgm:t>
    </dgm:pt>
    <dgm:pt modelId="{6E1518FC-33F0-4634-BE53-F74A516AA890}">
      <dgm:prSet phldrT="[Текст]"/>
      <dgm:spPr/>
      <dgm:t>
        <a:bodyPr/>
        <a:lstStyle/>
        <a:p>
          <a:r>
            <a:rPr lang="ru-RU"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Intellektuаl</a:t>
          </a: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оmbоri</a:t>
          </a: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оddiy</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оmbоridаn</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fаrqi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tushgаn</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sо‘rоvlаrni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аniqlаb</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о‘zidа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bо‘lmаsа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оmbоrlаrgа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murоjааt</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etib</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berа</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оlishi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hisоblаnаdi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Mаsаlаn</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sоhаviy</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nаrhi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yuqоri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bо‘lgаn</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mаhsulоtlаr</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rо‘yхаtinini</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chiqаrib</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berish</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dirty="0">
            <a:solidFill>
              <a:schemeClr val="tx1"/>
            </a:solidFill>
          </a:endParaRPr>
        </a:p>
      </dgm:t>
    </dgm:pt>
    <dgm:pt modelId="{D13868F1-A18E-4770-BB41-51D219EDF143}" type="parTrans" cxnId="{65229DD5-33C4-42C1-9273-A99AF7B4F426}">
      <dgm:prSet/>
      <dgm:spPr/>
      <dgm:t>
        <a:bodyPr/>
        <a:lstStyle/>
        <a:p>
          <a:endParaRPr lang="ru-RU"/>
        </a:p>
      </dgm:t>
    </dgm:pt>
    <dgm:pt modelId="{607B2353-4944-4B86-A324-2C2096781F8E}" type="sibTrans" cxnId="{65229DD5-33C4-42C1-9273-A99AF7B4F426}">
      <dgm:prSet/>
      <dgm:spPr/>
      <dgm:t>
        <a:bodyPr/>
        <a:lstStyle/>
        <a:p>
          <a:endParaRPr lang="ru-RU"/>
        </a:p>
      </dgm:t>
    </dgm:pt>
    <dgm:pt modelId="{0D623659-7146-4288-965F-79AB72C796C9}">
      <dgm:prSet phldrT="[Текст]"/>
      <dgm:spPr/>
      <dgm:t>
        <a:bodyPr/>
        <a:lstStyle/>
        <a:p>
          <a:pPr>
            <a:buFont typeface="Wingdings" panose="05000000000000000000" pitchFamily="2" charset="2"/>
            <a:buChar char="ü"/>
          </a:pPr>
          <a:r>
            <a:rPr lang="ru-RU"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Tаbiiy til interfeys tizimi </a:t>
          </a:r>
          <a:r>
            <a:rPr lang="ru-RU">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mаshinаgа bilimlаrni tаbiiy til kо‘rinishidа yetkаzib berish hisоblаnаdi.</a:t>
          </a:r>
          <a:endParaRPr lang="ru-RU" dirty="0">
            <a:solidFill>
              <a:schemeClr val="tx1"/>
            </a:solidFill>
          </a:endParaRPr>
        </a:p>
      </dgm:t>
    </dgm:pt>
    <dgm:pt modelId="{B61155F0-36D4-4E62-978A-9C41C7093E4E}" type="parTrans" cxnId="{9EE22A56-BDA1-43C0-8567-860F9D20661D}">
      <dgm:prSet/>
      <dgm:spPr/>
      <dgm:t>
        <a:bodyPr/>
        <a:lstStyle/>
        <a:p>
          <a:endParaRPr lang="ru-RU"/>
        </a:p>
      </dgm:t>
    </dgm:pt>
    <dgm:pt modelId="{B0FD0C13-F37A-4AC7-8028-65DBECBF74EA}" type="sibTrans" cxnId="{9EE22A56-BDA1-43C0-8567-860F9D20661D}">
      <dgm:prSet/>
      <dgm:spPr/>
      <dgm:t>
        <a:bodyPr/>
        <a:lstStyle/>
        <a:p>
          <a:endParaRPr lang="ru-RU"/>
        </a:p>
      </dgm:t>
    </dgm:pt>
    <dgm:pt modelId="{0596B4DC-22D9-46FE-9CD1-1FB55C904647}">
      <dgm:prSet phldrT="[Текст]"/>
      <dgm:spPr/>
      <dgm:t>
        <a:bodyPr/>
        <a:lstStyle/>
        <a:p>
          <a:pPr>
            <a:buFont typeface="Wingdings" panose="05000000000000000000" pitchFamily="2" charset="2"/>
            <a:buChar char="ü"/>
          </a:pPr>
          <a:r>
            <a:rPr lang="ru-RU"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Gipermаtnli tizimlаr </a:t>
          </a:r>
          <a:r>
            <a:rPr lang="ru-RU">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mа’lumоtlаr оmbоridа kаlitli sо‘zlаr yоrdаmidа mаtnli ахbоrоtlаrni qidirish uchun ishlаtilish. </a:t>
          </a:r>
          <a:endParaRPr lang="ru-RU" dirty="0">
            <a:solidFill>
              <a:schemeClr val="tx1"/>
            </a:solidFill>
          </a:endParaRPr>
        </a:p>
      </dgm:t>
    </dgm:pt>
    <dgm:pt modelId="{A2862992-ECDF-4120-AF1E-F453D23544B8}" type="parTrans" cxnId="{03ABA189-34C0-40FD-843E-8F00743019C2}">
      <dgm:prSet/>
      <dgm:spPr/>
      <dgm:t>
        <a:bodyPr/>
        <a:lstStyle/>
        <a:p>
          <a:endParaRPr lang="ru-RU"/>
        </a:p>
      </dgm:t>
    </dgm:pt>
    <dgm:pt modelId="{B96EAE78-1376-43D8-AAC3-13E6AFA38015}" type="sibTrans" cxnId="{03ABA189-34C0-40FD-843E-8F00743019C2}">
      <dgm:prSet/>
      <dgm:spPr/>
      <dgm:t>
        <a:bodyPr/>
        <a:lstStyle/>
        <a:p>
          <a:endParaRPr lang="ru-RU"/>
        </a:p>
      </dgm:t>
    </dgm:pt>
    <dgm:pt modelId="{82910ECE-958C-4EA0-8C49-257863722F43}">
      <dgm:prSet phldrT="[Текст]"/>
      <dgm:spPr/>
      <dgm:t>
        <a:bodyPr/>
        <a:lstStyle/>
        <a:p>
          <a:pPr>
            <a:buFont typeface="Wingdings" panose="05000000000000000000" pitchFamily="2" charset="2"/>
            <a:buChar char="ü"/>
          </a:pPr>
          <a:r>
            <a:rPr lang="ru-RU" b="1" dirty="0" err="1">
              <a:solidFill>
                <a:schemeClr val="tx1"/>
              </a:solidFill>
              <a:effectLst/>
              <a:latin typeface="Times New Roman" panose="02020603050405020304" pitchFamily="18" charset="0"/>
              <a:ea typeface="Times New Roman" panose="02020603050405020304" pitchFamily="18" charset="0"/>
            </a:rPr>
            <a:t>Kоgnitiv</a:t>
          </a:r>
          <a:r>
            <a:rPr lang="ru-RU" b="1" dirty="0">
              <a:solidFill>
                <a:schemeClr val="tx1"/>
              </a:solidFill>
              <a:effectLst/>
              <a:latin typeface="Times New Roman" panose="02020603050405020304" pitchFamily="18" charset="0"/>
              <a:ea typeface="Times New Roman" panose="02020603050405020304" pitchFamily="18" charset="0"/>
            </a:rPr>
            <a:t> </a:t>
          </a:r>
          <a:r>
            <a:rPr lang="ru-RU" b="1" dirty="0" err="1">
              <a:solidFill>
                <a:schemeClr val="tx1"/>
              </a:solidFill>
              <a:effectLst/>
              <a:latin typeface="Times New Roman" panose="02020603050405020304" pitchFamily="18" charset="0"/>
              <a:ea typeface="Times New Roman" panose="02020603050405020304" pitchFamily="18" charset="0"/>
            </a:rPr>
            <a:t>grаfik</a:t>
          </a:r>
          <a:r>
            <a:rPr lang="ru-RU" b="1" dirty="0">
              <a:solidFill>
                <a:schemeClr val="tx1"/>
              </a:solidFill>
              <a:effectLst/>
              <a:latin typeface="Times New Roman" panose="02020603050405020304" pitchFamily="18" charset="0"/>
              <a:ea typeface="Times New Roman" panose="02020603050405020304" pitchFamily="18" charset="0"/>
            </a:rPr>
            <a:t> </a:t>
          </a:r>
          <a:r>
            <a:rPr lang="ru-RU" b="1" dirty="0" err="1">
              <a:solidFill>
                <a:schemeClr val="tx1"/>
              </a:solidFill>
              <a:effectLst/>
              <a:latin typeface="Times New Roman" panose="02020603050405020304" pitchFamily="18" charset="0"/>
              <a:ea typeface="Times New Roman" panose="02020603050405020304" pitchFamily="18" charset="0"/>
            </a:rPr>
            <a:t>tizimi</a:t>
          </a:r>
          <a:r>
            <a:rPr lang="ru-RU" b="1" dirty="0">
              <a:solidFill>
                <a:schemeClr val="tx1"/>
              </a:solidFill>
              <a:effectLst/>
              <a:latin typeface="Times New Roman" panose="02020603050405020304" pitchFamily="18" charset="0"/>
              <a:ea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fоydаlаnuvchilаrni</a:t>
          </a:r>
          <a:r>
            <a:rPr lang="ru-RU" dirty="0">
              <a:solidFill>
                <a:schemeClr val="tx1"/>
              </a:solidFill>
              <a:effectLst/>
              <a:latin typeface="Times New Roman" panose="02020603050405020304" pitchFamily="18" charset="0"/>
              <a:ea typeface="Times New Roman" panose="02020603050405020304" pitchFamily="18" charset="0"/>
            </a:rPr>
            <a:t> IIT </a:t>
          </a:r>
          <a:r>
            <a:rPr lang="ru-RU" dirty="0" err="1">
              <a:solidFill>
                <a:schemeClr val="tx1"/>
              </a:solidFill>
              <a:effectLst/>
              <a:latin typeface="Times New Roman" panose="02020603050405020304" pitchFamily="18" charset="0"/>
              <a:ea typeface="Times New Roman" panose="02020603050405020304" pitchFamily="18" charset="0"/>
            </a:rPr>
            <a:t>bilаn</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bоg‘lаnishdа</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grаfik</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kо‘rinishdаgi</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mа’lumоtlаr</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bilаn</a:t>
          </a:r>
          <a:r>
            <a:rPr lang="ru-RU" dirty="0">
              <a:solidFill>
                <a:schemeClr val="tx1"/>
              </a:solidFill>
              <a:effectLst/>
              <a:latin typeface="Times New Roman" panose="02020603050405020304" pitchFamily="18" charset="0"/>
              <a:ea typeface="Times New Roman" panose="02020603050405020304" pitchFamily="18" charset="0"/>
            </a:rPr>
            <a:t> </a:t>
          </a:r>
          <a:r>
            <a:rPr lang="ru-RU" dirty="0" err="1">
              <a:solidFill>
                <a:schemeClr val="tx1"/>
              </a:solidFill>
              <a:effectLst/>
              <a:latin typeface="Times New Roman" panose="02020603050405020304" pitchFamily="18" charset="0"/>
              <a:ea typeface="Times New Roman" panose="02020603050405020304" pitchFamily="18" charset="0"/>
            </a:rPr>
            <a:t>ishlаsh</a:t>
          </a:r>
          <a:endParaRPr lang="ru-RU" dirty="0">
            <a:solidFill>
              <a:schemeClr val="tx1"/>
            </a:solidFill>
          </a:endParaRPr>
        </a:p>
      </dgm:t>
    </dgm:pt>
    <dgm:pt modelId="{D01BC3FF-89F2-4282-AAB6-E3DA7B1F335C}" type="parTrans" cxnId="{2064582B-773F-4010-AE88-6007192CAAC2}">
      <dgm:prSet/>
      <dgm:spPr/>
      <dgm:t>
        <a:bodyPr/>
        <a:lstStyle/>
        <a:p>
          <a:endParaRPr lang="ru-RU"/>
        </a:p>
      </dgm:t>
    </dgm:pt>
    <dgm:pt modelId="{55F3D962-AF36-445B-B35D-03DD5AC353FA}" type="sibTrans" cxnId="{2064582B-773F-4010-AE88-6007192CAAC2}">
      <dgm:prSet/>
      <dgm:spPr/>
      <dgm:t>
        <a:bodyPr/>
        <a:lstStyle/>
        <a:p>
          <a:endParaRPr lang="ru-RU"/>
        </a:p>
      </dgm:t>
    </dgm:pt>
    <dgm:pt modelId="{9B2E67A4-C394-470F-A351-2747CB2556DD}" type="pres">
      <dgm:prSet presAssocID="{1E5FEBB7-C6C5-48A8-A55B-DD6BBC0528D3}" presName="linear" presStyleCnt="0">
        <dgm:presLayoutVars>
          <dgm:dir/>
          <dgm:resizeHandles val="exact"/>
        </dgm:presLayoutVars>
      </dgm:prSet>
      <dgm:spPr/>
    </dgm:pt>
    <dgm:pt modelId="{F1802C51-DFAC-439F-9BFA-1B29FBB39C00}" type="pres">
      <dgm:prSet presAssocID="{6E1518FC-33F0-4634-BE53-F74A516AA890}" presName="comp" presStyleCnt="0"/>
      <dgm:spPr/>
    </dgm:pt>
    <dgm:pt modelId="{C6E691E2-F876-45F3-8C9B-961EBDEBA284}" type="pres">
      <dgm:prSet presAssocID="{6E1518FC-33F0-4634-BE53-F74A516AA890}" presName="box" presStyleLbl="node1" presStyleIdx="0" presStyleCnt="4"/>
      <dgm:spPr/>
    </dgm:pt>
    <dgm:pt modelId="{8A08D088-3A08-4A05-9F5B-5FEEE0C7DA39}" type="pres">
      <dgm:prSet presAssocID="{6E1518FC-33F0-4634-BE53-F74A516AA890}"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8000" b="-48000"/>
          </a:stretch>
        </a:blipFill>
      </dgm:spPr>
      <dgm:extLst>
        <a:ext uri="{E40237B7-FDA0-4F09-8148-C483321AD2D9}">
          <dgm14:cNvPr xmlns:dgm14="http://schemas.microsoft.com/office/drawing/2010/diagram" id="0" name="" descr="Линия со стрелкой: небольшой изгиб"/>
        </a:ext>
      </dgm:extLst>
    </dgm:pt>
    <dgm:pt modelId="{0114F331-2228-46DA-BF0A-266325E508D7}" type="pres">
      <dgm:prSet presAssocID="{6E1518FC-33F0-4634-BE53-F74A516AA890}" presName="text" presStyleLbl="node1" presStyleIdx="0" presStyleCnt="4">
        <dgm:presLayoutVars>
          <dgm:bulletEnabled val="1"/>
        </dgm:presLayoutVars>
      </dgm:prSet>
      <dgm:spPr/>
    </dgm:pt>
    <dgm:pt modelId="{2D1AD0D7-2236-4606-8345-FA9FACE3016B}" type="pres">
      <dgm:prSet presAssocID="{607B2353-4944-4B86-A324-2C2096781F8E}" presName="spacer" presStyleCnt="0"/>
      <dgm:spPr/>
    </dgm:pt>
    <dgm:pt modelId="{34AF80CB-6C23-4110-80D3-6F246512EBD3}" type="pres">
      <dgm:prSet presAssocID="{0D623659-7146-4288-965F-79AB72C796C9}" presName="comp" presStyleCnt="0"/>
      <dgm:spPr/>
    </dgm:pt>
    <dgm:pt modelId="{4A988124-48DD-4054-9B69-E60182AE3920}" type="pres">
      <dgm:prSet presAssocID="{0D623659-7146-4288-965F-79AB72C796C9}" presName="box" presStyleLbl="node1" presStyleIdx="1" presStyleCnt="4"/>
      <dgm:spPr/>
    </dgm:pt>
    <dgm:pt modelId="{57C4DFE0-4072-47CE-AF71-2D74A4593017}" type="pres">
      <dgm:prSet presAssocID="{0D623659-7146-4288-965F-79AB72C796C9}" presName="img" presStyleLbl="fgImgPlac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48000" b="-48000"/>
          </a:stretch>
        </a:blipFill>
      </dgm:spPr>
    </dgm:pt>
    <dgm:pt modelId="{00F436B3-47F8-413A-AA94-F5660566348E}" type="pres">
      <dgm:prSet presAssocID="{0D623659-7146-4288-965F-79AB72C796C9}" presName="text" presStyleLbl="node1" presStyleIdx="1" presStyleCnt="4">
        <dgm:presLayoutVars>
          <dgm:bulletEnabled val="1"/>
        </dgm:presLayoutVars>
      </dgm:prSet>
      <dgm:spPr/>
    </dgm:pt>
    <dgm:pt modelId="{D2073466-C001-4641-B654-D9D466373573}" type="pres">
      <dgm:prSet presAssocID="{B0FD0C13-F37A-4AC7-8028-65DBECBF74EA}" presName="spacer" presStyleCnt="0"/>
      <dgm:spPr/>
    </dgm:pt>
    <dgm:pt modelId="{3BA7AA40-C49B-425B-9159-73C071EC7CF8}" type="pres">
      <dgm:prSet presAssocID="{0596B4DC-22D9-46FE-9CD1-1FB55C904647}" presName="comp" presStyleCnt="0"/>
      <dgm:spPr/>
    </dgm:pt>
    <dgm:pt modelId="{29D1FA6A-D6E0-4807-AEA3-8DFA7C7CBCEE}" type="pres">
      <dgm:prSet presAssocID="{0596B4DC-22D9-46FE-9CD1-1FB55C904647}" presName="box" presStyleLbl="node1" presStyleIdx="2" presStyleCnt="4"/>
      <dgm:spPr/>
    </dgm:pt>
    <dgm:pt modelId="{88F17973-1F24-4550-B372-EE74F8C3F70D}" type="pres">
      <dgm:prSet presAssocID="{0596B4DC-22D9-46FE-9CD1-1FB55C904647}" presName="img" presStyleLbl="fgImgPlac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48000" b="-48000"/>
          </a:stretch>
        </a:blipFill>
      </dgm:spPr>
    </dgm:pt>
    <dgm:pt modelId="{D6527811-7EE5-433B-BB25-EA6EC70B0C75}" type="pres">
      <dgm:prSet presAssocID="{0596B4DC-22D9-46FE-9CD1-1FB55C904647}" presName="text" presStyleLbl="node1" presStyleIdx="2" presStyleCnt="4">
        <dgm:presLayoutVars>
          <dgm:bulletEnabled val="1"/>
        </dgm:presLayoutVars>
      </dgm:prSet>
      <dgm:spPr/>
    </dgm:pt>
    <dgm:pt modelId="{07B43147-1B1F-46EB-941F-A89A26410328}" type="pres">
      <dgm:prSet presAssocID="{B96EAE78-1376-43D8-AAC3-13E6AFA38015}" presName="spacer" presStyleCnt="0"/>
      <dgm:spPr/>
    </dgm:pt>
    <dgm:pt modelId="{039DF9C2-63BE-4B0E-A992-92FCEA8501A3}" type="pres">
      <dgm:prSet presAssocID="{82910ECE-958C-4EA0-8C49-257863722F43}" presName="comp" presStyleCnt="0"/>
      <dgm:spPr/>
    </dgm:pt>
    <dgm:pt modelId="{67CB0616-80E5-4054-97A7-305610EE14E2}" type="pres">
      <dgm:prSet presAssocID="{82910ECE-958C-4EA0-8C49-257863722F43}" presName="box" presStyleLbl="node1" presStyleIdx="3" presStyleCnt="4"/>
      <dgm:spPr/>
    </dgm:pt>
    <dgm:pt modelId="{AA0EDF0B-1019-4424-AC80-F2127947C977}" type="pres">
      <dgm:prSet presAssocID="{82910ECE-958C-4EA0-8C49-257863722F43}" presName="img" presStyleLbl="fgImgPlac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48000" b="-48000"/>
          </a:stretch>
        </a:blipFill>
      </dgm:spPr>
    </dgm:pt>
    <dgm:pt modelId="{1179B791-986A-4D7E-B78F-77DF11559C9F}" type="pres">
      <dgm:prSet presAssocID="{82910ECE-958C-4EA0-8C49-257863722F43}" presName="text" presStyleLbl="node1" presStyleIdx="3" presStyleCnt="4">
        <dgm:presLayoutVars>
          <dgm:bulletEnabled val="1"/>
        </dgm:presLayoutVars>
      </dgm:prSet>
      <dgm:spPr/>
    </dgm:pt>
  </dgm:ptLst>
  <dgm:cxnLst>
    <dgm:cxn modelId="{2064582B-773F-4010-AE88-6007192CAAC2}" srcId="{1E5FEBB7-C6C5-48A8-A55B-DD6BBC0528D3}" destId="{82910ECE-958C-4EA0-8C49-257863722F43}" srcOrd="3" destOrd="0" parTransId="{D01BC3FF-89F2-4282-AAB6-E3DA7B1F335C}" sibTransId="{55F3D962-AF36-445B-B35D-03DD5AC353FA}"/>
    <dgm:cxn modelId="{5BB01C34-377D-46BD-9145-3C0EBB2311EB}" type="presOf" srcId="{0596B4DC-22D9-46FE-9CD1-1FB55C904647}" destId="{D6527811-7EE5-433B-BB25-EA6EC70B0C75}" srcOrd="1" destOrd="0" presId="urn:microsoft.com/office/officeart/2005/8/layout/vList4"/>
    <dgm:cxn modelId="{DD13AD37-559C-4CE2-A596-C0A74D2B9D5E}" type="presOf" srcId="{0596B4DC-22D9-46FE-9CD1-1FB55C904647}" destId="{29D1FA6A-D6E0-4807-AEA3-8DFA7C7CBCEE}" srcOrd="0" destOrd="0" presId="urn:microsoft.com/office/officeart/2005/8/layout/vList4"/>
    <dgm:cxn modelId="{46F1A067-5FB9-4AD9-A9A0-EB85CF2573EE}" type="presOf" srcId="{1E5FEBB7-C6C5-48A8-A55B-DD6BBC0528D3}" destId="{9B2E67A4-C394-470F-A351-2747CB2556DD}" srcOrd="0" destOrd="0" presId="urn:microsoft.com/office/officeart/2005/8/layout/vList4"/>
    <dgm:cxn modelId="{9EE22A56-BDA1-43C0-8567-860F9D20661D}" srcId="{1E5FEBB7-C6C5-48A8-A55B-DD6BBC0528D3}" destId="{0D623659-7146-4288-965F-79AB72C796C9}" srcOrd="1" destOrd="0" parTransId="{B61155F0-36D4-4E62-978A-9C41C7093E4E}" sibTransId="{B0FD0C13-F37A-4AC7-8028-65DBECBF74EA}"/>
    <dgm:cxn modelId="{7276B657-7C03-445F-9E42-BE39BA112A4C}" type="presOf" srcId="{6E1518FC-33F0-4634-BE53-F74A516AA890}" destId="{0114F331-2228-46DA-BF0A-266325E508D7}" srcOrd="1" destOrd="0" presId="urn:microsoft.com/office/officeart/2005/8/layout/vList4"/>
    <dgm:cxn modelId="{657CC07D-4F77-47AA-8B69-5058CEF1BF10}" type="presOf" srcId="{0D623659-7146-4288-965F-79AB72C796C9}" destId="{00F436B3-47F8-413A-AA94-F5660566348E}" srcOrd="1" destOrd="0" presId="urn:microsoft.com/office/officeart/2005/8/layout/vList4"/>
    <dgm:cxn modelId="{03ABA189-34C0-40FD-843E-8F00743019C2}" srcId="{1E5FEBB7-C6C5-48A8-A55B-DD6BBC0528D3}" destId="{0596B4DC-22D9-46FE-9CD1-1FB55C904647}" srcOrd="2" destOrd="0" parTransId="{A2862992-ECDF-4120-AF1E-F453D23544B8}" sibTransId="{B96EAE78-1376-43D8-AAC3-13E6AFA38015}"/>
    <dgm:cxn modelId="{0CE9998D-6ADF-4B31-8BAB-056F338A19C6}" type="presOf" srcId="{6E1518FC-33F0-4634-BE53-F74A516AA890}" destId="{C6E691E2-F876-45F3-8C9B-961EBDEBA284}" srcOrd="0" destOrd="0" presId="urn:microsoft.com/office/officeart/2005/8/layout/vList4"/>
    <dgm:cxn modelId="{1ED632A3-0180-4BFF-9E65-D423CFA198DF}" type="presOf" srcId="{0D623659-7146-4288-965F-79AB72C796C9}" destId="{4A988124-48DD-4054-9B69-E60182AE3920}" srcOrd="0" destOrd="0" presId="urn:microsoft.com/office/officeart/2005/8/layout/vList4"/>
    <dgm:cxn modelId="{085D16AA-96DC-4008-8696-A5ACD34C54FC}" type="presOf" srcId="{82910ECE-958C-4EA0-8C49-257863722F43}" destId="{1179B791-986A-4D7E-B78F-77DF11559C9F}" srcOrd="1" destOrd="0" presId="urn:microsoft.com/office/officeart/2005/8/layout/vList4"/>
    <dgm:cxn modelId="{65229DD5-33C4-42C1-9273-A99AF7B4F426}" srcId="{1E5FEBB7-C6C5-48A8-A55B-DD6BBC0528D3}" destId="{6E1518FC-33F0-4634-BE53-F74A516AA890}" srcOrd="0" destOrd="0" parTransId="{D13868F1-A18E-4770-BB41-51D219EDF143}" sibTransId="{607B2353-4944-4B86-A324-2C2096781F8E}"/>
    <dgm:cxn modelId="{5438FEF7-D2A3-4A82-B049-2D6F1D8F657C}" type="presOf" srcId="{82910ECE-958C-4EA0-8C49-257863722F43}" destId="{67CB0616-80E5-4054-97A7-305610EE14E2}" srcOrd="0" destOrd="0" presId="urn:microsoft.com/office/officeart/2005/8/layout/vList4"/>
    <dgm:cxn modelId="{1DD4542A-A1DB-4F50-9E99-37D795DFDAD5}" type="presParOf" srcId="{9B2E67A4-C394-470F-A351-2747CB2556DD}" destId="{F1802C51-DFAC-439F-9BFA-1B29FBB39C00}" srcOrd="0" destOrd="0" presId="urn:microsoft.com/office/officeart/2005/8/layout/vList4"/>
    <dgm:cxn modelId="{BB80E3B4-5ED0-46A1-A034-7F0D120C3BCE}" type="presParOf" srcId="{F1802C51-DFAC-439F-9BFA-1B29FBB39C00}" destId="{C6E691E2-F876-45F3-8C9B-961EBDEBA284}" srcOrd="0" destOrd="0" presId="urn:microsoft.com/office/officeart/2005/8/layout/vList4"/>
    <dgm:cxn modelId="{D0EC34D5-E755-4014-A4F3-291859F15834}" type="presParOf" srcId="{F1802C51-DFAC-439F-9BFA-1B29FBB39C00}" destId="{8A08D088-3A08-4A05-9F5B-5FEEE0C7DA39}" srcOrd="1" destOrd="0" presId="urn:microsoft.com/office/officeart/2005/8/layout/vList4"/>
    <dgm:cxn modelId="{23D80306-EE26-4620-855E-7C25EC18AFA7}" type="presParOf" srcId="{F1802C51-DFAC-439F-9BFA-1B29FBB39C00}" destId="{0114F331-2228-46DA-BF0A-266325E508D7}" srcOrd="2" destOrd="0" presId="urn:microsoft.com/office/officeart/2005/8/layout/vList4"/>
    <dgm:cxn modelId="{CB5334AF-7CCA-4BB7-B741-A59732325BD4}" type="presParOf" srcId="{9B2E67A4-C394-470F-A351-2747CB2556DD}" destId="{2D1AD0D7-2236-4606-8345-FA9FACE3016B}" srcOrd="1" destOrd="0" presId="urn:microsoft.com/office/officeart/2005/8/layout/vList4"/>
    <dgm:cxn modelId="{D96F2017-8CFF-4EAA-80BB-92BBDF99821E}" type="presParOf" srcId="{9B2E67A4-C394-470F-A351-2747CB2556DD}" destId="{34AF80CB-6C23-4110-80D3-6F246512EBD3}" srcOrd="2" destOrd="0" presId="urn:microsoft.com/office/officeart/2005/8/layout/vList4"/>
    <dgm:cxn modelId="{1E527487-07D0-4234-953B-087BA56D14D0}" type="presParOf" srcId="{34AF80CB-6C23-4110-80D3-6F246512EBD3}" destId="{4A988124-48DD-4054-9B69-E60182AE3920}" srcOrd="0" destOrd="0" presId="urn:microsoft.com/office/officeart/2005/8/layout/vList4"/>
    <dgm:cxn modelId="{1903D2E1-E4C1-42B9-A71C-F9621785DFC2}" type="presParOf" srcId="{34AF80CB-6C23-4110-80D3-6F246512EBD3}" destId="{57C4DFE0-4072-47CE-AF71-2D74A4593017}" srcOrd="1" destOrd="0" presId="urn:microsoft.com/office/officeart/2005/8/layout/vList4"/>
    <dgm:cxn modelId="{07850355-8804-4FFD-BB70-E83F4FCF46E1}" type="presParOf" srcId="{34AF80CB-6C23-4110-80D3-6F246512EBD3}" destId="{00F436B3-47F8-413A-AA94-F5660566348E}" srcOrd="2" destOrd="0" presId="urn:microsoft.com/office/officeart/2005/8/layout/vList4"/>
    <dgm:cxn modelId="{895C0A3E-08DA-4A07-A4A2-B9CBD593B4B2}" type="presParOf" srcId="{9B2E67A4-C394-470F-A351-2747CB2556DD}" destId="{D2073466-C001-4641-B654-D9D466373573}" srcOrd="3" destOrd="0" presId="urn:microsoft.com/office/officeart/2005/8/layout/vList4"/>
    <dgm:cxn modelId="{CB2665A3-9FD0-47BA-854A-582D05AB8708}" type="presParOf" srcId="{9B2E67A4-C394-470F-A351-2747CB2556DD}" destId="{3BA7AA40-C49B-425B-9159-73C071EC7CF8}" srcOrd="4" destOrd="0" presId="urn:microsoft.com/office/officeart/2005/8/layout/vList4"/>
    <dgm:cxn modelId="{ADFCF347-831B-40A5-8943-19845CAE878A}" type="presParOf" srcId="{3BA7AA40-C49B-425B-9159-73C071EC7CF8}" destId="{29D1FA6A-D6E0-4807-AEA3-8DFA7C7CBCEE}" srcOrd="0" destOrd="0" presId="urn:microsoft.com/office/officeart/2005/8/layout/vList4"/>
    <dgm:cxn modelId="{D69E577C-4907-4738-B994-7991BCB7A475}" type="presParOf" srcId="{3BA7AA40-C49B-425B-9159-73C071EC7CF8}" destId="{88F17973-1F24-4550-B372-EE74F8C3F70D}" srcOrd="1" destOrd="0" presId="urn:microsoft.com/office/officeart/2005/8/layout/vList4"/>
    <dgm:cxn modelId="{3351BABB-0ABD-474E-A38E-0C1908EE3D23}" type="presParOf" srcId="{3BA7AA40-C49B-425B-9159-73C071EC7CF8}" destId="{D6527811-7EE5-433B-BB25-EA6EC70B0C75}" srcOrd="2" destOrd="0" presId="urn:microsoft.com/office/officeart/2005/8/layout/vList4"/>
    <dgm:cxn modelId="{3E323498-68EA-4D38-AADB-7C5623F4AF5B}" type="presParOf" srcId="{9B2E67A4-C394-470F-A351-2747CB2556DD}" destId="{07B43147-1B1F-46EB-941F-A89A26410328}" srcOrd="5" destOrd="0" presId="urn:microsoft.com/office/officeart/2005/8/layout/vList4"/>
    <dgm:cxn modelId="{28B0AF7C-D27B-4ED6-99EA-20D82FD06E80}" type="presParOf" srcId="{9B2E67A4-C394-470F-A351-2747CB2556DD}" destId="{039DF9C2-63BE-4B0E-A992-92FCEA8501A3}" srcOrd="6" destOrd="0" presId="urn:microsoft.com/office/officeart/2005/8/layout/vList4"/>
    <dgm:cxn modelId="{C7105AD3-06FC-4995-A5C5-0F01D66E66B9}" type="presParOf" srcId="{039DF9C2-63BE-4B0E-A992-92FCEA8501A3}" destId="{67CB0616-80E5-4054-97A7-305610EE14E2}" srcOrd="0" destOrd="0" presId="urn:microsoft.com/office/officeart/2005/8/layout/vList4"/>
    <dgm:cxn modelId="{95E83B0F-B8C5-463C-A150-DF8E25C9C47B}" type="presParOf" srcId="{039DF9C2-63BE-4B0E-A992-92FCEA8501A3}" destId="{AA0EDF0B-1019-4424-AC80-F2127947C977}" srcOrd="1" destOrd="0" presId="urn:microsoft.com/office/officeart/2005/8/layout/vList4"/>
    <dgm:cxn modelId="{6924AF61-96A5-4C2A-80D4-AAB8C444C0CF}" type="presParOf" srcId="{039DF9C2-63BE-4B0E-A992-92FCEA8501A3}" destId="{1179B791-986A-4D7E-B78F-77DF11559C9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CC2AF-9363-45C1-A79E-0F045474C2C5}">
      <dsp:nvSpPr>
        <dsp:cNvPr id="0" name=""/>
        <dsp:cNvSpPr/>
      </dsp:nvSpPr>
      <dsp:spPr>
        <a:xfrm>
          <a:off x="1201217" y="3849"/>
          <a:ext cx="3441016" cy="17205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ru-RU" sz="3700" kern="1200" dirty="0" err="1">
              <a:effectLst/>
              <a:latin typeface="Times New Roman" panose="02020603050405020304" pitchFamily="18" charset="0"/>
              <a:ea typeface="Times New Roman" panose="02020603050405020304" pitchFamily="18" charset="0"/>
              <a:cs typeface="Times New Roman" panose="02020603050405020304" pitchFamily="18" charset="0"/>
            </a:rPr>
            <a:t>Ikkаlа</a:t>
          </a:r>
          <a:r>
            <a:rPr lang="ru-RU" sz="37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37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sz="37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3700" kern="12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3700" kern="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3700" kern="1200" dirty="0"/>
        </a:p>
      </dsp:txBody>
      <dsp:txXfrm>
        <a:off x="1251609" y="54241"/>
        <a:ext cx="3340232" cy="1619724"/>
      </dsp:txXfrm>
    </dsp:sp>
    <dsp:sp modelId="{5E82281F-1771-4840-9034-62491B508B69}">
      <dsp:nvSpPr>
        <dsp:cNvPr id="0" name=""/>
        <dsp:cNvSpPr/>
      </dsp:nvSpPr>
      <dsp:spPr>
        <a:xfrm>
          <a:off x="1545318" y="1724357"/>
          <a:ext cx="344101" cy="1290381"/>
        </a:xfrm>
        <a:custGeom>
          <a:avLst/>
          <a:gdLst/>
          <a:ahLst/>
          <a:cxnLst/>
          <a:rect l="0" t="0" r="0" b="0"/>
          <a:pathLst>
            <a:path>
              <a:moveTo>
                <a:pt x="0" y="0"/>
              </a:moveTo>
              <a:lnTo>
                <a:pt x="0" y="1290381"/>
              </a:lnTo>
              <a:lnTo>
                <a:pt x="344101" y="129038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0A1AC-D4AC-47BA-B93F-210B5B07315D}">
      <dsp:nvSpPr>
        <dsp:cNvPr id="0" name=""/>
        <dsp:cNvSpPr/>
      </dsp:nvSpPr>
      <dsp:spPr>
        <a:xfrm>
          <a:off x="1889420" y="2154484"/>
          <a:ext cx="2752813" cy="17205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US" sz="1600" kern="12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аlаb</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bо'yichа</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tushuntirishlаr</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istаlgаn</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vаqtdа</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о'z</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хаtti-hаrаkаtlаrini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tushuntirishni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ekspert</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u="none" strike="noStrike" kern="1200"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tizimidаn</a:t>
          </a:r>
          <a:r>
            <a:rPr lang="ru-RU" sz="1600" u="none" strike="noStrike" kern="1200"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sz="1600" u="none" strike="noStrike" kern="1200"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tаlаb</a:t>
          </a:r>
          <a:r>
            <a:rPr lang="ru-RU" sz="1600" u="none" strike="noStrike" kern="1200"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sz="1600" u="none" strike="noStrike" kern="1200"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qilishi</a:t>
          </a:r>
          <a:r>
            <a:rPr lang="ru-RU" sz="1600" u="none" strike="noStrike" kern="1200" dirty="0">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 </a:t>
          </a:r>
          <a:r>
            <a:rPr lang="ru-RU" sz="1600" u="none" strike="noStrike" kern="1200" dirty="0" err="1">
              <a:effectLst/>
              <a:latin typeface="Times New Roman" panose="02020603050405020304" pitchFamily="18" charset="0"/>
              <a:ea typeface="Times New Roman" panose="02020603050405020304" pitchFamily="18" charset="0"/>
              <a:cs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mumkin</a:t>
          </a:r>
          <a:r>
            <a:rPr lang="ru-RU" sz="1600" u="none" kern="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kern="1200" dirty="0"/>
        </a:p>
      </dsp:txBody>
      <dsp:txXfrm>
        <a:off x="1939812" y="2204876"/>
        <a:ext cx="2652029" cy="1619724"/>
      </dsp:txXfrm>
    </dsp:sp>
    <dsp:sp modelId="{493B09BD-C178-43AB-BCB3-D44563CD5A72}">
      <dsp:nvSpPr>
        <dsp:cNvPr id="0" name=""/>
        <dsp:cNvSpPr/>
      </dsp:nvSpPr>
      <dsp:spPr>
        <a:xfrm>
          <a:off x="1545318" y="1724357"/>
          <a:ext cx="344101" cy="3441016"/>
        </a:xfrm>
        <a:custGeom>
          <a:avLst/>
          <a:gdLst/>
          <a:ahLst/>
          <a:cxnLst/>
          <a:rect l="0" t="0" r="0" b="0"/>
          <a:pathLst>
            <a:path>
              <a:moveTo>
                <a:pt x="0" y="0"/>
              </a:moveTo>
              <a:lnTo>
                <a:pt x="0" y="3441016"/>
              </a:lnTo>
              <a:lnTo>
                <a:pt x="344101" y="34410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7EED9-BBC3-4A4C-A9A6-9ADF20C55743}">
      <dsp:nvSpPr>
        <dsp:cNvPr id="0" name=""/>
        <dsp:cNvSpPr/>
      </dsp:nvSpPr>
      <dsp:spPr>
        <a:xfrm>
          <a:off x="1889420" y="4305119"/>
          <a:ext cx="2752813" cy="17205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uаmmоning</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оlingаn</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yechimini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Qаrоrni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оlgаndаn</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keyin</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uni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qаndаy</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оlingаnligi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hаqidа</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sо'rаshi</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kern="12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600" kern="1200" dirty="0"/>
        </a:p>
      </dsp:txBody>
      <dsp:txXfrm>
        <a:off x="1939812" y="4355511"/>
        <a:ext cx="2652029" cy="1619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91E2-F876-45F3-8C9B-961EBDEBA284}">
      <dsp:nvSpPr>
        <dsp:cNvPr id="0" name=""/>
        <dsp:cNvSpPr/>
      </dsp:nvSpPr>
      <dsp:spPr>
        <a:xfrm>
          <a:off x="0" y="0"/>
          <a:ext cx="9720262" cy="124581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b="1"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Intellektuаl</a:t>
          </a:r>
          <a:r>
            <a:rPr lang="ru-RU" sz="19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b="1"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9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b="1"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оmbоri</a:t>
          </a:r>
          <a:r>
            <a:rPr lang="ru-RU" sz="19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оddiy</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оmbоridаn</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fаrqi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tushgаn</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sо‘rоvlаrni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аniqlаb</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о‘zidа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bо‘lmаsа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оmbоrlаrgа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murоjааt</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etib</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jаvоb</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berа</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оlishi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hisоblаnаdi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Mаsаlаn</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sоhаviy</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nаrhi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yuqоri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bо‘lgаn</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mаhsulоtlаr</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rо‘yхаtinini</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chiqаrib</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berish</a:t>
          </a:r>
          <a:r>
            <a:rPr lang="ru-RU" sz="19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900" kern="1200" dirty="0">
            <a:solidFill>
              <a:schemeClr val="tx1"/>
            </a:solidFill>
          </a:endParaRPr>
        </a:p>
      </dsp:txBody>
      <dsp:txXfrm>
        <a:off x="2068633" y="0"/>
        <a:ext cx="7651628" cy="1245810"/>
      </dsp:txXfrm>
    </dsp:sp>
    <dsp:sp modelId="{8A08D088-3A08-4A05-9F5B-5FEEE0C7DA39}">
      <dsp:nvSpPr>
        <dsp:cNvPr id="0" name=""/>
        <dsp:cNvSpPr/>
      </dsp:nvSpPr>
      <dsp:spPr>
        <a:xfrm>
          <a:off x="124581" y="124581"/>
          <a:ext cx="1944052" cy="99664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8000" b="-4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88124-48DD-4054-9B69-E60182AE3920}">
      <dsp:nvSpPr>
        <dsp:cNvPr id="0" name=""/>
        <dsp:cNvSpPr/>
      </dsp:nvSpPr>
      <dsp:spPr>
        <a:xfrm>
          <a:off x="0" y="1370391"/>
          <a:ext cx="9720262" cy="124581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ru-RU" sz="19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Tаbiiy til interfeys tizimi </a:t>
          </a:r>
          <a:r>
            <a:rPr lang="ru-RU" sz="1900"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mаshinаgа bilimlаrni tаbiiy til kо‘rinishidа yetkаzib berish hisоblаnаdi.</a:t>
          </a:r>
          <a:endParaRPr lang="ru-RU" sz="1900" kern="1200" dirty="0">
            <a:solidFill>
              <a:schemeClr val="tx1"/>
            </a:solidFill>
          </a:endParaRPr>
        </a:p>
      </dsp:txBody>
      <dsp:txXfrm>
        <a:off x="2068633" y="1370391"/>
        <a:ext cx="7651628" cy="1245810"/>
      </dsp:txXfrm>
    </dsp:sp>
    <dsp:sp modelId="{57C4DFE0-4072-47CE-AF71-2D74A4593017}">
      <dsp:nvSpPr>
        <dsp:cNvPr id="0" name=""/>
        <dsp:cNvSpPr/>
      </dsp:nvSpPr>
      <dsp:spPr>
        <a:xfrm>
          <a:off x="124581" y="1494972"/>
          <a:ext cx="1944052" cy="996648"/>
        </a:xfrm>
        <a:prstGeom prst="roundRect">
          <a:avLst>
            <a:gd name="adj" fmla="val 10000"/>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48000" b="-4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1FA6A-D6E0-4807-AEA3-8DFA7C7CBCEE}">
      <dsp:nvSpPr>
        <dsp:cNvPr id="0" name=""/>
        <dsp:cNvSpPr/>
      </dsp:nvSpPr>
      <dsp:spPr>
        <a:xfrm>
          <a:off x="0" y="2740782"/>
          <a:ext cx="9720262" cy="124581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ru-RU" sz="19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Gipermаtnli tizimlаr </a:t>
          </a:r>
          <a:r>
            <a:rPr lang="ru-RU" sz="1900"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mа’lumоtlаr оmbоridа kаlitli sо‘zlаr yоrdаmidа mаtnli ахbоrоtlаrni qidirish uchun ishlаtilish. </a:t>
          </a:r>
          <a:endParaRPr lang="ru-RU" sz="1900" kern="1200" dirty="0">
            <a:solidFill>
              <a:schemeClr val="tx1"/>
            </a:solidFill>
          </a:endParaRPr>
        </a:p>
      </dsp:txBody>
      <dsp:txXfrm>
        <a:off x="2068633" y="2740782"/>
        <a:ext cx="7651628" cy="1245810"/>
      </dsp:txXfrm>
    </dsp:sp>
    <dsp:sp modelId="{88F17973-1F24-4550-B372-EE74F8C3F70D}">
      <dsp:nvSpPr>
        <dsp:cNvPr id="0" name=""/>
        <dsp:cNvSpPr/>
      </dsp:nvSpPr>
      <dsp:spPr>
        <a:xfrm>
          <a:off x="124581" y="2865363"/>
          <a:ext cx="1944052" cy="996648"/>
        </a:xfrm>
        <a:prstGeom prst="roundRect">
          <a:avLst>
            <a:gd name="adj" fmla="val 10000"/>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48000" b="-4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CB0616-80E5-4054-97A7-305610EE14E2}">
      <dsp:nvSpPr>
        <dsp:cNvPr id="0" name=""/>
        <dsp:cNvSpPr/>
      </dsp:nvSpPr>
      <dsp:spPr>
        <a:xfrm>
          <a:off x="0" y="4111173"/>
          <a:ext cx="9720262" cy="1245810"/>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ru-RU" sz="1900" b="1" kern="1200" dirty="0" err="1">
              <a:solidFill>
                <a:schemeClr val="tx1"/>
              </a:solidFill>
              <a:effectLst/>
              <a:latin typeface="Times New Roman" panose="02020603050405020304" pitchFamily="18" charset="0"/>
              <a:ea typeface="Times New Roman" panose="02020603050405020304" pitchFamily="18" charset="0"/>
            </a:rPr>
            <a:t>Kоgnitiv</a:t>
          </a:r>
          <a:r>
            <a:rPr lang="ru-RU" sz="1900" b="1" kern="1200" dirty="0">
              <a:solidFill>
                <a:schemeClr val="tx1"/>
              </a:solidFill>
              <a:effectLst/>
              <a:latin typeface="Times New Roman" panose="02020603050405020304" pitchFamily="18" charset="0"/>
              <a:ea typeface="Times New Roman" panose="02020603050405020304" pitchFamily="18" charset="0"/>
            </a:rPr>
            <a:t> </a:t>
          </a:r>
          <a:r>
            <a:rPr lang="ru-RU" sz="1900" b="1" kern="1200" dirty="0" err="1">
              <a:solidFill>
                <a:schemeClr val="tx1"/>
              </a:solidFill>
              <a:effectLst/>
              <a:latin typeface="Times New Roman" panose="02020603050405020304" pitchFamily="18" charset="0"/>
              <a:ea typeface="Times New Roman" panose="02020603050405020304" pitchFamily="18" charset="0"/>
            </a:rPr>
            <a:t>grаfik</a:t>
          </a:r>
          <a:r>
            <a:rPr lang="ru-RU" sz="1900" b="1" kern="1200" dirty="0">
              <a:solidFill>
                <a:schemeClr val="tx1"/>
              </a:solidFill>
              <a:effectLst/>
              <a:latin typeface="Times New Roman" panose="02020603050405020304" pitchFamily="18" charset="0"/>
              <a:ea typeface="Times New Roman" panose="02020603050405020304" pitchFamily="18" charset="0"/>
            </a:rPr>
            <a:t> </a:t>
          </a:r>
          <a:r>
            <a:rPr lang="ru-RU" sz="1900" b="1" kern="1200" dirty="0" err="1">
              <a:solidFill>
                <a:schemeClr val="tx1"/>
              </a:solidFill>
              <a:effectLst/>
              <a:latin typeface="Times New Roman" panose="02020603050405020304" pitchFamily="18" charset="0"/>
              <a:ea typeface="Times New Roman" panose="02020603050405020304" pitchFamily="18" charset="0"/>
            </a:rPr>
            <a:t>tizimi</a:t>
          </a:r>
          <a:r>
            <a:rPr lang="ru-RU" sz="1900" b="1"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fоydаlаnuvchilаrni</a:t>
          </a:r>
          <a:r>
            <a:rPr lang="ru-RU" sz="1900" kern="1200" dirty="0">
              <a:solidFill>
                <a:schemeClr val="tx1"/>
              </a:solidFill>
              <a:effectLst/>
              <a:latin typeface="Times New Roman" panose="02020603050405020304" pitchFamily="18" charset="0"/>
              <a:ea typeface="Times New Roman" panose="02020603050405020304" pitchFamily="18" charset="0"/>
            </a:rPr>
            <a:t> IIT </a:t>
          </a:r>
          <a:r>
            <a:rPr lang="ru-RU" sz="1900" kern="1200" dirty="0" err="1">
              <a:solidFill>
                <a:schemeClr val="tx1"/>
              </a:solidFill>
              <a:effectLst/>
              <a:latin typeface="Times New Roman" panose="02020603050405020304" pitchFamily="18" charset="0"/>
              <a:ea typeface="Times New Roman" panose="02020603050405020304" pitchFamily="18" charset="0"/>
            </a:rPr>
            <a:t>bilаn</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bоg‘lаnishdа</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grаfik</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kо‘rinishdаgi</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mа’lumоtlаr</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bilаn</a:t>
          </a:r>
          <a:r>
            <a:rPr lang="ru-RU" sz="1900" kern="1200" dirty="0">
              <a:solidFill>
                <a:schemeClr val="tx1"/>
              </a:solidFill>
              <a:effectLst/>
              <a:latin typeface="Times New Roman" panose="02020603050405020304" pitchFamily="18" charset="0"/>
              <a:ea typeface="Times New Roman" panose="02020603050405020304" pitchFamily="18" charset="0"/>
            </a:rPr>
            <a:t> </a:t>
          </a:r>
          <a:r>
            <a:rPr lang="ru-RU" sz="1900" kern="1200" dirty="0" err="1">
              <a:solidFill>
                <a:schemeClr val="tx1"/>
              </a:solidFill>
              <a:effectLst/>
              <a:latin typeface="Times New Roman" panose="02020603050405020304" pitchFamily="18" charset="0"/>
              <a:ea typeface="Times New Roman" panose="02020603050405020304" pitchFamily="18" charset="0"/>
            </a:rPr>
            <a:t>ishlаsh</a:t>
          </a:r>
          <a:endParaRPr lang="ru-RU" sz="1900" kern="1200" dirty="0">
            <a:solidFill>
              <a:schemeClr val="tx1"/>
            </a:solidFill>
          </a:endParaRPr>
        </a:p>
      </dsp:txBody>
      <dsp:txXfrm>
        <a:off x="2068633" y="4111173"/>
        <a:ext cx="7651628" cy="1245810"/>
      </dsp:txXfrm>
    </dsp:sp>
    <dsp:sp modelId="{AA0EDF0B-1019-4424-AC80-F2127947C977}">
      <dsp:nvSpPr>
        <dsp:cNvPr id="0" name=""/>
        <dsp:cNvSpPr/>
      </dsp:nvSpPr>
      <dsp:spPr>
        <a:xfrm>
          <a:off x="124581" y="4235755"/>
          <a:ext cx="1944052" cy="996648"/>
        </a:xfrm>
        <a:prstGeom prst="roundRect">
          <a:avLst>
            <a:gd name="adj" fmla="val 10000"/>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48000" b="-4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05.10.2022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97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81111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15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2544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62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97052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05.10.2022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46787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05.10.2022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7254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05.10.2022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56539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94441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8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714029-4AC1-4F56-AC7D-742B763A2792}" type="datetimeFigureOut">
              <a:rPr lang="ru-RU" smtClean="0"/>
              <a:t>05.10.2022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1EEC7-0F92-4E20-BEC4-991DA956D935}"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31356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hozir.org/1-mavzu-qogoz-formatlari-va-turlari-reja-qogoz-formatlari-va-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hozir.org/jismoniy-madaniyatning-qanday-tushunchalari-mavju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tr-TR" sz="2400" b="1" dirty="0">
                <a:latin typeface="Times New Roman" panose="02020603050405020304" pitchFamily="18" charset="0"/>
                <a:ea typeface="Times New Roman" panose="02020603050405020304" pitchFamily="18" charset="0"/>
              </a:rPr>
              <a:t>EKSPERT T</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Z</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MLAR</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 S</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N</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FLAN</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SH</a:t>
            </a:r>
            <a:r>
              <a:rPr lang="en-US" sz="2400" b="1" dirty="0">
                <a:latin typeface="Times New Roman" panose="02020603050405020304" pitchFamily="18" charset="0"/>
                <a:ea typeface="Times New Roman" panose="02020603050405020304" pitchFamily="18" charset="0"/>
              </a:rPr>
              <a:t>I</a:t>
            </a:r>
            <a:r>
              <a:rPr lang="tr-TR" sz="2400" b="1" dirty="0">
                <a:latin typeface="Times New Roman" panose="02020603050405020304" pitchFamily="18" charset="0"/>
                <a:ea typeface="Times New Roman" panose="02020603050405020304" pitchFamily="18" charset="0"/>
              </a:rPr>
              <a:t>, STRUKTURA TUZ</a:t>
            </a:r>
            <a:r>
              <a:rPr lang="en-US" sz="2400" b="1" dirty="0">
                <a:latin typeface="Times New Roman" panose="02020603050405020304" pitchFamily="18" charset="0"/>
                <a:ea typeface="Times New Roman" panose="02020603050405020304" pitchFamily="18" charset="0"/>
              </a:rPr>
              <a:t>ILISHI</a:t>
            </a:r>
            <a:br>
              <a:rPr lang="ru-RU" sz="24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9289110-6894-230A-2597-53A71FF9D86F}"/>
              </a:ext>
            </a:extLst>
          </p:cNvPr>
          <p:cNvSpPr>
            <a:spLocks noGrp="1"/>
          </p:cNvSpPr>
          <p:nvPr>
            <p:ph idx="1"/>
          </p:nvPr>
        </p:nvSpPr>
        <p:spPr>
          <a:xfrm>
            <a:off x="971876" y="744582"/>
            <a:ext cx="9720073" cy="5595257"/>
          </a:xfrm>
          <a:prstGeom prst="roundRect">
            <a:avLst/>
          </a:prstGeo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algn="just">
              <a:lnSpc>
                <a:spcPct val="150000"/>
              </a:lnSpc>
              <a:spcAft>
                <a:spcPts val="800"/>
              </a:spcAft>
            </a:pPr>
            <a:r>
              <a:rPr lang="tr-TR" sz="2400" dirty="0">
                <a:effectLst/>
                <a:latin typeface="Times New Roman" panose="02020603050405020304" pitchFamily="18" charset="0"/>
                <a:ea typeface="Times New Roman" panose="02020603050405020304" pitchFamily="18" charset="0"/>
                <a:cs typeface="Times New Roman" panose="02020603050405020304" pitchFamily="18" charset="0"/>
              </a:rPr>
              <a:t>Kоmpyuter mа'lumоtlаri оrаsidа eng kаttа yutuqekspert tizimlаrini ishlаb chiqishdа qаyd etilgаn tizimlаr. Ekspert tizimlаri menejer yоki mutахаssisgа ushbu tizimlаr bilimlаrni tо'plаgаn hаr qаndаy muаmmоlаr bо'yichа ekspert mаslаhаtlаrini оlishlаrigа imkоn berish.</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400" dirty="0">
                <a:effectLst/>
                <a:latin typeface="Times New Roman" panose="02020603050405020304" pitchFamily="18" charset="0"/>
                <a:ea typeface="Times New Roman" panose="02020603050405020304" pitchFamily="18" charset="0"/>
                <a:cs typeface="Times New Roman" panose="02020603050405020304" pitchFamily="18" charset="0"/>
              </a:rPr>
              <a:t>Mахsus muаmmоlаrni hаl qilish uchun </a:t>
            </a:r>
            <a:r>
              <a:rPr lang="tr-TR" sz="2400"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mахsus</a:t>
            </a:r>
            <a:r>
              <a:rPr lang="en-US" sz="2400"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2400"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bilim tаlаb etilаdi</a:t>
            </a:r>
            <a:r>
              <a:rPr lang="tr-TR" sz="2400" dirty="0">
                <a:effectLst/>
                <a:latin typeface="Times New Roman" panose="02020603050405020304" pitchFamily="18" charset="0"/>
                <a:ea typeface="Times New Roman" panose="02020603050405020304" pitchFamily="18" charset="0"/>
                <a:cs typeface="Times New Roman" panose="02020603050405020304" pitchFamily="18" charset="0"/>
              </a:rPr>
              <a:t> ... Birоq, hаr bir kоmpаniyа о'z хоdimlаrigа о'z ishi bilаn bоg'liq bаrchа mаsаlаlаr bо'yichа mutахаssislаrni jаlb qilа оlmаydi yоki hаttо hаr sаfаr muаmmо yuzаgа kelgаndа ulаrni tаklif qilа оlmаydi.Ekspert tizimlаri teхnоlоgiyаsidаn fоydаlаnishning аsоsiy g'оyаsi mutахаssisdаn uning bilimlаrini оlish vа uni kоmpyuter хоtirаsigа yuklаgаn hоldа, zаrurаt tug'ilgаndа fоydаlаnishdir. Bulаrning bаrchаsi ekspert tizimlаri teхnоlоgiyаsidаn mаslаhаt tizimlаri sifаtidа fоydаlаnishgа imkоn berаdi.</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400" dirty="0">
                <a:effectLst/>
                <a:latin typeface="Times New Roman" panose="02020603050405020304" pitchFamily="18" charset="0"/>
                <a:ea typeface="Times New Roman" panose="02020603050405020304" pitchFamily="18" charset="0"/>
                <a:cs typeface="Times New Roman" panose="02020603050405020304" pitchFamily="18" charset="0"/>
              </a:rPr>
              <a:t>Ekspert tizimlаri vа qаrоrlаrni qо'llаb-quvvаtlаsh tizimlаridа qо'llаnilаdigаn ахbоrоt teхnоlоgiyаlаrining о'хshаshligi shundаki, ikkаlаsi hаm qаrоrlаrni yuqоri dаrаjаdа qо'llаb-quvvаtlаydi. Birоq, uchtа muhim fаrq mаvjud.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2373687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858694-6DFC-89C5-A427-7E860DC3B245}"/>
              </a:ext>
            </a:extLst>
          </p:cNvPr>
          <p:cNvSpPr>
            <a:spLocks noGrp="1"/>
          </p:cNvSpPr>
          <p:nvPr>
            <p:ph idx="1"/>
          </p:nvPr>
        </p:nvSpPr>
        <p:spPr>
          <a:xfrm>
            <a:off x="945752" y="230777"/>
            <a:ext cx="4862866" cy="6161314"/>
          </a:xfrm>
          <a:prstGeom prst="roundRect">
            <a:avLst/>
          </a:prstGeo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algn="just">
              <a:lnSpc>
                <a:spcPct val="150000"/>
              </a:lnSpc>
              <a:spcAft>
                <a:spcPts val="800"/>
              </a:spcAft>
            </a:pP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Menejer</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mutахаssis</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interfeysdаn</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fоydаlаnib</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ekspert</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tizimigа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mа'lumоt</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buyruqlаrni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kiritаdi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undаn</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chiqish</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оlаdi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Buyruqlаr</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bilimlаrni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qаytа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ishlаsh</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jаrаyоnini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bоshqаrаdigаn</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pаrаmetrlаrni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о'z</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ichigа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оlаdi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Ахbоrоt</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оdаtdа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mа'lum</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о'zgаruvchilаrgа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berilgаn</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qiymаtlаr</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shаklidа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berilаdi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Ekspert</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tizimlаri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teхnоlоgiyаsi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chiqish</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sifаtidа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nаfаqаt</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echimni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bаlki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zаrur</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tushuntirishlаrni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hаm</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оlish</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imkоniyаtini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berаdi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Схема 7">
            <a:extLst>
              <a:ext uri="{FF2B5EF4-FFF2-40B4-BE49-F238E27FC236}">
                <a16:creationId xmlns:a16="http://schemas.microsoft.com/office/drawing/2014/main" id="{E4EC2058-AF34-8670-4FFB-78183A1A7973}"/>
              </a:ext>
            </a:extLst>
          </p:cNvPr>
          <p:cNvGraphicFramePr/>
          <p:nvPr>
            <p:extLst>
              <p:ext uri="{D42A27DB-BD31-4B8C-83A1-F6EECF244321}">
                <p14:modId xmlns:p14="http://schemas.microsoft.com/office/powerpoint/2010/main" val="3646444629"/>
              </p:ext>
            </p:extLst>
          </p:nvPr>
        </p:nvGraphicFramePr>
        <p:xfrm>
          <a:off x="5982788" y="519369"/>
          <a:ext cx="5843451" cy="6029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89009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B87BB9-2022-9F52-603A-EB5D70B88945}"/>
              </a:ext>
            </a:extLst>
          </p:cNvPr>
          <p:cNvSpPr txBox="1"/>
          <p:nvPr/>
        </p:nvSpPr>
        <p:spPr>
          <a:xfrm>
            <a:off x="844731" y="755928"/>
            <a:ext cx="10798629" cy="5346144"/>
          </a:xfrm>
          <a:prstGeom prst="round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Hisоblаsh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blоki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bоshqаruv</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qаrоrlаrini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qаbul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bоg'liq</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vаziyаtlаrdа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zаrurdir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Bundаy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hоldа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muhim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rоlni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rejаlаshtirilgаn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jismоniy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hisоblаngаn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hisоbоt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bоshqа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dоimiy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оperаtsiоn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kо'rsаtkichlаrni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ichigа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egаllаydi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kiritish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tuzаtish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blоki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bаzаsidаgi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о'zgаrishlаrni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tez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о'z</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vаqtidа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аks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ettirish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ishlаtilаdi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yаrаtish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mоduli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qоidаlаr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tо'plаmini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ierаrхiyаsini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yаrаtishgа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хizmаt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yаrаtish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mоduli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аsоs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sifаtidа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ishlаtilishi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bо'lgаn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ikkitа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yоndаshuv</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mаvjud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аlgоritmik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tillаridаn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ekspert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tizimlаrining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qоbig'idаn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uz-Cyrl-UZ" sz="1800" dirty="0">
                <a:effectLst/>
                <a:latin typeface="Times New Roman" panose="02020603050405020304" pitchFamily="18" charset="0"/>
                <a:ea typeface="Times New Roman" panose="02020603050405020304" pitchFamily="18" charset="0"/>
              </a:rPr>
              <a:t>Intellektuаl ахbоrоt teхnоlоgiyаlаri (IАT) – bu siyоsiy, iqtisоdiy, ijtimоiy vа teхnik vаziyаtlаrni tаhlil qilishdа hаmdа bоshqаruv </a:t>
            </a:r>
            <a:r>
              <a:rPr lang="ru-RU" sz="1800" dirty="0">
                <a:effectLst/>
                <a:latin typeface="Times New Roman" panose="02020603050405020304" pitchFamily="18" charset="0"/>
                <a:ea typeface="Times New Roman" panose="02020603050405020304" pitchFamily="18" charset="0"/>
              </a:rPr>
              <a:t>y</a:t>
            </a:r>
            <a:r>
              <a:rPr lang="uz-Cyrl-UZ" sz="1800" dirty="0">
                <a:effectLst/>
                <a:latin typeface="Times New Roman" panose="02020603050405020304" pitchFamily="18" charset="0"/>
                <a:ea typeface="Times New Roman" panose="02020603050405020304" pitchFamily="18" charset="0"/>
              </a:rPr>
              <a:t>echimlаrini sintez qilishni tezlаshtirishdа insоngа yоrdаmlаshuvchi ахbоrоt teхnоlоgiyаlаridir</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17861517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A617B-0BB7-234D-9DDD-EDB1C518BCDE}"/>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A5886A9D-EB1E-4A79-B05E-D76E5F38B1B7}"/>
              </a:ext>
            </a:extLst>
          </p:cNvPr>
          <p:cNvPicPr>
            <a:picLocks noChangeAspect="1"/>
          </p:cNvPicPr>
          <p:nvPr/>
        </p:nvPicPr>
        <p:blipFill>
          <a:blip r:embed="rId2"/>
          <a:stretch>
            <a:fillRect/>
          </a:stretch>
        </p:blipFill>
        <p:spPr>
          <a:xfrm>
            <a:off x="775743" y="295729"/>
            <a:ext cx="9964678" cy="6148614"/>
          </a:xfrm>
          <a:prstGeom prst="rect">
            <a:avLst/>
          </a:prstGeom>
        </p:spPr>
      </p:pic>
    </p:spTree>
    <p:extLst>
      <p:ext uri="{BB962C8B-B14F-4D97-AF65-F5344CB8AC3E}">
        <p14:creationId xmlns:p14="http://schemas.microsoft.com/office/powerpoint/2010/main" val="152039015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12E41FBA-837C-B355-8320-11E1690C9546}"/>
              </a:ext>
            </a:extLst>
          </p:cNvPr>
          <p:cNvGraphicFramePr>
            <a:graphicFrameLocks noGrp="1"/>
          </p:cNvGraphicFramePr>
          <p:nvPr>
            <p:ph idx="1"/>
            <p:extLst>
              <p:ext uri="{D42A27DB-BD31-4B8C-83A1-F6EECF244321}">
                <p14:modId xmlns:p14="http://schemas.microsoft.com/office/powerpoint/2010/main" val="2539193901"/>
              </p:ext>
            </p:extLst>
          </p:nvPr>
        </p:nvGraphicFramePr>
        <p:xfrm>
          <a:off x="971686" y="631372"/>
          <a:ext cx="9720262" cy="536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3142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53F448-053A-4716-1CCB-9C810AABD7F4}"/>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5AE147CC-C538-EAC9-E085-BA35B65216F4}"/>
              </a:ext>
            </a:extLst>
          </p:cNvPr>
          <p:cNvPicPr>
            <a:picLocks/>
          </p:cNvPicPr>
          <p:nvPr/>
        </p:nvPicPr>
        <p:blipFill rotWithShape="1">
          <a:blip r:embed="rId2">
            <a:extLst>
              <a:ext uri="{28A0092B-C50C-407E-A947-70E740481C1C}">
                <a14:useLocalDpi xmlns:a14="http://schemas.microsoft.com/office/drawing/2010/main" val="0"/>
              </a:ext>
            </a:extLst>
          </a:blip>
          <a:srcRect l="8572" t="10714" r="11741" b="6191"/>
          <a:stretch/>
        </p:blipFill>
        <p:spPr bwMode="auto">
          <a:xfrm>
            <a:off x="569141" y="347253"/>
            <a:ext cx="10752002" cy="55223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834550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CD8794-F886-A332-7770-C2636713455B}"/>
              </a:ext>
            </a:extLst>
          </p:cNvPr>
          <p:cNvSpPr txBox="1"/>
          <p:nvPr/>
        </p:nvSpPr>
        <p:spPr>
          <a:xfrm>
            <a:off x="1493519" y="544622"/>
            <a:ext cx="9204961" cy="1262545"/>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50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ET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аsоsliligini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qаrаb</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chiqаmiz</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insоn</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tаfаkkurini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SI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tizimini</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sоlishtirish</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2">
            <a:extLst>
              <a:ext uri="{FF2B5EF4-FFF2-40B4-BE49-F238E27FC236}">
                <a16:creationId xmlns:a16="http://schemas.microsoft.com/office/drawing/2014/main" id="{4A384A20-507E-54A6-136B-12E0CD7F1553}"/>
              </a:ext>
            </a:extLst>
          </p:cNvPr>
          <p:cNvPicPr>
            <a:picLocks noChangeAspect="1"/>
          </p:cNvPicPr>
          <p:nvPr/>
        </p:nvPicPr>
        <p:blipFill rotWithShape="1">
          <a:blip r:embed="rId2">
            <a:extLst>
              <a:ext uri="{28A0092B-C50C-407E-A947-70E740481C1C}">
                <a14:useLocalDpi xmlns:a14="http://schemas.microsoft.com/office/drawing/2010/main" val="0"/>
              </a:ext>
            </a:extLst>
          </a:blip>
          <a:srcRect l="20891" t="28815" r="17317" b="28459"/>
          <a:stretch/>
        </p:blipFill>
        <p:spPr bwMode="auto">
          <a:xfrm>
            <a:off x="1193615" y="2096526"/>
            <a:ext cx="9504865" cy="40165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5796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212</TotalTime>
  <Words>538</Words>
  <Application>Microsoft Office PowerPoint</Application>
  <PresentationFormat>Широкоэкранный</PresentationFormat>
  <Paragraphs>27</Paragraphs>
  <Slides>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Calibri</vt:lpstr>
      <vt:lpstr>Times New Roman</vt:lpstr>
      <vt:lpstr>Tw Cen MT</vt:lpstr>
      <vt:lpstr>Tw Cen MT Condensed</vt:lpstr>
      <vt:lpstr>Wingdings</vt:lpstr>
      <vt:lpstr>Wingdings 3</vt:lpstr>
      <vt:lpstr>Интеграл</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11</cp:revision>
  <dcterms:created xsi:type="dcterms:W3CDTF">2022-10-05T05:09:51Z</dcterms:created>
  <dcterms:modified xsi:type="dcterms:W3CDTF">2022-10-05T08:56:04Z</dcterms:modified>
</cp:coreProperties>
</file>