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10"/>
  </p:notesMasterIdLst>
  <p:sldIdLst>
    <p:sldId id="267" r:id="rId2"/>
    <p:sldId id="456" r:id="rId3"/>
    <p:sldId id="455" r:id="rId4"/>
    <p:sldId id="454" r:id="rId5"/>
    <p:sldId id="453" r:id="rId6"/>
    <p:sldId id="457" r:id="rId7"/>
    <p:sldId id="459" r:id="rId8"/>
    <p:sldId id="45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AC1E0-919A-4C57-9E58-DA78DE73B6B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839367D1-3F27-44CD-81F7-43954F393D82}">
      <dgm:prSet phldrT="[Текст]"/>
      <dgm:spPr/>
      <dgm:t>
        <a:bodyPr/>
        <a:lstStyle/>
        <a:p>
          <a:r>
            <a:rPr lang="ru-RU" b="1" i="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Lоyihаlаsh</a:t>
          </a:r>
          <a:r>
            <a:rPr lang="ru-RU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b="1" i="0" dirty="0">
            <a:solidFill>
              <a:schemeClr val="tx1"/>
            </a:solidFill>
          </a:endParaRPr>
        </a:p>
      </dgm:t>
    </dgm:pt>
    <dgm:pt modelId="{1D8F46A4-AE62-4F17-9651-B589DEBD9B6B}" type="parTrans" cxnId="{382BA794-2A4F-4AEF-9B43-BD9ECDB06589}">
      <dgm:prSet/>
      <dgm:spPr/>
      <dgm:t>
        <a:bodyPr/>
        <a:lstStyle/>
        <a:p>
          <a:endParaRPr lang="ru-RU"/>
        </a:p>
      </dgm:t>
    </dgm:pt>
    <dgm:pt modelId="{98B70DE2-926E-45D1-9CEA-45CC94CF932B}" type="sibTrans" cxnId="{382BA794-2A4F-4AEF-9B43-BD9ECDB06589}">
      <dgm:prSet/>
      <dgm:spPr/>
      <dgm:t>
        <a:bodyPr/>
        <a:lstStyle/>
        <a:p>
          <a:endParaRPr lang="ru-RU"/>
        </a:p>
      </dgm:t>
    </dgm:pt>
    <dgm:pt modelId="{F1C67A7F-08F3-4BB0-9391-DA4B34D3BCF5}">
      <dgm:prSet phldrT="[Текст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  I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nsоn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fаоliyаti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yоki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lоyhаni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yаrаtish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bоʻyichа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tаshkilоt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shungа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оʻхshаshni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bоʻlishi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bоʻlgаn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оbekt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hоlаtlаr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jаmlаnmаsi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mаʻlum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оbʻektni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yаrаtishni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tаvsiyа</a:t>
          </a:r>
          <a:r>
            <a:rPr lang="ru-RU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ru-RU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uni</a:t>
          </a:r>
          <a:r>
            <a:rPr lang="ru-RU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ekspluаtsiyаsi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hisоbdаn</a:t>
          </a:r>
          <a:r>
            <a:rPr lang="ru-RU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chiqishdir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dirty="0"/>
        </a:p>
      </dgm:t>
    </dgm:pt>
    <dgm:pt modelId="{0420E465-33BA-47B7-B21D-B97349EDE6BE}" type="parTrans" cxnId="{AE7E5CC4-1933-495B-A44E-8992F372595F}">
      <dgm:prSet/>
      <dgm:spPr/>
      <dgm:t>
        <a:bodyPr/>
        <a:lstStyle/>
        <a:p>
          <a:endParaRPr lang="ru-RU"/>
        </a:p>
      </dgm:t>
    </dgm:pt>
    <dgm:pt modelId="{B22727B2-D044-4233-8C9A-A5D2C90CEF3B}" type="sibTrans" cxnId="{AE7E5CC4-1933-495B-A44E-8992F372595F}">
      <dgm:prSet/>
      <dgm:spPr/>
      <dgm:t>
        <a:bodyPr/>
        <a:lstStyle/>
        <a:p>
          <a:endParaRPr lang="ru-RU"/>
        </a:p>
      </dgm:t>
    </dgm:pt>
    <dgm:pt modelId="{10258A10-AB1D-422D-A16A-D31F3C96E9CA}">
      <dgm:prSet phldrT="[Текст]"/>
      <dgm:spPr/>
      <dgm:t>
        <a:bodyPr/>
        <a:lstStyle/>
        <a:p>
          <a:r>
            <a:rPr lang="ru-RU" b="1" i="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Lоyihаlаsh</a:t>
          </a:r>
          <a:r>
            <a:rPr lang="ru-RU" b="1" i="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i="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jаrаyоnlаrini</a:t>
          </a:r>
          <a:r>
            <a:rPr lang="ru-RU" b="1" i="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i="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аvtоmаtlаshtirish</a:t>
          </a:r>
          <a:r>
            <a:rPr lang="ru-RU" b="1" i="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i="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аsоslаri</a:t>
          </a:r>
          <a:endParaRPr lang="ru-RU" b="1" i="0" dirty="0">
            <a:solidFill>
              <a:schemeClr val="tx1"/>
            </a:solidFill>
          </a:endParaRPr>
        </a:p>
      </dgm:t>
    </dgm:pt>
    <dgm:pt modelId="{DD3FAE93-D28F-4171-A6C9-A15E3D12AEBB}" type="parTrans" cxnId="{9C2C12C9-C325-4FA1-8EE3-CE3D7C5C2604}">
      <dgm:prSet/>
      <dgm:spPr/>
      <dgm:t>
        <a:bodyPr/>
        <a:lstStyle/>
        <a:p>
          <a:endParaRPr lang="ru-RU"/>
        </a:p>
      </dgm:t>
    </dgm:pt>
    <dgm:pt modelId="{6A63155E-2AA9-46DD-B284-EB68A15412B2}" type="sibTrans" cxnId="{9C2C12C9-C325-4FA1-8EE3-CE3D7C5C2604}">
      <dgm:prSet/>
      <dgm:spPr/>
      <dgm:t>
        <a:bodyPr/>
        <a:lstStyle/>
        <a:p>
          <a:endParaRPr lang="ru-RU"/>
        </a:p>
      </dgm:t>
    </dgm:pt>
    <dgm:pt modelId="{EABDB8A6-22D6-4C20-8F12-4878017D5D65}">
      <dgm:prSet phldrT="[Текст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  F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аnining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mаqsаdi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shundаn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ibоrаtki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lоiyhаlаshdаgi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fаоliyаtdа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muhаndislik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mehnаti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unimdоrligini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kоʻtаrish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ishlоv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muddаtini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qisqаrtirish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ishlаnmаlаrni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sifаtini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оshirish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yаngi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zаmоnаviy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tаkоmillаshgаn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buyumlаrni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yаrаtish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bilаn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оʻsib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bоrаyоtgаn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bоzоr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rаqоbаtidа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yаshоvchаnlikni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tаʻminlаshdаn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ibоrаtdir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dirty="0"/>
        </a:p>
      </dgm:t>
    </dgm:pt>
    <dgm:pt modelId="{D589DCB7-3877-4757-9C80-5699C45A1BAD}" type="parTrans" cxnId="{4FE86020-8299-498E-8FAF-FF4CE0EEB441}">
      <dgm:prSet/>
      <dgm:spPr/>
      <dgm:t>
        <a:bodyPr/>
        <a:lstStyle/>
        <a:p>
          <a:endParaRPr lang="ru-RU"/>
        </a:p>
      </dgm:t>
    </dgm:pt>
    <dgm:pt modelId="{2E4205F9-6BDC-4EF3-A249-FEBA2E670B5C}" type="sibTrans" cxnId="{4FE86020-8299-498E-8FAF-FF4CE0EEB441}">
      <dgm:prSet/>
      <dgm:spPr/>
      <dgm:t>
        <a:bodyPr/>
        <a:lstStyle/>
        <a:p>
          <a:endParaRPr lang="ru-RU"/>
        </a:p>
      </dgm:t>
    </dgm:pt>
    <dgm:pt modelId="{0BAB2726-2BFA-4B15-B9B4-CD6CE93F5995}" type="pres">
      <dgm:prSet presAssocID="{3E7AC1E0-919A-4C57-9E58-DA78DE73B6B0}" presName="Name0" presStyleCnt="0">
        <dgm:presLayoutVars>
          <dgm:dir/>
          <dgm:animLvl val="lvl"/>
          <dgm:resizeHandles val="exact"/>
        </dgm:presLayoutVars>
      </dgm:prSet>
      <dgm:spPr/>
    </dgm:pt>
    <dgm:pt modelId="{F107D50F-F143-436B-A7E0-0946D951135F}" type="pres">
      <dgm:prSet presAssocID="{839367D1-3F27-44CD-81F7-43954F393D82}" presName="composite" presStyleCnt="0"/>
      <dgm:spPr/>
    </dgm:pt>
    <dgm:pt modelId="{0121E87F-E8FC-4EA3-8612-53C712FD27C8}" type="pres">
      <dgm:prSet presAssocID="{839367D1-3F27-44CD-81F7-43954F393D8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6135D84-BD0C-4304-A06B-F7590744D416}" type="pres">
      <dgm:prSet presAssocID="{839367D1-3F27-44CD-81F7-43954F393D82}" presName="desTx" presStyleLbl="alignAccFollowNode1" presStyleIdx="0" presStyleCnt="2">
        <dgm:presLayoutVars>
          <dgm:bulletEnabled val="1"/>
        </dgm:presLayoutVars>
      </dgm:prSet>
      <dgm:spPr/>
    </dgm:pt>
    <dgm:pt modelId="{13863519-034B-45B0-ABC7-92A6DD98884C}" type="pres">
      <dgm:prSet presAssocID="{98B70DE2-926E-45D1-9CEA-45CC94CF932B}" presName="space" presStyleCnt="0"/>
      <dgm:spPr/>
    </dgm:pt>
    <dgm:pt modelId="{37B43377-F504-466A-AC59-F81434056333}" type="pres">
      <dgm:prSet presAssocID="{10258A10-AB1D-422D-A16A-D31F3C96E9CA}" presName="composite" presStyleCnt="0"/>
      <dgm:spPr/>
    </dgm:pt>
    <dgm:pt modelId="{A3CCD0DC-1C56-4B46-A91E-9C62FF9C2658}" type="pres">
      <dgm:prSet presAssocID="{10258A10-AB1D-422D-A16A-D31F3C96E9C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2E21C06-60F2-4D89-AF5F-6D990CC49190}" type="pres">
      <dgm:prSet presAssocID="{10258A10-AB1D-422D-A16A-D31F3C96E9C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FE86020-8299-498E-8FAF-FF4CE0EEB441}" srcId="{10258A10-AB1D-422D-A16A-D31F3C96E9CA}" destId="{EABDB8A6-22D6-4C20-8F12-4878017D5D65}" srcOrd="0" destOrd="0" parTransId="{D589DCB7-3877-4757-9C80-5699C45A1BAD}" sibTransId="{2E4205F9-6BDC-4EF3-A249-FEBA2E670B5C}"/>
    <dgm:cxn modelId="{90B8D763-E747-44A3-B1F7-EF3B6F54BF4E}" type="presOf" srcId="{10258A10-AB1D-422D-A16A-D31F3C96E9CA}" destId="{A3CCD0DC-1C56-4B46-A91E-9C62FF9C2658}" srcOrd="0" destOrd="0" presId="urn:microsoft.com/office/officeart/2005/8/layout/hList1"/>
    <dgm:cxn modelId="{B2A25C81-81CF-416F-B8C2-0036FCB77A50}" type="presOf" srcId="{F1C67A7F-08F3-4BB0-9391-DA4B34D3BCF5}" destId="{B6135D84-BD0C-4304-A06B-F7590744D416}" srcOrd="0" destOrd="0" presId="urn:microsoft.com/office/officeart/2005/8/layout/hList1"/>
    <dgm:cxn modelId="{382BA794-2A4F-4AEF-9B43-BD9ECDB06589}" srcId="{3E7AC1E0-919A-4C57-9E58-DA78DE73B6B0}" destId="{839367D1-3F27-44CD-81F7-43954F393D82}" srcOrd="0" destOrd="0" parTransId="{1D8F46A4-AE62-4F17-9651-B589DEBD9B6B}" sibTransId="{98B70DE2-926E-45D1-9CEA-45CC94CF932B}"/>
    <dgm:cxn modelId="{922949C2-83C2-424E-92BA-C40B43C25BD4}" type="presOf" srcId="{3E7AC1E0-919A-4C57-9E58-DA78DE73B6B0}" destId="{0BAB2726-2BFA-4B15-B9B4-CD6CE93F5995}" srcOrd="0" destOrd="0" presId="urn:microsoft.com/office/officeart/2005/8/layout/hList1"/>
    <dgm:cxn modelId="{AE7E5CC4-1933-495B-A44E-8992F372595F}" srcId="{839367D1-3F27-44CD-81F7-43954F393D82}" destId="{F1C67A7F-08F3-4BB0-9391-DA4B34D3BCF5}" srcOrd="0" destOrd="0" parTransId="{0420E465-33BA-47B7-B21D-B97349EDE6BE}" sibTransId="{B22727B2-D044-4233-8C9A-A5D2C90CEF3B}"/>
    <dgm:cxn modelId="{9C2C12C9-C325-4FA1-8EE3-CE3D7C5C2604}" srcId="{3E7AC1E0-919A-4C57-9E58-DA78DE73B6B0}" destId="{10258A10-AB1D-422D-A16A-D31F3C96E9CA}" srcOrd="1" destOrd="0" parTransId="{DD3FAE93-D28F-4171-A6C9-A15E3D12AEBB}" sibTransId="{6A63155E-2AA9-46DD-B284-EB68A15412B2}"/>
    <dgm:cxn modelId="{FD2291CE-1CBE-41F8-87C3-003DFC77F004}" type="presOf" srcId="{839367D1-3F27-44CD-81F7-43954F393D82}" destId="{0121E87F-E8FC-4EA3-8612-53C712FD27C8}" srcOrd="0" destOrd="0" presId="urn:microsoft.com/office/officeart/2005/8/layout/hList1"/>
    <dgm:cxn modelId="{A89771D5-B59C-4732-9D6A-7F92281FB047}" type="presOf" srcId="{EABDB8A6-22D6-4C20-8F12-4878017D5D65}" destId="{02E21C06-60F2-4D89-AF5F-6D990CC49190}" srcOrd="0" destOrd="0" presId="urn:microsoft.com/office/officeart/2005/8/layout/hList1"/>
    <dgm:cxn modelId="{4D66BD60-BBB0-43C0-AEE7-29E6C6AA3227}" type="presParOf" srcId="{0BAB2726-2BFA-4B15-B9B4-CD6CE93F5995}" destId="{F107D50F-F143-436B-A7E0-0946D951135F}" srcOrd="0" destOrd="0" presId="urn:microsoft.com/office/officeart/2005/8/layout/hList1"/>
    <dgm:cxn modelId="{261C2FF9-9512-469E-AC77-E6EE032FFCA5}" type="presParOf" srcId="{F107D50F-F143-436B-A7E0-0946D951135F}" destId="{0121E87F-E8FC-4EA3-8612-53C712FD27C8}" srcOrd="0" destOrd="0" presId="urn:microsoft.com/office/officeart/2005/8/layout/hList1"/>
    <dgm:cxn modelId="{B0DEAB51-3029-4043-913F-F6966B440986}" type="presParOf" srcId="{F107D50F-F143-436B-A7E0-0946D951135F}" destId="{B6135D84-BD0C-4304-A06B-F7590744D416}" srcOrd="1" destOrd="0" presId="urn:microsoft.com/office/officeart/2005/8/layout/hList1"/>
    <dgm:cxn modelId="{CA517474-998D-4F89-A6E0-1AF9E05C8BF3}" type="presParOf" srcId="{0BAB2726-2BFA-4B15-B9B4-CD6CE93F5995}" destId="{13863519-034B-45B0-ABC7-92A6DD98884C}" srcOrd="1" destOrd="0" presId="urn:microsoft.com/office/officeart/2005/8/layout/hList1"/>
    <dgm:cxn modelId="{503AAAFF-A74D-4060-B03C-A518D8683EB8}" type="presParOf" srcId="{0BAB2726-2BFA-4B15-B9B4-CD6CE93F5995}" destId="{37B43377-F504-466A-AC59-F81434056333}" srcOrd="2" destOrd="0" presId="urn:microsoft.com/office/officeart/2005/8/layout/hList1"/>
    <dgm:cxn modelId="{8C9C0389-A27A-49A9-B520-74B55254CFBA}" type="presParOf" srcId="{37B43377-F504-466A-AC59-F81434056333}" destId="{A3CCD0DC-1C56-4B46-A91E-9C62FF9C2658}" srcOrd="0" destOrd="0" presId="urn:microsoft.com/office/officeart/2005/8/layout/hList1"/>
    <dgm:cxn modelId="{0C5EB7DD-026A-4DA1-A187-7E44E6DE32A4}" type="presParOf" srcId="{37B43377-F504-466A-AC59-F81434056333}" destId="{02E21C06-60F2-4D89-AF5F-6D990CC491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FE7080-28BC-4538-929D-512C08BC4CD5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4DC2E487-9B82-4060-8371-C937DEEE775B}">
      <dgm:prSet phldrT="[Текст]" phldr="1"/>
      <dgm:spPr/>
      <dgm:t>
        <a:bodyPr/>
        <a:lstStyle/>
        <a:p>
          <a:endParaRPr lang="ru-RU" dirty="0"/>
        </a:p>
      </dgm:t>
    </dgm:pt>
    <dgm:pt modelId="{305E59D6-2924-4819-B520-8F959FB8CA25}" type="parTrans" cxnId="{56B975F9-3C05-4EE0-A2AA-3338FD082AE1}">
      <dgm:prSet/>
      <dgm:spPr/>
      <dgm:t>
        <a:bodyPr/>
        <a:lstStyle/>
        <a:p>
          <a:endParaRPr lang="ru-RU"/>
        </a:p>
      </dgm:t>
    </dgm:pt>
    <dgm:pt modelId="{5520AB0A-6F56-4963-A969-DE0E03598D00}" type="sibTrans" cxnId="{56B975F9-3C05-4EE0-A2AA-3338FD082AE1}">
      <dgm:prSet/>
      <dgm:spPr/>
      <dgm:t>
        <a:bodyPr/>
        <a:lstStyle/>
        <a:p>
          <a:endParaRPr lang="ru-RU"/>
        </a:p>
      </dgm:t>
    </dgm:pt>
    <dgm:pt modelId="{0E4CE4B4-3F86-4330-92FA-23A01D978A5E}">
      <dgm:prSet phldrT="[Текст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аngi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mаhsulоtgа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tаlаbni</a:t>
          </a:r>
          <a:r>
            <a:rPr lang="ru-RU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pоydо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bоʻlishi</a:t>
          </a:r>
          <a:endParaRPr lang="ru-RU" dirty="0"/>
        </a:p>
      </dgm:t>
    </dgm:pt>
    <dgm:pt modelId="{8E8E593D-ED79-47DD-978E-2EA3AFB97C88}" type="parTrans" cxnId="{2C988829-C168-44E1-A46E-DEABE7F5F5FB}">
      <dgm:prSet/>
      <dgm:spPr/>
      <dgm:t>
        <a:bodyPr/>
        <a:lstStyle/>
        <a:p>
          <a:endParaRPr lang="ru-RU"/>
        </a:p>
      </dgm:t>
    </dgm:pt>
    <dgm:pt modelId="{39BF6002-E291-465F-AC7A-6C77CFCD1167}" type="sibTrans" cxnId="{2C988829-C168-44E1-A46E-DEABE7F5F5FB}">
      <dgm:prSet/>
      <dgm:spPr/>
      <dgm:t>
        <a:bodyPr/>
        <a:lstStyle/>
        <a:p>
          <a:endParaRPr lang="ru-RU"/>
        </a:p>
      </dgm:t>
    </dgm:pt>
    <dgm:pt modelId="{C797BE7D-F45E-48A9-BA45-B4C47A66DC37}">
      <dgm:prSet phldrT="[Текст]" phldr="1"/>
      <dgm:spPr/>
      <dgm:t>
        <a:bodyPr/>
        <a:lstStyle/>
        <a:p>
          <a:endParaRPr lang="ru-RU" dirty="0"/>
        </a:p>
      </dgm:t>
    </dgm:pt>
    <dgm:pt modelId="{067BAC12-A669-40DD-B9F8-C0F7B5E11B92}" type="parTrans" cxnId="{034AF539-6FC1-491A-9077-54FE8EE60ECF}">
      <dgm:prSet/>
      <dgm:spPr/>
      <dgm:t>
        <a:bodyPr/>
        <a:lstStyle/>
        <a:p>
          <a:endParaRPr lang="ru-RU"/>
        </a:p>
      </dgm:t>
    </dgm:pt>
    <dgm:pt modelId="{4D7261C7-4450-43C0-BE16-FA7FB2DC1609}" type="sibTrans" cxnId="{034AF539-6FC1-491A-9077-54FE8EE60ECF}">
      <dgm:prSet/>
      <dgm:spPr/>
      <dgm:t>
        <a:bodyPr/>
        <a:lstStyle/>
        <a:p>
          <a:endParaRPr lang="ru-RU"/>
        </a:p>
      </dgm:t>
    </dgm:pt>
    <dgm:pt modelId="{A244DA14-AEE4-4130-B74A-D398E63F24ED}">
      <dgm:prSet phldrT="[Текст]"/>
      <dgm:spPr/>
      <dgm:t>
        <a:bodyPr/>
        <a:lstStyle/>
        <a:p>
          <a:r>
            <a: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аngi</a:t>
          </a:r>
          <a:r>
            <a:rPr lang="ru-RU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gʻоyаni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pоydо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bоʻlishi</a:t>
          </a:r>
          <a:endParaRPr lang="ru-RU" dirty="0"/>
        </a:p>
      </dgm:t>
    </dgm:pt>
    <dgm:pt modelId="{B8285346-A776-4D06-B8A8-D4F9BEF430B2}" type="parTrans" cxnId="{E41FC527-A867-45AE-BE43-36434E1102EA}">
      <dgm:prSet/>
      <dgm:spPr/>
      <dgm:t>
        <a:bodyPr/>
        <a:lstStyle/>
        <a:p>
          <a:endParaRPr lang="ru-RU"/>
        </a:p>
      </dgm:t>
    </dgm:pt>
    <dgm:pt modelId="{5FFAB2C4-CA61-4912-82DC-812CC0FD86A8}" type="sibTrans" cxnId="{E41FC527-A867-45AE-BE43-36434E1102EA}">
      <dgm:prSet/>
      <dgm:spPr/>
      <dgm:t>
        <a:bodyPr/>
        <a:lstStyle/>
        <a:p>
          <a:endParaRPr lang="ru-RU"/>
        </a:p>
      </dgm:t>
    </dgm:pt>
    <dgm:pt modelId="{04976932-2C85-4489-B480-7F3D4CE95AAC}">
      <dgm:prSet phldrT="[Текст]" phldr="1"/>
      <dgm:spPr/>
      <dgm:t>
        <a:bodyPr/>
        <a:lstStyle/>
        <a:p>
          <a:endParaRPr lang="ru-RU" dirty="0"/>
        </a:p>
      </dgm:t>
    </dgm:pt>
    <dgm:pt modelId="{2729D91B-9344-4FE8-9067-1BF7C1A4B9D3}" type="parTrans" cxnId="{2697AA62-7B37-440E-8D80-5853674E6719}">
      <dgm:prSet/>
      <dgm:spPr/>
      <dgm:t>
        <a:bodyPr/>
        <a:lstStyle/>
        <a:p>
          <a:endParaRPr lang="ru-RU"/>
        </a:p>
      </dgm:t>
    </dgm:pt>
    <dgm:pt modelId="{F4A1E5B6-515F-468F-8705-731D8168838D}" type="sibTrans" cxnId="{2697AA62-7B37-440E-8D80-5853674E6719}">
      <dgm:prSet/>
      <dgm:spPr/>
      <dgm:t>
        <a:bodyPr/>
        <a:lstStyle/>
        <a:p>
          <a:endParaRPr lang="ru-RU"/>
        </a:p>
      </dgm:t>
    </dgm:pt>
    <dgm:pt modelId="{25B25CBC-4562-4043-A8B4-8759E1125418}">
      <dgm:prSet phldrT="[Текст]"/>
      <dgm:spPr/>
      <dgm:t>
        <a:bodyPr/>
        <a:lstStyle/>
        <a:p>
          <a:r>
            <a: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оiyhаlаsh</a:t>
          </a:r>
          <a:r>
            <a:rPr lang="ru-RU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ru-RU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ishlаb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chiqаrish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ru-RU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оmmаviy</a:t>
          </a:r>
          <a:r>
            <a:rPr lang="ru-RU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mаhsulоt</a:t>
          </a:r>
          <a:r>
            <a:rPr lang="ru-RU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chiqаrish</a:t>
          </a:r>
          <a:endParaRPr lang="ru-RU" dirty="0"/>
        </a:p>
      </dgm:t>
    </dgm:pt>
    <dgm:pt modelId="{E3CE434A-CFB3-4D6B-9211-5154AB640CF2}" type="parTrans" cxnId="{DB40835E-675A-4500-89E4-11C80B8F8070}">
      <dgm:prSet/>
      <dgm:spPr/>
      <dgm:t>
        <a:bodyPr/>
        <a:lstStyle/>
        <a:p>
          <a:endParaRPr lang="ru-RU"/>
        </a:p>
      </dgm:t>
    </dgm:pt>
    <dgm:pt modelId="{510081E6-2BC0-4DBB-ADC7-4341E40D301F}" type="sibTrans" cxnId="{DB40835E-675A-4500-89E4-11C80B8F8070}">
      <dgm:prSet/>
      <dgm:spPr/>
      <dgm:t>
        <a:bodyPr/>
        <a:lstStyle/>
        <a:p>
          <a:endParaRPr lang="ru-RU"/>
        </a:p>
      </dgm:t>
    </dgm:pt>
    <dgm:pt modelId="{D9171EDD-686A-4435-B70B-0674EC5399BA}">
      <dgm:prSet phldrT="[Текст]" phldr="1"/>
      <dgm:spPr/>
      <dgm:t>
        <a:bodyPr/>
        <a:lstStyle/>
        <a:p>
          <a:endParaRPr lang="ru-RU" dirty="0"/>
        </a:p>
      </dgm:t>
    </dgm:pt>
    <dgm:pt modelId="{BAF89692-8B27-4A4F-B4DA-A10992B8A2F8}" type="parTrans" cxnId="{6F084A44-FB2C-4443-B30D-17156FEAC107}">
      <dgm:prSet/>
      <dgm:spPr/>
      <dgm:t>
        <a:bodyPr/>
        <a:lstStyle/>
        <a:p>
          <a:endParaRPr lang="ru-RU"/>
        </a:p>
      </dgm:t>
    </dgm:pt>
    <dgm:pt modelId="{FB688690-0002-4393-97CE-FF489DA15DD7}" type="sibTrans" cxnId="{6F084A44-FB2C-4443-B30D-17156FEAC107}">
      <dgm:prSet/>
      <dgm:spPr/>
      <dgm:t>
        <a:bodyPr/>
        <a:lstStyle/>
        <a:p>
          <a:endParaRPr lang="ru-RU"/>
        </a:p>
      </dgm:t>
    </dgm:pt>
    <dgm:pt modelId="{F7C33F84-4533-4680-B0EF-376E8D7E871A}">
      <dgm:prSet phldrT="[Текст]"/>
      <dgm:spPr/>
      <dgm:t>
        <a:bodyPr/>
        <a:lstStyle/>
        <a:p>
          <a:r>
            <a: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kspluаtаtsiyа</a:t>
          </a:r>
          <a:r>
            <a:rPr lang="ru-RU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fоydаlаnish</a:t>
          </a:r>
          <a:endParaRPr lang="ru-RU" dirty="0"/>
        </a:p>
      </dgm:t>
    </dgm:pt>
    <dgm:pt modelId="{52D0B6B3-F489-4B55-B0AF-91C75C677439}" type="parTrans" cxnId="{729B0A8A-F0CE-4274-B366-6F938CFEEF6F}">
      <dgm:prSet/>
      <dgm:spPr/>
      <dgm:t>
        <a:bodyPr/>
        <a:lstStyle/>
        <a:p>
          <a:endParaRPr lang="ru-RU"/>
        </a:p>
      </dgm:t>
    </dgm:pt>
    <dgm:pt modelId="{3F1970CA-3F79-450C-9BB4-334DFF1A866E}" type="sibTrans" cxnId="{729B0A8A-F0CE-4274-B366-6F938CFEEF6F}">
      <dgm:prSet/>
      <dgm:spPr/>
      <dgm:t>
        <a:bodyPr/>
        <a:lstStyle/>
        <a:p>
          <a:endParaRPr lang="ru-RU"/>
        </a:p>
      </dgm:t>
    </dgm:pt>
    <dgm:pt modelId="{55EEC27C-6072-41D1-BD7B-AF967C9CE2F4}">
      <dgm:prSet phldrT="[Текст]" phldr="1"/>
      <dgm:spPr/>
      <dgm:t>
        <a:bodyPr/>
        <a:lstStyle/>
        <a:p>
          <a:endParaRPr lang="ru-RU"/>
        </a:p>
      </dgm:t>
    </dgm:pt>
    <dgm:pt modelId="{2D79C2DE-950D-46EA-BB52-AA146B8EAC5F}" type="parTrans" cxnId="{25106D61-6415-404E-9713-B868F8598503}">
      <dgm:prSet/>
      <dgm:spPr/>
      <dgm:t>
        <a:bodyPr/>
        <a:lstStyle/>
        <a:p>
          <a:endParaRPr lang="ru-RU"/>
        </a:p>
      </dgm:t>
    </dgm:pt>
    <dgm:pt modelId="{E6B69B1C-FE6F-4603-BBA8-74F889CEC97F}" type="sibTrans" cxnId="{25106D61-6415-404E-9713-B868F8598503}">
      <dgm:prSet/>
      <dgm:spPr/>
      <dgm:t>
        <a:bodyPr/>
        <a:lstStyle/>
        <a:p>
          <a:endParaRPr lang="ru-RU"/>
        </a:p>
      </dgm:t>
    </dgm:pt>
    <dgm:pt modelId="{3B5465AB-0BC8-4CFD-A2DA-2F57AACF06A9}">
      <dgm:prSet phldrT="[Текст]"/>
      <dgm:spPr/>
      <dgm:t>
        <a:bodyPr/>
        <a:lstStyle/>
        <a:p>
          <a:r>
            <a: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erаksiz</a:t>
          </a:r>
          <a:r>
            <a:rPr lang="ru-RU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hоlаtgа</a:t>
          </a:r>
          <a:r>
            <a:rPr lang="ru-RU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kelish</a:t>
          </a:r>
          <a:endParaRPr lang="ru-RU" dirty="0"/>
        </a:p>
      </dgm:t>
    </dgm:pt>
    <dgm:pt modelId="{04A192AA-2E2B-43D6-B1F5-2EA7572C985D}" type="parTrans" cxnId="{D26C886E-1061-40D5-8AFB-46FBEF7ECD98}">
      <dgm:prSet/>
      <dgm:spPr/>
      <dgm:t>
        <a:bodyPr/>
        <a:lstStyle/>
        <a:p>
          <a:endParaRPr lang="ru-RU"/>
        </a:p>
      </dgm:t>
    </dgm:pt>
    <dgm:pt modelId="{8D4D165E-7483-47D9-951C-7ED697BD3A44}" type="sibTrans" cxnId="{D26C886E-1061-40D5-8AFB-46FBEF7ECD98}">
      <dgm:prSet/>
      <dgm:spPr/>
      <dgm:t>
        <a:bodyPr/>
        <a:lstStyle/>
        <a:p>
          <a:endParaRPr lang="ru-RU"/>
        </a:p>
      </dgm:t>
    </dgm:pt>
    <dgm:pt modelId="{4C5B532B-55A5-44C6-AC65-7C121F7342E1}" type="pres">
      <dgm:prSet presAssocID="{86FE7080-28BC-4538-929D-512C08BC4CD5}" presName="linearFlow" presStyleCnt="0">
        <dgm:presLayoutVars>
          <dgm:dir/>
          <dgm:animLvl val="lvl"/>
          <dgm:resizeHandles val="exact"/>
        </dgm:presLayoutVars>
      </dgm:prSet>
      <dgm:spPr/>
    </dgm:pt>
    <dgm:pt modelId="{1D6517D5-F838-479E-B73C-569702EE8277}" type="pres">
      <dgm:prSet presAssocID="{4DC2E487-9B82-4060-8371-C937DEEE775B}" presName="composite" presStyleCnt="0"/>
      <dgm:spPr/>
    </dgm:pt>
    <dgm:pt modelId="{9567F2A6-B3E8-4F1B-A1A1-73EC1758CA24}" type="pres">
      <dgm:prSet presAssocID="{4DC2E487-9B82-4060-8371-C937DEEE775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BBE2613D-4AFE-4C01-9858-CF48BA1F35E1}" type="pres">
      <dgm:prSet presAssocID="{4DC2E487-9B82-4060-8371-C937DEEE775B}" presName="descendantText" presStyleLbl="alignAcc1" presStyleIdx="0" presStyleCnt="5">
        <dgm:presLayoutVars>
          <dgm:bulletEnabled val="1"/>
        </dgm:presLayoutVars>
      </dgm:prSet>
      <dgm:spPr/>
    </dgm:pt>
    <dgm:pt modelId="{61C56EFD-9587-4355-9E60-CD69FC827F1C}" type="pres">
      <dgm:prSet presAssocID="{5520AB0A-6F56-4963-A969-DE0E03598D00}" presName="sp" presStyleCnt="0"/>
      <dgm:spPr/>
    </dgm:pt>
    <dgm:pt modelId="{39BD5B63-F676-47B4-B9AD-2F8B27417E72}" type="pres">
      <dgm:prSet presAssocID="{C797BE7D-F45E-48A9-BA45-B4C47A66DC37}" presName="composite" presStyleCnt="0"/>
      <dgm:spPr/>
    </dgm:pt>
    <dgm:pt modelId="{412FF9A8-0746-4D6B-8941-5B5CBBC44CB0}" type="pres">
      <dgm:prSet presAssocID="{C797BE7D-F45E-48A9-BA45-B4C47A66DC3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2E097A4-7BF9-4B6E-834C-2CA89409053C}" type="pres">
      <dgm:prSet presAssocID="{C797BE7D-F45E-48A9-BA45-B4C47A66DC37}" presName="descendantText" presStyleLbl="alignAcc1" presStyleIdx="1" presStyleCnt="5">
        <dgm:presLayoutVars>
          <dgm:bulletEnabled val="1"/>
        </dgm:presLayoutVars>
      </dgm:prSet>
      <dgm:spPr/>
    </dgm:pt>
    <dgm:pt modelId="{B1968916-80BC-4333-8C98-C363D455EC80}" type="pres">
      <dgm:prSet presAssocID="{4D7261C7-4450-43C0-BE16-FA7FB2DC1609}" presName="sp" presStyleCnt="0"/>
      <dgm:spPr/>
    </dgm:pt>
    <dgm:pt modelId="{9D8DA83D-3CF5-4DF9-ADA3-F792C8485D10}" type="pres">
      <dgm:prSet presAssocID="{04976932-2C85-4489-B480-7F3D4CE95AAC}" presName="composite" presStyleCnt="0"/>
      <dgm:spPr/>
    </dgm:pt>
    <dgm:pt modelId="{B82935DD-A641-47F0-9C26-F7141AACE61D}" type="pres">
      <dgm:prSet presAssocID="{04976932-2C85-4489-B480-7F3D4CE95AA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1D987B46-04A7-4B8A-A21F-6C71471C8A2F}" type="pres">
      <dgm:prSet presAssocID="{04976932-2C85-4489-B480-7F3D4CE95AAC}" presName="descendantText" presStyleLbl="alignAcc1" presStyleIdx="2" presStyleCnt="5">
        <dgm:presLayoutVars>
          <dgm:bulletEnabled val="1"/>
        </dgm:presLayoutVars>
      </dgm:prSet>
      <dgm:spPr/>
    </dgm:pt>
    <dgm:pt modelId="{7662551B-8564-4AD4-BE42-19BA150AE445}" type="pres">
      <dgm:prSet presAssocID="{F4A1E5B6-515F-468F-8705-731D8168838D}" presName="sp" presStyleCnt="0"/>
      <dgm:spPr/>
    </dgm:pt>
    <dgm:pt modelId="{40CAB276-6127-4DB9-9760-9BB7D2C3371C}" type="pres">
      <dgm:prSet presAssocID="{D9171EDD-686A-4435-B70B-0674EC5399BA}" presName="composite" presStyleCnt="0"/>
      <dgm:spPr/>
    </dgm:pt>
    <dgm:pt modelId="{4052F011-761A-460F-8A52-55DC428B97F6}" type="pres">
      <dgm:prSet presAssocID="{D9171EDD-686A-4435-B70B-0674EC5399B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1397B1DC-D2E7-429F-8AAE-F8FEC9F56606}" type="pres">
      <dgm:prSet presAssocID="{D9171EDD-686A-4435-B70B-0674EC5399BA}" presName="descendantText" presStyleLbl="alignAcc1" presStyleIdx="3" presStyleCnt="5">
        <dgm:presLayoutVars>
          <dgm:bulletEnabled val="1"/>
        </dgm:presLayoutVars>
      </dgm:prSet>
      <dgm:spPr/>
    </dgm:pt>
    <dgm:pt modelId="{D7278A28-AE27-4B41-B616-501A7DC35525}" type="pres">
      <dgm:prSet presAssocID="{FB688690-0002-4393-97CE-FF489DA15DD7}" presName="sp" presStyleCnt="0"/>
      <dgm:spPr/>
    </dgm:pt>
    <dgm:pt modelId="{431373AC-8D21-4F65-918B-848198111524}" type="pres">
      <dgm:prSet presAssocID="{55EEC27C-6072-41D1-BD7B-AF967C9CE2F4}" presName="composite" presStyleCnt="0"/>
      <dgm:spPr/>
    </dgm:pt>
    <dgm:pt modelId="{4F47228F-757E-48FB-B8BA-1B3F37F5203E}" type="pres">
      <dgm:prSet presAssocID="{55EEC27C-6072-41D1-BD7B-AF967C9CE2F4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7957185E-6C39-4252-94AC-6FFA9B36A08B}" type="pres">
      <dgm:prSet presAssocID="{55EEC27C-6072-41D1-BD7B-AF967C9CE2F4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0062814-AB7C-4D6A-8DF0-AEDDA27BA499}" type="presOf" srcId="{86FE7080-28BC-4538-929D-512C08BC4CD5}" destId="{4C5B532B-55A5-44C6-AC65-7C121F7342E1}" srcOrd="0" destOrd="0" presId="urn:microsoft.com/office/officeart/2005/8/layout/chevron2"/>
    <dgm:cxn modelId="{AD16971C-4E42-4168-9FD2-C31FCA1A9E5C}" type="presOf" srcId="{4DC2E487-9B82-4060-8371-C937DEEE775B}" destId="{9567F2A6-B3E8-4F1B-A1A1-73EC1758CA24}" srcOrd="0" destOrd="0" presId="urn:microsoft.com/office/officeart/2005/8/layout/chevron2"/>
    <dgm:cxn modelId="{E41FC527-A867-45AE-BE43-36434E1102EA}" srcId="{C797BE7D-F45E-48A9-BA45-B4C47A66DC37}" destId="{A244DA14-AEE4-4130-B74A-D398E63F24ED}" srcOrd="0" destOrd="0" parTransId="{B8285346-A776-4D06-B8A8-D4F9BEF430B2}" sibTransId="{5FFAB2C4-CA61-4912-82DC-812CC0FD86A8}"/>
    <dgm:cxn modelId="{2C988829-C168-44E1-A46E-DEABE7F5F5FB}" srcId="{4DC2E487-9B82-4060-8371-C937DEEE775B}" destId="{0E4CE4B4-3F86-4330-92FA-23A01D978A5E}" srcOrd="0" destOrd="0" parTransId="{8E8E593D-ED79-47DD-978E-2EA3AFB97C88}" sibTransId="{39BF6002-E291-465F-AC7A-6C77CFCD1167}"/>
    <dgm:cxn modelId="{034AF539-6FC1-491A-9077-54FE8EE60ECF}" srcId="{86FE7080-28BC-4538-929D-512C08BC4CD5}" destId="{C797BE7D-F45E-48A9-BA45-B4C47A66DC37}" srcOrd="1" destOrd="0" parTransId="{067BAC12-A669-40DD-B9F8-C0F7B5E11B92}" sibTransId="{4D7261C7-4450-43C0-BE16-FA7FB2DC1609}"/>
    <dgm:cxn modelId="{DB40835E-675A-4500-89E4-11C80B8F8070}" srcId="{04976932-2C85-4489-B480-7F3D4CE95AAC}" destId="{25B25CBC-4562-4043-A8B4-8759E1125418}" srcOrd="0" destOrd="0" parTransId="{E3CE434A-CFB3-4D6B-9211-5154AB640CF2}" sibTransId="{510081E6-2BC0-4DBB-ADC7-4341E40D301F}"/>
    <dgm:cxn modelId="{2B9F0161-8C30-4031-8FF6-DA05466E298D}" type="presOf" srcId="{04976932-2C85-4489-B480-7F3D4CE95AAC}" destId="{B82935DD-A641-47F0-9C26-F7141AACE61D}" srcOrd="0" destOrd="0" presId="urn:microsoft.com/office/officeart/2005/8/layout/chevron2"/>
    <dgm:cxn modelId="{25106D61-6415-404E-9713-B868F8598503}" srcId="{86FE7080-28BC-4538-929D-512C08BC4CD5}" destId="{55EEC27C-6072-41D1-BD7B-AF967C9CE2F4}" srcOrd="4" destOrd="0" parTransId="{2D79C2DE-950D-46EA-BB52-AA146B8EAC5F}" sibTransId="{E6B69B1C-FE6F-4603-BBA8-74F889CEC97F}"/>
    <dgm:cxn modelId="{2697AA62-7B37-440E-8D80-5853674E6719}" srcId="{86FE7080-28BC-4538-929D-512C08BC4CD5}" destId="{04976932-2C85-4489-B480-7F3D4CE95AAC}" srcOrd="2" destOrd="0" parTransId="{2729D91B-9344-4FE8-9067-1BF7C1A4B9D3}" sibTransId="{F4A1E5B6-515F-468F-8705-731D8168838D}"/>
    <dgm:cxn modelId="{6F084A44-FB2C-4443-B30D-17156FEAC107}" srcId="{86FE7080-28BC-4538-929D-512C08BC4CD5}" destId="{D9171EDD-686A-4435-B70B-0674EC5399BA}" srcOrd="3" destOrd="0" parTransId="{BAF89692-8B27-4A4F-B4DA-A10992B8A2F8}" sibTransId="{FB688690-0002-4393-97CE-FF489DA15DD7}"/>
    <dgm:cxn modelId="{DAD08E6B-3004-49B3-AA83-CB89F18B3D62}" type="presOf" srcId="{F7C33F84-4533-4680-B0EF-376E8D7E871A}" destId="{1397B1DC-D2E7-429F-8AAE-F8FEC9F56606}" srcOrd="0" destOrd="0" presId="urn:microsoft.com/office/officeart/2005/8/layout/chevron2"/>
    <dgm:cxn modelId="{D26C886E-1061-40D5-8AFB-46FBEF7ECD98}" srcId="{55EEC27C-6072-41D1-BD7B-AF967C9CE2F4}" destId="{3B5465AB-0BC8-4CFD-A2DA-2F57AACF06A9}" srcOrd="0" destOrd="0" parTransId="{04A192AA-2E2B-43D6-B1F5-2EA7572C985D}" sibTransId="{8D4D165E-7483-47D9-951C-7ED697BD3A44}"/>
    <dgm:cxn modelId="{D06DA04E-A51C-4BBD-AF95-1A9DB5DD46DF}" type="presOf" srcId="{C797BE7D-F45E-48A9-BA45-B4C47A66DC37}" destId="{412FF9A8-0746-4D6B-8941-5B5CBBC44CB0}" srcOrd="0" destOrd="0" presId="urn:microsoft.com/office/officeart/2005/8/layout/chevron2"/>
    <dgm:cxn modelId="{B789DA77-1875-47C1-A1F7-645123E968C8}" type="presOf" srcId="{0E4CE4B4-3F86-4330-92FA-23A01D978A5E}" destId="{BBE2613D-4AFE-4C01-9858-CF48BA1F35E1}" srcOrd="0" destOrd="0" presId="urn:microsoft.com/office/officeart/2005/8/layout/chevron2"/>
    <dgm:cxn modelId="{AD299A7C-7888-4D25-9771-86B2F00930A0}" type="presOf" srcId="{3B5465AB-0BC8-4CFD-A2DA-2F57AACF06A9}" destId="{7957185E-6C39-4252-94AC-6FFA9B36A08B}" srcOrd="0" destOrd="0" presId="urn:microsoft.com/office/officeart/2005/8/layout/chevron2"/>
    <dgm:cxn modelId="{C01CA582-EEE5-481F-BF1E-A52F17407B0D}" type="presOf" srcId="{25B25CBC-4562-4043-A8B4-8759E1125418}" destId="{1D987B46-04A7-4B8A-A21F-6C71471C8A2F}" srcOrd="0" destOrd="0" presId="urn:microsoft.com/office/officeart/2005/8/layout/chevron2"/>
    <dgm:cxn modelId="{729B0A8A-F0CE-4274-B366-6F938CFEEF6F}" srcId="{D9171EDD-686A-4435-B70B-0674EC5399BA}" destId="{F7C33F84-4533-4680-B0EF-376E8D7E871A}" srcOrd="0" destOrd="0" parTransId="{52D0B6B3-F489-4B55-B0AF-91C75C677439}" sibTransId="{3F1970CA-3F79-450C-9BB4-334DFF1A866E}"/>
    <dgm:cxn modelId="{D19E2D8B-EA01-43F0-8028-B7D34115ECFD}" type="presOf" srcId="{D9171EDD-686A-4435-B70B-0674EC5399BA}" destId="{4052F011-761A-460F-8A52-55DC428B97F6}" srcOrd="0" destOrd="0" presId="urn:microsoft.com/office/officeart/2005/8/layout/chevron2"/>
    <dgm:cxn modelId="{C921768B-4260-4BF7-995D-C5C35D03C4EA}" type="presOf" srcId="{55EEC27C-6072-41D1-BD7B-AF967C9CE2F4}" destId="{4F47228F-757E-48FB-B8BA-1B3F37F5203E}" srcOrd="0" destOrd="0" presId="urn:microsoft.com/office/officeart/2005/8/layout/chevron2"/>
    <dgm:cxn modelId="{EF744FF7-1731-498E-A960-2502BA73C7C4}" type="presOf" srcId="{A244DA14-AEE4-4130-B74A-D398E63F24ED}" destId="{62E097A4-7BF9-4B6E-834C-2CA89409053C}" srcOrd="0" destOrd="0" presId="urn:microsoft.com/office/officeart/2005/8/layout/chevron2"/>
    <dgm:cxn modelId="{56B975F9-3C05-4EE0-A2AA-3338FD082AE1}" srcId="{86FE7080-28BC-4538-929D-512C08BC4CD5}" destId="{4DC2E487-9B82-4060-8371-C937DEEE775B}" srcOrd="0" destOrd="0" parTransId="{305E59D6-2924-4819-B520-8F959FB8CA25}" sibTransId="{5520AB0A-6F56-4963-A969-DE0E03598D00}"/>
    <dgm:cxn modelId="{2C8349EC-B4A6-40B0-8B19-57AAD177AB1F}" type="presParOf" srcId="{4C5B532B-55A5-44C6-AC65-7C121F7342E1}" destId="{1D6517D5-F838-479E-B73C-569702EE8277}" srcOrd="0" destOrd="0" presId="urn:microsoft.com/office/officeart/2005/8/layout/chevron2"/>
    <dgm:cxn modelId="{22391BB2-C622-4644-B028-ED7D430F304D}" type="presParOf" srcId="{1D6517D5-F838-479E-B73C-569702EE8277}" destId="{9567F2A6-B3E8-4F1B-A1A1-73EC1758CA24}" srcOrd="0" destOrd="0" presId="urn:microsoft.com/office/officeart/2005/8/layout/chevron2"/>
    <dgm:cxn modelId="{68A59EC6-9967-4BD7-9394-EB82B2E48C24}" type="presParOf" srcId="{1D6517D5-F838-479E-B73C-569702EE8277}" destId="{BBE2613D-4AFE-4C01-9858-CF48BA1F35E1}" srcOrd="1" destOrd="0" presId="urn:microsoft.com/office/officeart/2005/8/layout/chevron2"/>
    <dgm:cxn modelId="{D7F94A9A-24AE-4668-BD59-D176E197FB21}" type="presParOf" srcId="{4C5B532B-55A5-44C6-AC65-7C121F7342E1}" destId="{61C56EFD-9587-4355-9E60-CD69FC827F1C}" srcOrd="1" destOrd="0" presId="urn:microsoft.com/office/officeart/2005/8/layout/chevron2"/>
    <dgm:cxn modelId="{1DCCD528-FE55-4A41-A023-E9389D787BAB}" type="presParOf" srcId="{4C5B532B-55A5-44C6-AC65-7C121F7342E1}" destId="{39BD5B63-F676-47B4-B9AD-2F8B27417E72}" srcOrd="2" destOrd="0" presId="urn:microsoft.com/office/officeart/2005/8/layout/chevron2"/>
    <dgm:cxn modelId="{1A7F83BD-8B96-46A2-BAD9-63EE83C13207}" type="presParOf" srcId="{39BD5B63-F676-47B4-B9AD-2F8B27417E72}" destId="{412FF9A8-0746-4D6B-8941-5B5CBBC44CB0}" srcOrd="0" destOrd="0" presId="urn:microsoft.com/office/officeart/2005/8/layout/chevron2"/>
    <dgm:cxn modelId="{5294AF92-0CD0-47B1-B6AC-292EC2361CC3}" type="presParOf" srcId="{39BD5B63-F676-47B4-B9AD-2F8B27417E72}" destId="{62E097A4-7BF9-4B6E-834C-2CA89409053C}" srcOrd="1" destOrd="0" presId="urn:microsoft.com/office/officeart/2005/8/layout/chevron2"/>
    <dgm:cxn modelId="{51791D76-2007-48E2-9EB5-33B0906EFD07}" type="presParOf" srcId="{4C5B532B-55A5-44C6-AC65-7C121F7342E1}" destId="{B1968916-80BC-4333-8C98-C363D455EC80}" srcOrd="3" destOrd="0" presId="urn:microsoft.com/office/officeart/2005/8/layout/chevron2"/>
    <dgm:cxn modelId="{91582AE6-A8CD-465A-8A1E-7D6C5CD37825}" type="presParOf" srcId="{4C5B532B-55A5-44C6-AC65-7C121F7342E1}" destId="{9D8DA83D-3CF5-4DF9-ADA3-F792C8485D10}" srcOrd="4" destOrd="0" presId="urn:microsoft.com/office/officeart/2005/8/layout/chevron2"/>
    <dgm:cxn modelId="{CAC58A27-D1BD-41AE-B358-AD1B454638B8}" type="presParOf" srcId="{9D8DA83D-3CF5-4DF9-ADA3-F792C8485D10}" destId="{B82935DD-A641-47F0-9C26-F7141AACE61D}" srcOrd="0" destOrd="0" presId="urn:microsoft.com/office/officeart/2005/8/layout/chevron2"/>
    <dgm:cxn modelId="{C55DF562-E8A7-4ABD-8FEC-0197952E6777}" type="presParOf" srcId="{9D8DA83D-3CF5-4DF9-ADA3-F792C8485D10}" destId="{1D987B46-04A7-4B8A-A21F-6C71471C8A2F}" srcOrd="1" destOrd="0" presId="urn:microsoft.com/office/officeart/2005/8/layout/chevron2"/>
    <dgm:cxn modelId="{CD641C79-0543-4B15-86F7-3ECDCFB3760E}" type="presParOf" srcId="{4C5B532B-55A5-44C6-AC65-7C121F7342E1}" destId="{7662551B-8564-4AD4-BE42-19BA150AE445}" srcOrd="5" destOrd="0" presId="urn:microsoft.com/office/officeart/2005/8/layout/chevron2"/>
    <dgm:cxn modelId="{15AE8808-FAA3-4BB0-BBB4-149D5CBAF930}" type="presParOf" srcId="{4C5B532B-55A5-44C6-AC65-7C121F7342E1}" destId="{40CAB276-6127-4DB9-9760-9BB7D2C3371C}" srcOrd="6" destOrd="0" presId="urn:microsoft.com/office/officeart/2005/8/layout/chevron2"/>
    <dgm:cxn modelId="{FBF52036-F25A-43AD-94FF-5CA44D4A0270}" type="presParOf" srcId="{40CAB276-6127-4DB9-9760-9BB7D2C3371C}" destId="{4052F011-761A-460F-8A52-55DC428B97F6}" srcOrd="0" destOrd="0" presId="urn:microsoft.com/office/officeart/2005/8/layout/chevron2"/>
    <dgm:cxn modelId="{971882E9-3740-402A-9C1C-07B65FCD0FD1}" type="presParOf" srcId="{40CAB276-6127-4DB9-9760-9BB7D2C3371C}" destId="{1397B1DC-D2E7-429F-8AAE-F8FEC9F56606}" srcOrd="1" destOrd="0" presId="urn:microsoft.com/office/officeart/2005/8/layout/chevron2"/>
    <dgm:cxn modelId="{B42A192B-B5F4-4B43-B740-D12574A539B6}" type="presParOf" srcId="{4C5B532B-55A5-44C6-AC65-7C121F7342E1}" destId="{D7278A28-AE27-4B41-B616-501A7DC35525}" srcOrd="7" destOrd="0" presId="urn:microsoft.com/office/officeart/2005/8/layout/chevron2"/>
    <dgm:cxn modelId="{32A0932D-2E53-44E8-A5A0-8147FFA958F6}" type="presParOf" srcId="{4C5B532B-55A5-44C6-AC65-7C121F7342E1}" destId="{431373AC-8D21-4F65-918B-848198111524}" srcOrd="8" destOrd="0" presId="urn:microsoft.com/office/officeart/2005/8/layout/chevron2"/>
    <dgm:cxn modelId="{22BE57E4-F96E-4F63-9B19-556FD0CFC4EE}" type="presParOf" srcId="{431373AC-8D21-4F65-918B-848198111524}" destId="{4F47228F-757E-48FB-B8BA-1B3F37F5203E}" srcOrd="0" destOrd="0" presId="urn:microsoft.com/office/officeart/2005/8/layout/chevron2"/>
    <dgm:cxn modelId="{CC3A4860-7EDC-4C01-9D14-DA5A1FB59305}" type="presParOf" srcId="{431373AC-8D21-4F65-918B-848198111524}" destId="{7957185E-6C39-4252-94AC-6FFA9B36A08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F6C53E-4DF3-4ED9-8680-4B591286CB1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93A55C2-700B-437A-B0F8-E2D54405F098}">
      <dgm:prSet phldrT="[Текст]" custT="1"/>
      <dgm:spPr/>
      <dgm:t>
        <a:bodyPr/>
        <a:lstStyle/>
        <a:p>
          <a:r>
            <a:rPr lang="ru-RU" sz="2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chizmа</a:t>
          </a:r>
          <a:r>
            <a:rPr lang="ru-RU" sz="2000" spc="-1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аsbоblаr</a:t>
          </a:r>
          <a:r>
            <a:rPr lang="ru-RU" sz="2000" spc="-1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yоrdаmidа</a:t>
          </a:r>
          <a:r>
            <a:rPr lang="ru-RU" sz="2000" spc="-1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qоʻldа</a:t>
          </a:r>
          <a:r>
            <a:rPr lang="ru-RU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2000" spc="33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mаsаlаn</a:t>
          </a:r>
          <a:r>
            <a:rPr lang="ru-RU" sz="2000" spc="-1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chizmа</a:t>
          </a:r>
          <a:r>
            <a:rPr lang="ru-RU" sz="2000" spc="-1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stоldа</a:t>
          </a:r>
          <a:endParaRPr lang="ru-RU" sz="2000" dirty="0">
            <a:solidFill>
              <a:schemeClr val="tx1"/>
            </a:solidFill>
          </a:endParaRPr>
        </a:p>
      </dgm:t>
    </dgm:pt>
    <dgm:pt modelId="{19B35278-9C1F-488E-A5BC-B5BD1D433E70}" type="parTrans" cxnId="{8C68A2B5-A13B-4208-887D-C3575074AF79}">
      <dgm:prSet/>
      <dgm:spPr/>
      <dgm:t>
        <a:bodyPr/>
        <a:lstStyle/>
        <a:p>
          <a:endParaRPr lang="ru-RU"/>
        </a:p>
      </dgm:t>
    </dgm:pt>
    <dgm:pt modelId="{8BA1C57C-BCA6-4A11-BAF5-D3A731A294CF}" type="sibTrans" cxnId="{8C68A2B5-A13B-4208-887D-C3575074AF79}">
      <dgm:prSet/>
      <dgm:spPr/>
      <dgm:t>
        <a:bodyPr/>
        <a:lstStyle/>
        <a:p>
          <a:endParaRPr lang="ru-RU"/>
        </a:p>
      </dgm:t>
    </dgm:pt>
    <dgm:pt modelId="{8B70F43C-6464-4AEB-A419-DE918FE10827}">
      <dgm:prSet phldrT="[Текст]" custT="1"/>
      <dgm:spPr/>
      <dgm:t>
        <a:bodyPr/>
        <a:lstStyle/>
        <a:p>
          <a:r>
            <a:rPr lang="ru-RU" sz="2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аvtоmаtlаshtirilgаn</a:t>
          </a:r>
          <a:r>
            <a:rPr lang="ru-RU" sz="2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hоldа</a:t>
          </a:r>
          <a:r>
            <a:rPr lang="ru-RU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-</a:t>
          </a:r>
          <a:r>
            <a:rPr lang="ru-RU" sz="2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lоyihаlаsh</a:t>
          </a:r>
          <a:r>
            <a:rPr lang="ru-RU" sz="2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ishlаrini</a:t>
          </a:r>
          <a:r>
            <a:rPr lang="ru-RU" sz="2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аvtоmаtlаshtirish</a:t>
          </a:r>
          <a:r>
            <a:rPr lang="ru-RU" sz="2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yоrdаmidа</a:t>
          </a:r>
          <a:r>
            <a:rPr lang="ru-RU" sz="20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(LIАT);</a:t>
          </a:r>
          <a:endParaRPr lang="ru-RU" sz="2000" dirty="0">
            <a:solidFill>
              <a:schemeClr val="tx1"/>
            </a:solidFill>
          </a:endParaRPr>
        </a:p>
      </dgm:t>
    </dgm:pt>
    <dgm:pt modelId="{D6B3F4BF-3285-41C7-AC93-59575644E143}" type="parTrans" cxnId="{D2C0B4FF-0A97-4A77-ABA2-EF91FCB684C4}">
      <dgm:prSet/>
      <dgm:spPr/>
      <dgm:t>
        <a:bodyPr/>
        <a:lstStyle/>
        <a:p>
          <a:endParaRPr lang="ru-RU"/>
        </a:p>
      </dgm:t>
    </dgm:pt>
    <dgm:pt modelId="{A7D7073B-D873-4951-8938-97F3FBDE5996}" type="sibTrans" cxnId="{D2C0B4FF-0A97-4A77-ABA2-EF91FCB684C4}">
      <dgm:prSet/>
      <dgm:spPr/>
      <dgm:t>
        <a:bodyPr/>
        <a:lstStyle/>
        <a:p>
          <a:endParaRPr lang="ru-RU"/>
        </a:p>
      </dgm:t>
    </dgm:pt>
    <dgm:pt modelId="{8F563EC5-9744-4312-BAE1-6CDDA1AD0403}">
      <dgm:prSet phldrT="[Текст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ru-RU" sz="2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аvtоmаtik</a:t>
          </a:r>
          <a:r>
            <a:rPr lang="ru-RU" sz="20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ru-RU" sz="2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оdаm</a:t>
          </a:r>
          <a:r>
            <a:rPr lang="ru-RU" sz="2000" spc="-2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qаtnаshmаsdаn</a:t>
          </a:r>
          <a:r>
            <a:rPr lang="ru-RU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ru-RU" sz="2000" spc="-1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intellektuаl</a:t>
          </a:r>
          <a:r>
            <a:rPr lang="ru-RU" sz="2000" spc="-1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infоrmаtiоn</a:t>
          </a:r>
          <a:r>
            <a:rPr lang="ru-RU" sz="2000" spc="-1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tizim</a:t>
          </a:r>
          <a:r>
            <a:rPr lang="ru-RU" sz="2000" spc="-1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yоrdаmidа</a:t>
          </a:r>
          <a:r>
            <a:rPr lang="ru-RU" sz="20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(IIT).</a:t>
          </a:r>
          <a:endParaRPr lang="ru-RU" sz="2000" dirty="0">
            <a:solidFill>
              <a:schemeClr val="tx1"/>
            </a:solidFill>
          </a:endParaRPr>
        </a:p>
      </dgm:t>
    </dgm:pt>
    <dgm:pt modelId="{488D5929-67D8-4544-AAD2-C526DCBE3A82}" type="parTrans" cxnId="{11ADA556-DD4D-4B11-977D-27EA0AAC5800}">
      <dgm:prSet/>
      <dgm:spPr/>
      <dgm:t>
        <a:bodyPr/>
        <a:lstStyle/>
        <a:p>
          <a:endParaRPr lang="ru-RU"/>
        </a:p>
      </dgm:t>
    </dgm:pt>
    <dgm:pt modelId="{663559C4-743C-4129-BA39-4617EA1DE7CE}" type="sibTrans" cxnId="{11ADA556-DD4D-4B11-977D-27EA0AAC5800}">
      <dgm:prSet/>
      <dgm:spPr/>
      <dgm:t>
        <a:bodyPr/>
        <a:lstStyle/>
        <a:p>
          <a:endParaRPr lang="ru-RU"/>
        </a:p>
      </dgm:t>
    </dgm:pt>
    <dgm:pt modelId="{7071BD7A-4D1A-43E0-919F-922846CC2DEC}" type="pres">
      <dgm:prSet presAssocID="{21F6C53E-4DF3-4ED9-8680-4B591286CB1D}" presName="linear" presStyleCnt="0">
        <dgm:presLayoutVars>
          <dgm:dir/>
          <dgm:animLvl val="lvl"/>
          <dgm:resizeHandles val="exact"/>
        </dgm:presLayoutVars>
      </dgm:prSet>
      <dgm:spPr/>
    </dgm:pt>
    <dgm:pt modelId="{8F85E75E-522F-42FD-9A75-3F76F658A544}" type="pres">
      <dgm:prSet presAssocID="{093A55C2-700B-437A-B0F8-E2D54405F098}" presName="parentLin" presStyleCnt="0"/>
      <dgm:spPr/>
    </dgm:pt>
    <dgm:pt modelId="{8C7B7464-EC6F-46BF-8EDB-4B5783264D26}" type="pres">
      <dgm:prSet presAssocID="{093A55C2-700B-437A-B0F8-E2D54405F098}" presName="parentLeftMargin" presStyleLbl="node1" presStyleIdx="0" presStyleCnt="3"/>
      <dgm:spPr/>
    </dgm:pt>
    <dgm:pt modelId="{9C996834-2C09-4394-90F2-EE606570D33C}" type="pres">
      <dgm:prSet presAssocID="{093A55C2-700B-437A-B0F8-E2D54405F098}" presName="parentText" presStyleLbl="node1" presStyleIdx="0" presStyleCnt="3" custScaleX="142997" custScaleY="413345" custLinFactY="-100000" custLinFactNeighborX="7583" custLinFactNeighborY="-115013">
        <dgm:presLayoutVars>
          <dgm:chMax val="0"/>
          <dgm:bulletEnabled val="1"/>
        </dgm:presLayoutVars>
      </dgm:prSet>
      <dgm:spPr/>
    </dgm:pt>
    <dgm:pt modelId="{4772DE87-045A-44B8-93AB-DA35A28087CB}" type="pres">
      <dgm:prSet presAssocID="{093A55C2-700B-437A-B0F8-E2D54405F098}" presName="negativeSpace" presStyleCnt="0"/>
      <dgm:spPr/>
    </dgm:pt>
    <dgm:pt modelId="{EF28B51D-5576-4B31-9288-9184F16A69BB}" type="pres">
      <dgm:prSet presAssocID="{093A55C2-700B-437A-B0F8-E2D54405F098}" presName="childText" presStyleLbl="conFgAcc1" presStyleIdx="0" presStyleCnt="3">
        <dgm:presLayoutVars>
          <dgm:bulletEnabled val="1"/>
        </dgm:presLayoutVars>
      </dgm:prSet>
      <dgm:spPr/>
    </dgm:pt>
    <dgm:pt modelId="{CD42191B-9976-4A9A-A8CD-FBAD6BA588D5}" type="pres">
      <dgm:prSet presAssocID="{8BA1C57C-BCA6-4A11-BAF5-D3A731A294CF}" presName="spaceBetweenRectangles" presStyleCnt="0"/>
      <dgm:spPr/>
    </dgm:pt>
    <dgm:pt modelId="{A2C0B63C-85B2-4F6C-AB9B-BB8A42E3ACEF}" type="pres">
      <dgm:prSet presAssocID="{8B70F43C-6464-4AEB-A419-DE918FE10827}" presName="parentLin" presStyleCnt="0"/>
      <dgm:spPr/>
    </dgm:pt>
    <dgm:pt modelId="{BA2F53BF-0F98-478E-8A47-80129F06BAC5}" type="pres">
      <dgm:prSet presAssocID="{8B70F43C-6464-4AEB-A419-DE918FE10827}" presName="parentLeftMargin" presStyleLbl="node1" presStyleIdx="0" presStyleCnt="3"/>
      <dgm:spPr/>
    </dgm:pt>
    <dgm:pt modelId="{B24CFDBB-7B19-4926-BDC9-8614D1F7BB37}" type="pres">
      <dgm:prSet presAssocID="{8B70F43C-6464-4AEB-A419-DE918FE10827}" presName="parentText" presStyleLbl="node1" presStyleIdx="1" presStyleCnt="3" custScaleX="140853" custScaleY="359357" custLinFactNeighborX="933" custLinFactNeighborY="-41414">
        <dgm:presLayoutVars>
          <dgm:chMax val="0"/>
          <dgm:bulletEnabled val="1"/>
        </dgm:presLayoutVars>
      </dgm:prSet>
      <dgm:spPr/>
    </dgm:pt>
    <dgm:pt modelId="{D2D7E41F-2E0E-416F-BFC1-7CC896481985}" type="pres">
      <dgm:prSet presAssocID="{8B70F43C-6464-4AEB-A419-DE918FE10827}" presName="negativeSpace" presStyleCnt="0"/>
      <dgm:spPr/>
    </dgm:pt>
    <dgm:pt modelId="{4F7988DE-0C6D-4D95-A39B-128E7C7CAA5F}" type="pres">
      <dgm:prSet presAssocID="{8B70F43C-6464-4AEB-A419-DE918FE10827}" presName="childText" presStyleLbl="conFgAcc1" presStyleIdx="1" presStyleCnt="3">
        <dgm:presLayoutVars>
          <dgm:bulletEnabled val="1"/>
        </dgm:presLayoutVars>
      </dgm:prSet>
      <dgm:spPr/>
    </dgm:pt>
    <dgm:pt modelId="{D79B5C0D-C117-4448-89EB-FAD60AFDB349}" type="pres">
      <dgm:prSet presAssocID="{A7D7073B-D873-4951-8938-97F3FBDE5996}" presName="spaceBetweenRectangles" presStyleCnt="0"/>
      <dgm:spPr/>
    </dgm:pt>
    <dgm:pt modelId="{22065735-39B4-48AB-B6B5-DC28C5B17A5D}" type="pres">
      <dgm:prSet presAssocID="{8F563EC5-9744-4312-BAE1-6CDDA1AD0403}" presName="parentLin" presStyleCnt="0"/>
      <dgm:spPr/>
    </dgm:pt>
    <dgm:pt modelId="{B35365B8-8916-4D35-8428-846364194C68}" type="pres">
      <dgm:prSet presAssocID="{8F563EC5-9744-4312-BAE1-6CDDA1AD0403}" presName="parentLeftMargin" presStyleLbl="node1" presStyleIdx="1" presStyleCnt="3"/>
      <dgm:spPr/>
    </dgm:pt>
    <dgm:pt modelId="{FCF479B3-F5D5-49E4-B481-E852FB6B8B63}" type="pres">
      <dgm:prSet presAssocID="{8F563EC5-9744-4312-BAE1-6CDDA1AD0403}" presName="parentText" presStyleLbl="node1" presStyleIdx="2" presStyleCnt="3" custScaleX="137335" custScaleY="338636" custLinFactNeighborX="1026" custLinFactNeighborY="-24583">
        <dgm:presLayoutVars>
          <dgm:chMax val="0"/>
          <dgm:bulletEnabled val="1"/>
        </dgm:presLayoutVars>
      </dgm:prSet>
      <dgm:spPr/>
    </dgm:pt>
    <dgm:pt modelId="{671F55F4-008F-4BB7-AABF-78A3D4F20519}" type="pres">
      <dgm:prSet presAssocID="{8F563EC5-9744-4312-BAE1-6CDDA1AD0403}" presName="negativeSpace" presStyleCnt="0"/>
      <dgm:spPr/>
    </dgm:pt>
    <dgm:pt modelId="{18812200-8801-49B9-B471-397D22D7AD68}" type="pres">
      <dgm:prSet presAssocID="{8F563EC5-9744-4312-BAE1-6CDDA1AD040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EA17B12-7137-4E0B-98CB-F0090AAE56A3}" type="presOf" srcId="{093A55C2-700B-437A-B0F8-E2D54405F098}" destId="{8C7B7464-EC6F-46BF-8EDB-4B5783264D26}" srcOrd="0" destOrd="0" presId="urn:microsoft.com/office/officeart/2005/8/layout/list1"/>
    <dgm:cxn modelId="{8135AD21-FA98-4213-B465-A1ACAE393C95}" type="presOf" srcId="{8F563EC5-9744-4312-BAE1-6CDDA1AD0403}" destId="{FCF479B3-F5D5-49E4-B481-E852FB6B8B63}" srcOrd="1" destOrd="0" presId="urn:microsoft.com/office/officeart/2005/8/layout/list1"/>
    <dgm:cxn modelId="{C0323953-33F4-4328-B4B0-6E955763D5EA}" type="presOf" srcId="{8B70F43C-6464-4AEB-A419-DE918FE10827}" destId="{BA2F53BF-0F98-478E-8A47-80129F06BAC5}" srcOrd="0" destOrd="0" presId="urn:microsoft.com/office/officeart/2005/8/layout/list1"/>
    <dgm:cxn modelId="{11ADA556-DD4D-4B11-977D-27EA0AAC5800}" srcId="{21F6C53E-4DF3-4ED9-8680-4B591286CB1D}" destId="{8F563EC5-9744-4312-BAE1-6CDDA1AD0403}" srcOrd="2" destOrd="0" parTransId="{488D5929-67D8-4544-AAD2-C526DCBE3A82}" sibTransId="{663559C4-743C-4129-BA39-4617EA1DE7CE}"/>
    <dgm:cxn modelId="{E7BDE8A1-3FC0-4AAF-A27E-97326C034903}" type="presOf" srcId="{21F6C53E-4DF3-4ED9-8680-4B591286CB1D}" destId="{7071BD7A-4D1A-43E0-919F-922846CC2DEC}" srcOrd="0" destOrd="0" presId="urn:microsoft.com/office/officeart/2005/8/layout/list1"/>
    <dgm:cxn modelId="{8C68A2B5-A13B-4208-887D-C3575074AF79}" srcId="{21F6C53E-4DF3-4ED9-8680-4B591286CB1D}" destId="{093A55C2-700B-437A-B0F8-E2D54405F098}" srcOrd="0" destOrd="0" parTransId="{19B35278-9C1F-488E-A5BC-B5BD1D433E70}" sibTransId="{8BA1C57C-BCA6-4A11-BAF5-D3A731A294CF}"/>
    <dgm:cxn modelId="{D8FC97CC-8AFC-4EE6-98DD-1BF3287B0B3A}" type="presOf" srcId="{8B70F43C-6464-4AEB-A419-DE918FE10827}" destId="{B24CFDBB-7B19-4926-BDC9-8614D1F7BB37}" srcOrd="1" destOrd="0" presId="urn:microsoft.com/office/officeart/2005/8/layout/list1"/>
    <dgm:cxn modelId="{49E5B2D0-4352-4B25-9D3B-A7E6F261D0FE}" type="presOf" srcId="{8F563EC5-9744-4312-BAE1-6CDDA1AD0403}" destId="{B35365B8-8916-4D35-8428-846364194C68}" srcOrd="0" destOrd="0" presId="urn:microsoft.com/office/officeart/2005/8/layout/list1"/>
    <dgm:cxn modelId="{88CCD0D0-3AB6-42A7-8A27-3806A11D98E2}" type="presOf" srcId="{093A55C2-700B-437A-B0F8-E2D54405F098}" destId="{9C996834-2C09-4394-90F2-EE606570D33C}" srcOrd="1" destOrd="0" presId="urn:microsoft.com/office/officeart/2005/8/layout/list1"/>
    <dgm:cxn modelId="{D2C0B4FF-0A97-4A77-ABA2-EF91FCB684C4}" srcId="{21F6C53E-4DF3-4ED9-8680-4B591286CB1D}" destId="{8B70F43C-6464-4AEB-A419-DE918FE10827}" srcOrd="1" destOrd="0" parTransId="{D6B3F4BF-3285-41C7-AC93-59575644E143}" sibTransId="{A7D7073B-D873-4951-8938-97F3FBDE5996}"/>
    <dgm:cxn modelId="{69018980-7D07-4F31-8724-2D96B1349E73}" type="presParOf" srcId="{7071BD7A-4D1A-43E0-919F-922846CC2DEC}" destId="{8F85E75E-522F-42FD-9A75-3F76F658A544}" srcOrd="0" destOrd="0" presId="urn:microsoft.com/office/officeart/2005/8/layout/list1"/>
    <dgm:cxn modelId="{8B576A77-E4C6-4294-83CE-A41BD756AF90}" type="presParOf" srcId="{8F85E75E-522F-42FD-9A75-3F76F658A544}" destId="{8C7B7464-EC6F-46BF-8EDB-4B5783264D26}" srcOrd="0" destOrd="0" presId="urn:microsoft.com/office/officeart/2005/8/layout/list1"/>
    <dgm:cxn modelId="{896A638A-18CA-46F5-80DD-DAE8DB40C9AB}" type="presParOf" srcId="{8F85E75E-522F-42FD-9A75-3F76F658A544}" destId="{9C996834-2C09-4394-90F2-EE606570D33C}" srcOrd="1" destOrd="0" presId="urn:microsoft.com/office/officeart/2005/8/layout/list1"/>
    <dgm:cxn modelId="{A445936F-1889-49D6-A2DA-803A65F435A0}" type="presParOf" srcId="{7071BD7A-4D1A-43E0-919F-922846CC2DEC}" destId="{4772DE87-045A-44B8-93AB-DA35A28087CB}" srcOrd="1" destOrd="0" presId="urn:microsoft.com/office/officeart/2005/8/layout/list1"/>
    <dgm:cxn modelId="{E046991F-8021-43DF-95EA-7718140E9B93}" type="presParOf" srcId="{7071BD7A-4D1A-43E0-919F-922846CC2DEC}" destId="{EF28B51D-5576-4B31-9288-9184F16A69BB}" srcOrd="2" destOrd="0" presId="urn:microsoft.com/office/officeart/2005/8/layout/list1"/>
    <dgm:cxn modelId="{D986AF31-DA49-4840-A9AA-7A6C793EE258}" type="presParOf" srcId="{7071BD7A-4D1A-43E0-919F-922846CC2DEC}" destId="{CD42191B-9976-4A9A-A8CD-FBAD6BA588D5}" srcOrd="3" destOrd="0" presId="urn:microsoft.com/office/officeart/2005/8/layout/list1"/>
    <dgm:cxn modelId="{F20701F5-3535-47D9-80F7-7E5B0C4DD84F}" type="presParOf" srcId="{7071BD7A-4D1A-43E0-919F-922846CC2DEC}" destId="{A2C0B63C-85B2-4F6C-AB9B-BB8A42E3ACEF}" srcOrd="4" destOrd="0" presId="urn:microsoft.com/office/officeart/2005/8/layout/list1"/>
    <dgm:cxn modelId="{FE1A72EF-FFF3-4673-A3A6-EBCB6ABCBE07}" type="presParOf" srcId="{A2C0B63C-85B2-4F6C-AB9B-BB8A42E3ACEF}" destId="{BA2F53BF-0F98-478E-8A47-80129F06BAC5}" srcOrd="0" destOrd="0" presId="urn:microsoft.com/office/officeart/2005/8/layout/list1"/>
    <dgm:cxn modelId="{E57B577E-82AF-4226-91D0-D99D4F476F67}" type="presParOf" srcId="{A2C0B63C-85B2-4F6C-AB9B-BB8A42E3ACEF}" destId="{B24CFDBB-7B19-4926-BDC9-8614D1F7BB37}" srcOrd="1" destOrd="0" presId="urn:microsoft.com/office/officeart/2005/8/layout/list1"/>
    <dgm:cxn modelId="{13040F8A-B5D0-4091-B61E-C6129D39492C}" type="presParOf" srcId="{7071BD7A-4D1A-43E0-919F-922846CC2DEC}" destId="{D2D7E41F-2E0E-416F-BFC1-7CC896481985}" srcOrd="5" destOrd="0" presId="urn:microsoft.com/office/officeart/2005/8/layout/list1"/>
    <dgm:cxn modelId="{6B69D927-F782-4702-8757-0A1E5BE44F82}" type="presParOf" srcId="{7071BD7A-4D1A-43E0-919F-922846CC2DEC}" destId="{4F7988DE-0C6D-4D95-A39B-128E7C7CAA5F}" srcOrd="6" destOrd="0" presId="urn:microsoft.com/office/officeart/2005/8/layout/list1"/>
    <dgm:cxn modelId="{97899C56-67EF-465D-ACCC-6E392070D415}" type="presParOf" srcId="{7071BD7A-4D1A-43E0-919F-922846CC2DEC}" destId="{D79B5C0D-C117-4448-89EB-FAD60AFDB349}" srcOrd="7" destOrd="0" presId="urn:microsoft.com/office/officeart/2005/8/layout/list1"/>
    <dgm:cxn modelId="{F6F5BCA0-8809-4DE1-8E4F-5552A0243046}" type="presParOf" srcId="{7071BD7A-4D1A-43E0-919F-922846CC2DEC}" destId="{22065735-39B4-48AB-B6B5-DC28C5B17A5D}" srcOrd="8" destOrd="0" presId="urn:microsoft.com/office/officeart/2005/8/layout/list1"/>
    <dgm:cxn modelId="{E2517634-04AF-45C1-A3F9-843F9903EB24}" type="presParOf" srcId="{22065735-39B4-48AB-B6B5-DC28C5B17A5D}" destId="{B35365B8-8916-4D35-8428-846364194C68}" srcOrd="0" destOrd="0" presId="urn:microsoft.com/office/officeart/2005/8/layout/list1"/>
    <dgm:cxn modelId="{7DC2FE85-6668-42B8-9AF0-20298E85F16D}" type="presParOf" srcId="{22065735-39B4-48AB-B6B5-DC28C5B17A5D}" destId="{FCF479B3-F5D5-49E4-B481-E852FB6B8B63}" srcOrd="1" destOrd="0" presId="urn:microsoft.com/office/officeart/2005/8/layout/list1"/>
    <dgm:cxn modelId="{E4B43624-CC09-4371-9D44-B899A5AC17C6}" type="presParOf" srcId="{7071BD7A-4D1A-43E0-919F-922846CC2DEC}" destId="{671F55F4-008F-4BB7-AABF-78A3D4F20519}" srcOrd="9" destOrd="0" presId="urn:microsoft.com/office/officeart/2005/8/layout/list1"/>
    <dgm:cxn modelId="{7091B15C-6DB3-4703-9DE3-2DF2A54169EC}" type="presParOf" srcId="{7071BD7A-4D1A-43E0-919F-922846CC2DEC}" destId="{18812200-8801-49B9-B471-397D22D7AD6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BB8680-B60E-4860-8621-60854182F81E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B4DF49EC-5DE0-4AD5-87AC-96D39D21ECB6}">
      <dgm:prSet phldrT="[Текст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9D56A7-1061-4CD3-9ABA-BD011860BC4F}" type="parTrans" cxnId="{F66A9DBB-83A2-4794-B3D2-B96E7D2A358B}">
      <dgm:prSet/>
      <dgm:spPr/>
      <dgm:t>
        <a:bodyPr/>
        <a:lstStyle/>
        <a:p>
          <a:endParaRPr lang="ru-RU"/>
        </a:p>
      </dgm:t>
    </dgm:pt>
    <dgm:pt modelId="{7CE652C1-CDAF-44ED-BE07-33A0F2ACB00D}" type="sibTrans" cxnId="{F66A9DBB-83A2-4794-B3D2-B96E7D2A358B}">
      <dgm:prSet/>
      <dgm:spPr/>
      <dgm:t>
        <a:bodyPr/>
        <a:lstStyle/>
        <a:p>
          <a:endParaRPr lang="ru-RU"/>
        </a:p>
      </dgm:t>
    </dgm:pt>
    <dgm:pt modelId="{CDA6DDB9-C90C-4D6D-976F-44F92A322249}" type="pres">
      <dgm:prSet presAssocID="{D7BB8680-B60E-4860-8621-60854182F81E}" presName="Name0" presStyleCnt="0">
        <dgm:presLayoutVars>
          <dgm:dir/>
          <dgm:resizeHandles val="exact"/>
        </dgm:presLayoutVars>
      </dgm:prSet>
      <dgm:spPr/>
    </dgm:pt>
    <dgm:pt modelId="{72BEECD6-909B-48D8-AD39-91EA1F39DC05}" type="pres">
      <dgm:prSet presAssocID="{B4DF49EC-5DE0-4AD5-87AC-96D39D21ECB6}" presName="node" presStyleLbl="node1" presStyleIdx="0" presStyleCnt="1">
        <dgm:presLayoutVars>
          <dgm:bulletEnabled val="1"/>
        </dgm:presLayoutVars>
      </dgm:prSet>
      <dgm:spPr>
        <a:prstGeom prst="round2DiagRect">
          <a:avLst/>
        </a:prstGeom>
      </dgm:spPr>
    </dgm:pt>
  </dgm:ptLst>
  <dgm:cxnLst>
    <dgm:cxn modelId="{483C514E-804F-4623-AA41-E3C84801C146}" type="presOf" srcId="{B4DF49EC-5DE0-4AD5-87AC-96D39D21ECB6}" destId="{72BEECD6-909B-48D8-AD39-91EA1F39DC05}" srcOrd="0" destOrd="0" presId="urn:microsoft.com/office/officeart/2005/8/layout/hList6"/>
    <dgm:cxn modelId="{0A8E8573-4B1F-4867-A859-66D448AA44FA}" type="presOf" srcId="{D7BB8680-B60E-4860-8621-60854182F81E}" destId="{CDA6DDB9-C90C-4D6D-976F-44F92A322249}" srcOrd="0" destOrd="0" presId="urn:microsoft.com/office/officeart/2005/8/layout/hList6"/>
    <dgm:cxn modelId="{F66A9DBB-83A2-4794-B3D2-B96E7D2A358B}" srcId="{D7BB8680-B60E-4860-8621-60854182F81E}" destId="{B4DF49EC-5DE0-4AD5-87AC-96D39D21ECB6}" srcOrd="0" destOrd="0" parTransId="{9C9D56A7-1061-4CD3-9ABA-BD011860BC4F}" sibTransId="{7CE652C1-CDAF-44ED-BE07-33A0F2ACB00D}"/>
    <dgm:cxn modelId="{EB25F92D-CC82-4F6A-A887-0C819D4CF11C}" type="presParOf" srcId="{CDA6DDB9-C90C-4D6D-976F-44F92A322249}" destId="{72BEECD6-909B-48D8-AD39-91EA1F39DC05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1E87F-E8FC-4EA3-8612-53C712FD27C8}">
      <dsp:nvSpPr>
        <dsp:cNvPr id="0" name=""/>
        <dsp:cNvSpPr/>
      </dsp:nvSpPr>
      <dsp:spPr>
        <a:xfrm>
          <a:off x="53" y="169804"/>
          <a:ext cx="5072171" cy="948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i="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Lоyihаlаsh</a:t>
          </a:r>
          <a:r>
            <a:rPr lang="ru-RU" sz="2600" b="1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600" b="1" i="0" kern="1200" dirty="0">
            <a:solidFill>
              <a:schemeClr val="tx1"/>
            </a:solidFill>
          </a:endParaRPr>
        </a:p>
      </dsp:txBody>
      <dsp:txXfrm>
        <a:off x="53" y="169804"/>
        <a:ext cx="5072171" cy="948810"/>
      </dsp:txXfrm>
    </dsp:sp>
    <dsp:sp modelId="{B6135D84-BD0C-4304-A06B-F7590744D416}">
      <dsp:nvSpPr>
        <dsp:cNvPr id="0" name=""/>
        <dsp:cNvSpPr/>
      </dsp:nvSpPr>
      <dsp:spPr>
        <a:xfrm>
          <a:off x="53" y="1118615"/>
          <a:ext cx="5072171" cy="421975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  I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nsоn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fаоliyаti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yоki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lоyhаni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yаrаtish</a:t>
          </a:r>
          <a:r>
            <a:rPr lang="ru-RU" sz="2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bоʻyichа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tаshkilоt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shungа</a:t>
          </a:r>
          <a:r>
            <a:rPr lang="ru-RU" sz="2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оʻхshаshni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bоʻlishi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bоʻlgаn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оbekt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hоlаtlаr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jаmlаnmаsi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mаʻlum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оbʻektni</a:t>
          </a:r>
          <a:r>
            <a:rPr lang="ru-RU" sz="2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yаrаtishni</a:t>
          </a:r>
          <a:r>
            <a:rPr lang="ru-RU" sz="26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tаvsiyа</a:t>
          </a:r>
          <a:r>
            <a:rPr lang="ru-RU" sz="2600" kern="1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ru-RU" sz="2600" kern="1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uni</a:t>
          </a:r>
          <a:r>
            <a:rPr lang="ru-RU" sz="2600" kern="1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ekspluаtsiyаsi</a:t>
          </a:r>
          <a:r>
            <a:rPr lang="ru-RU" sz="2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sz="2600" kern="1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hisоbdаn</a:t>
          </a:r>
          <a:r>
            <a:rPr lang="ru-RU" sz="2600" kern="1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chiqishdir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2600" kern="1200" dirty="0"/>
        </a:p>
      </dsp:txBody>
      <dsp:txXfrm>
        <a:off x="53" y="1118615"/>
        <a:ext cx="5072171" cy="4219751"/>
      </dsp:txXfrm>
    </dsp:sp>
    <dsp:sp modelId="{A3CCD0DC-1C56-4B46-A91E-9C62FF9C2658}">
      <dsp:nvSpPr>
        <dsp:cNvPr id="0" name=""/>
        <dsp:cNvSpPr/>
      </dsp:nvSpPr>
      <dsp:spPr>
        <a:xfrm>
          <a:off x="5782328" y="169804"/>
          <a:ext cx="5072171" cy="9488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i="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Lоyihаlаsh</a:t>
          </a:r>
          <a:r>
            <a:rPr lang="ru-RU" sz="2600" b="1" i="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b="1" i="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jаrаyоnlаrini</a:t>
          </a:r>
          <a:r>
            <a:rPr lang="ru-RU" sz="2600" b="1" i="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b="1" i="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аvtоmаtlаshtirish</a:t>
          </a:r>
          <a:r>
            <a:rPr lang="ru-RU" sz="2600" b="1" i="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b="1" i="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аsоslаri</a:t>
          </a:r>
          <a:endParaRPr lang="ru-RU" sz="2600" b="1" i="0" kern="1200" dirty="0">
            <a:solidFill>
              <a:schemeClr val="tx1"/>
            </a:solidFill>
          </a:endParaRPr>
        </a:p>
      </dsp:txBody>
      <dsp:txXfrm>
        <a:off x="5782328" y="169804"/>
        <a:ext cx="5072171" cy="948810"/>
      </dsp:txXfrm>
    </dsp:sp>
    <dsp:sp modelId="{02E21C06-60F2-4D89-AF5F-6D990CC49190}">
      <dsp:nvSpPr>
        <dsp:cNvPr id="0" name=""/>
        <dsp:cNvSpPr/>
      </dsp:nvSpPr>
      <dsp:spPr>
        <a:xfrm>
          <a:off x="5782328" y="1118615"/>
          <a:ext cx="5072171" cy="421975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  F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аnining</a:t>
          </a:r>
          <a:r>
            <a:rPr lang="ru-RU" sz="2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mаqsаdi</a:t>
          </a:r>
          <a:r>
            <a:rPr lang="ru-RU" sz="2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shundаn</a:t>
          </a:r>
          <a:r>
            <a:rPr lang="ru-RU" sz="2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ibоrаtki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ru-RU" sz="2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lоiyhаlаshdаgi</a:t>
          </a:r>
          <a:r>
            <a:rPr lang="ru-RU" sz="2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ilmiy</a:t>
          </a:r>
          <a:r>
            <a:rPr lang="ru-RU" sz="2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fаоliyаtdа</a:t>
          </a:r>
          <a:r>
            <a:rPr lang="ru-RU" sz="2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muhаndislik</a:t>
          </a:r>
          <a:r>
            <a:rPr lang="ru-RU" sz="2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mehnаti</a:t>
          </a:r>
          <a:r>
            <a:rPr lang="ru-RU" sz="2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unimdоrligini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kоʻtаrish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ishlоv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muddаtini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qisqаrtirish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r>
            <a:rPr lang="ru-RU" sz="2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ishlаnmаlаrni</a:t>
          </a:r>
          <a:r>
            <a:rPr lang="ru-RU" sz="2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sifаtini</a:t>
          </a:r>
          <a:r>
            <a:rPr lang="ru-RU" sz="2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оshirish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;</a:t>
          </a:r>
          <a:r>
            <a:rPr lang="ru-RU" sz="2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yаngi</a:t>
          </a:r>
          <a:r>
            <a:rPr lang="ru-RU" sz="2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zаmоnаviy</a:t>
          </a:r>
          <a:r>
            <a:rPr lang="ru-RU" sz="2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tаkоmillаshgаn</a:t>
          </a:r>
          <a:r>
            <a:rPr lang="ru-RU" sz="2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buyumlаrni</a:t>
          </a:r>
          <a:r>
            <a:rPr lang="ru-RU" sz="2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yаrаtish</a:t>
          </a:r>
          <a:r>
            <a:rPr lang="ru-RU" sz="2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bilаn</a:t>
          </a:r>
          <a:r>
            <a:rPr lang="ru-RU" sz="2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оʻsib</a:t>
          </a:r>
          <a:r>
            <a:rPr lang="ru-RU" sz="2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bоrаyоtgаn</a:t>
          </a:r>
          <a:r>
            <a:rPr lang="ru-RU" sz="26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bоzоr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rаqоbаtidа</a:t>
          </a:r>
          <a:r>
            <a:rPr lang="ru-RU" sz="26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yаshоvchаnlikni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tаʻminlаshdаn</a:t>
          </a:r>
          <a:r>
            <a:rPr lang="ru-RU" sz="26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ibоrаtdir</a:t>
          </a:r>
          <a:r>
            <a:rPr lang="ru-RU" sz="2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2600" kern="1200" dirty="0"/>
        </a:p>
      </dsp:txBody>
      <dsp:txXfrm>
        <a:off x="5782328" y="1118615"/>
        <a:ext cx="5072171" cy="4219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7F2A6-B3E8-4F1B-A1A1-73EC1758CA24}">
      <dsp:nvSpPr>
        <dsp:cNvPr id="0" name=""/>
        <dsp:cNvSpPr/>
      </dsp:nvSpPr>
      <dsp:spPr>
        <a:xfrm rot="5400000">
          <a:off x="-162305" y="164800"/>
          <a:ext cx="1082039" cy="75742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000" kern="1200" dirty="0"/>
        </a:p>
      </dsp:txBody>
      <dsp:txXfrm rot="-5400000">
        <a:off x="2" y="381208"/>
        <a:ext cx="757427" cy="324612"/>
      </dsp:txXfrm>
    </dsp:sp>
    <dsp:sp modelId="{BBE2613D-4AFE-4C01-9858-CF48BA1F35E1}">
      <dsp:nvSpPr>
        <dsp:cNvPr id="0" name=""/>
        <dsp:cNvSpPr/>
      </dsp:nvSpPr>
      <dsp:spPr>
        <a:xfrm rot="5400000">
          <a:off x="5153881" y="-4393959"/>
          <a:ext cx="703325" cy="94962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аngi</a:t>
          </a:r>
          <a:r>
            <a:rPr lang="ru-RU" sz="29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mаhsulоtgа</a:t>
          </a:r>
          <a:r>
            <a:rPr lang="ru-RU" sz="29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tаlаbni</a:t>
          </a:r>
          <a:r>
            <a:rPr lang="ru-RU" sz="2900" kern="1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pоydо</a:t>
          </a:r>
          <a:r>
            <a:rPr lang="ru-RU" sz="29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bоʻlishi</a:t>
          </a:r>
          <a:endParaRPr lang="ru-RU" sz="2900" kern="1200" dirty="0"/>
        </a:p>
      </dsp:txBody>
      <dsp:txXfrm rot="-5400000">
        <a:off x="757428" y="36827"/>
        <a:ext cx="9461900" cy="634659"/>
      </dsp:txXfrm>
    </dsp:sp>
    <dsp:sp modelId="{412FF9A8-0746-4D6B-8941-5B5CBBC44CB0}">
      <dsp:nvSpPr>
        <dsp:cNvPr id="0" name=""/>
        <dsp:cNvSpPr/>
      </dsp:nvSpPr>
      <dsp:spPr>
        <a:xfrm rot="5400000">
          <a:off x="-162305" y="1129660"/>
          <a:ext cx="1082039" cy="75742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000" kern="1200" dirty="0"/>
        </a:p>
      </dsp:txBody>
      <dsp:txXfrm rot="-5400000">
        <a:off x="2" y="1346068"/>
        <a:ext cx="757427" cy="324612"/>
      </dsp:txXfrm>
    </dsp:sp>
    <dsp:sp modelId="{62E097A4-7BF9-4B6E-834C-2CA89409053C}">
      <dsp:nvSpPr>
        <dsp:cNvPr id="0" name=""/>
        <dsp:cNvSpPr/>
      </dsp:nvSpPr>
      <dsp:spPr>
        <a:xfrm rot="5400000">
          <a:off x="5153881" y="-3429099"/>
          <a:ext cx="703325" cy="94962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аngi</a:t>
          </a:r>
          <a:r>
            <a:rPr lang="ru-RU" sz="2900" kern="12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gʻоyаni</a:t>
          </a:r>
          <a:r>
            <a:rPr lang="ru-RU" sz="29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pоydо</a:t>
          </a:r>
          <a:r>
            <a:rPr lang="ru-RU" sz="29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bоʻlishi</a:t>
          </a:r>
          <a:endParaRPr lang="ru-RU" sz="2900" kern="1200" dirty="0"/>
        </a:p>
      </dsp:txBody>
      <dsp:txXfrm rot="-5400000">
        <a:off x="757428" y="1001687"/>
        <a:ext cx="9461900" cy="634659"/>
      </dsp:txXfrm>
    </dsp:sp>
    <dsp:sp modelId="{B82935DD-A641-47F0-9C26-F7141AACE61D}">
      <dsp:nvSpPr>
        <dsp:cNvPr id="0" name=""/>
        <dsp:cNvSpPr/>
      </dsp:nvSpPr>
      <dsp:spPr>
        <a:xfrm rot="5400000">
          <a:off x="-162305" y="2094520"/>
          <a:ext cx="1082039" cy="75742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000" kern="1200" dirty="0"/>
        </a:p>
      </dsp:txBody>
      <dsp:txXfrm rot="-5400000">
        <a:off x="2" y="2310928"/>
        <a:ext cx="757427" cy="324612"/>
      </dsp:txXfrm>
    </dsp:sp>
    <dsp:sp modelId="{1D987B46-04A7-4B8A-A21F-6C71471C8A2F}">
      <dsp:nvSpPr>
        <dsp:cNvPr id="0" name=""/>
        <dsp:cNvSpPr/>
      </dsp:nvSpPr>
      <dsp:spPr>
        <a:xfrm rot="5400000">
          <a:off x="5153881" y="-2464239"/>
          <a:ext cx="703325" cy="94962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оiyhаlаsh</a:t>
          </a:r>
          <a:r>
            <a:rPr lang="ru-RU" sz="2900" kern="12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ru-RU" sz="2900" kern="12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ishlаb</a:t>
          </a:r>
          <a:r>
            <a:rPr lang="ru-RU" sz="29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chiqаrish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ru-RU" sz="2900" kern="12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оmmаviy</a:t>
          </a:r>
          <a:r>
            <a:rPr lang="ru-RU" sz="29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mаhsulоt</a:t>
          </a:r>
          <a:r>
            <a:rPr lang="ru-RU" sz="2900" kern="12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chiqаrish</a:t>
          </a:r>
          <a:endParaRPr lang="ru-RU" sz="2900" kern="1200" dirty="0"/>
        </a:p>
      </dsp:txBody>
      <dsp:txXfrm rot="-5400000">
        <a:off x="757428" y="1966547"/>
        <a:ext cx="9461900" cy="634659"/>
      </dsp:txXfrm>
    </dsp:sp>
    <dsp:sp modelId="{4052F011-761A-460F-8A52-55DC428B97F6}">
      <dsp:nvSpPr>
        <dsp:cNvPr id="0" name=""/>
        <dsp:cNvSpPr/>
      </dsp:nvSpPr>
      <dsp:spPr>
        <a:xfrm rot="5400000">
          <a:off x="-162305" y="3059379"/>
          <a:ext cx="1082039" cy="75742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000" kern="1200" dirty="0"/>
        </a:p>
      </dsp:txBody>
      <dsp:txXfrm rot="-5400000">
        <a:off x="2" y="3275787"/>
        <a:ext cx="757427" cy="324612"/>
      </dsp:txXfrm>
    </dsp:sp>
    <dsp:sp modelId="{1397B1DC-D2E7-429F-8AAE-F8FEC9F56606}">
      <dsp:nvSpPr>
        <dsp:cNvPr id="0" name=""/>
        <dsp:cNvSpPr/>
      </dsp:nvSpPr>
      <dsp:spPr>
        <a:xfrm rot="5400000">
          <a:off x="5153881" y="-1499379"/>
          <a:ext cx="703325" cy="94962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kspluаtаtsiyа</a:t>
          </a:r>
          <a:r>
            <a:rPr lang="ru-RU" sz="2900" kern="12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ru-RU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2900" kern="12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fоydаlаnish</a:t>
          </a:r>
          <a:endParaRPr lang="ru-RU" sz="2900" kern="1200" dirty="0"/>
        </a:p>
      </dsp:txBody>
      <dsp:txXfrm rot="-5400000">
        <a:off x="757428" y="2931407"/>
        <a:ext cx="9461900" cy="634659"/>
      </dsp:txXfrm>
    </dsp:sp>
    <dsp:sp modelId="{4F47228F-757E-48FB-B8BA-1B3F37F5203E}">
      <dsp:nvSpPr>
        <dsp:cNvPr id="0" name=""/>
        <dsp:cNvSpPr/>
      </dsp:nvSpPr>
      <dsp:spPr>
        <a:xfrm rot="5400000">
          <a:off x="-162305" y="4024239"/>
          <a:ext cx="1082039" cy="75742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000" kern="1200"/>
        </a:p>
      </dsp:txBody>
      <dsp:txXfrm rot="-5400000">
        <a:off x="2" y="4240647"/>
        <a:ext cx="757427" cy="324612"/>
      </dsp:txXfrm>
    </dsp:sp>
    <dsp:sp modelId="{7957185E-6C39-4252-94AC-6FFA9B36A08B}">
      <dsp:nvSpPr>
        <dsp:cNvPr id="0" name=""/>
        <dsp:cNvSpPr/>
      </dsp:nvSpPr>
      <dsp:spPr>
        <a:xfrm rot="5400000">
          <a:off x="5153881" y="-534519"/>
          <a:ext cx="703325" cy="94962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erаksiz</a:t>
          </a:r>
          <a:r>
            <a:rPr lang="ru-RU" sz="2900" kern="12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hоlаtgа</a:t>
          </a:r>
          <a:r>
            <a:rPr lang="ru-RU" sz="2900" kern="12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9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kelish</a:t>
          </a:r>
          <a:endParaRPr lang="ru-RU" sz="2900" kern="1200" dirty="0"/>
        </a:p>
      </dsp:txBody>
      <dsp:txXfrm rot="-5400000">
        <a:off x="757428" y="3896267"/>
        <a:ext cx="9461900" cy="634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8B51D-5576-4B31-9288-9184F16A69BB}">
      <dsp:nvSpPr>
        <dsp:cNvPr id="0" name=""/>
        <dsp:cNvSpPr/>
      </dsp:nvSpPr>
      <dsp:spPr>
        <a:xfrm>
          <a:off x="0" y="1443369"/>
          <a:ext cx="920205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96834-2C09-4394-90F2-EE606570D33C}">
      <dsp:nvSpPr>
        <dsp:cNvPr id="0" name=""/>
        <dsp:cNvSpPr/>
      </dsp:nvSpPr>
      <dsp:spPr>
        <a:xfrm>
          <a:off x="440750" y="0"/>
          <a:ext cx="8761306" cy="1586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471" tIns="0" rIns="24347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chizmа</a:t>
          </a:r>
          <a:r>
            <a:rPr lang="ru-RU" sz="2000" kern="1200" spc="-1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аsbоblаr</a:t>
          </a:r>
          <a:r>
            <a:rPr lang="ru-RU" sz="2000" kern="1200" spc="-1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yоrdаmidа</a:t>
          </a:r>
          <a:r>
            <a:rPr lang="ru-RU" sz="2000" kern="1200" spc="-1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qоʻldа</a:t>
          </a:r>
          <a:r>
            <a:rPr lang="ru-RU" sz="2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ru-RU" sz="2000" kern="1200" spc="33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mаsаlаn</a:t>
          </a:r>
          <a:r>
            <a:rPr lang="ru-RU" sz="2000" kern="1200" spc="-1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chizmа</a:t>
          </a:r>
          <a:r>
            <a:rPr lang="ru-RU" sz="2000" kern="1200" spc="-1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stоldа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518184" y="77434"/>
        <a:ext cx="8606438" cy="1431384"/>
      </dsp:txXfrm>
    </dsp:sp>
    <dsp:sp modelId="{4F7988DE-0C6D-4D95-A39B-128E7C7CAA5F}">
      <dsp:nvSpPr>
        <dsp:cNvPr id="0" name=""/>
        <dsp:cNvSpPr/>
      </dsp:nvSpPr>
      <dsp:spPr>
        <a:xfrm>
          <a:off x="0" y="3028358"/>
          <a:ext cx="920205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CFDBB-7B19-4926-BDC9-8614D1F7BB37}">
      <dsp:nvSpPr>
        <dsp:cNvPr id="0" name=""/>
        <dsp:cNvSpPr/>
      </dsp:nvSpPr>
      <dsp:spPr>
        <a:xfrm>
          <a:off x="448066" y="1682239"/>
          <a:ext cx="8753990" cy="1379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471" tIns="0" rIns="24347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аvtоmаtlаshtirilgаn</a:t>
          </a:r>
          <a:r>
            <a:rPr lang="ru-RU" sz="2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hоldа</a:t>
          </a:r>
          <a:r>
            <a:rPr lang="ru-RU" sz="2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-</a:t>
          </a:r>
          <a:r>
            <a:rPr lang="ru-RU" sz="2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lоyihаlаsh</a:t>
          </a:r>
          <a:r>
            <a:rPr lang="ru-RU" sz="2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ishlаrini</a:t>
          </a:r>
          <a:r>
            <a:rPr lang="ru-RU" sz="2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аvtоmаtlаshtirish</a:t>
          </a:r>
          <a:r>
            <a:rPr lang="ru-RU" sz="2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yоrdаmidа</a:t>
          </a:r>
          <a:r>
            <a:rPr lang="ru-RU" sz="2000" kern="1200" spc="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(LIАT);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515387" y="1749560"/>
        <a:ext cx="8619348" cy="1244426"/>
      </dsp:txXfrm>
    </dsp:sp>
    <dsp:sp modelId="{18812200-8801-49B9-B471-397D22D7AD68}">
      <dsp:nvSpPr>
        <dsp:cNvPr id="0" name=""/>
        <dsp:cNvSpPr/>
      </dsp:nvSpPr>
      <dsp:spPr>
        <a:xfrm>
          <a:off x="0" y="4533827"/>
          <a:ext cx="920205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479B3-F5D5-49E4-B481-E852FB6B8B63}">
      <dsp:nvSpPr>
        <dsp:cNvPr id="0" name=""/>
        <dsp:cNvSpPr/>
      </dsp:nvSpPr>
      <dsp:spPr>
        <a:xfrm>
          <a:off x="459373" y="3331818"/>
          <a:ext cx="8742683" cy="129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471" tIns="0" rIns="24347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ru-RU" sz="2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аvtоmаtik</a:t>
          </a:r>
          <a:r>
            <a:rPr lang="ru-RU" sz="2000" kern="12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ru-RU" sz="2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оdаm</a:t>
          </a:r>
          <a:r>
            <a:rPr lang="ru-RU" sz="2000" kern="1200" spc="-2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qаtnаshmаsdаn</a:t>
          </a:r>
          <a:r>
            <a:rPr lang="ru-RU" sz="2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ru-RU" sz="2000" kern="1200" spc="-1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intellektuаl</a:t>
          </a:r>
          <a:r>
            <a:rPr lang="ru-RU" sz="2000" kern="1200" spc="-1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infоrmаtiоn</a:t>
          </a:r>
          <a:r>
            <a:rPr lang="ru-RU" sz="2000" kern="1200" spc="-1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tizim</a:t>
          </a:r>
          <a:r>
            <a:rPr lang="ru-RU" sz="2000" kern="1200" spc="-1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yоrdаmidа</a:t>
          </a:r>
          <a:r>
            <a:rPr lang="ru-RU" sz="2000" kern="12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(IIT).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522812" y="3395257"/>
        <a:ext cx="8615805" cy="11726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EECD6-909B-48D8-AD39-91EA1F39DC05}">
      <dsp:nvSpPr>
        <dsp:cNvPr id="0" name=""/>
        <dsp:cNvSpPr/>
      </dsp:nvSpPr>
      <dsp:spPr>
        <a:xfrm rot="16200000">
          <a:off x="2357437" y="-2357437"/>
          <a:ext cx="3881437" cy="8596312"/>
        </a:xfrm>
        <a:prstGeom prst="round2Diag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sz="6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189476" y="189476"/>
        <a:ext cx="8217360" cy="3502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C82F-819D-4CA1-B148-0E74A2264C4B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99C97-D1FD-45EC-8E48-AEE8934F7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3916" indent="-28612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486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2280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60075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7869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5663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33458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91252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333334-DE10-43AB-A67B-EDC12FBD2C9C}" type="slidenum">
              <a:rPr lang="ru-RU" altLang="ru-RU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7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7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38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65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39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47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65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09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47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39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81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7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19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wikipedia.org/wiki/%D0%A1%D0%B8%D1%81%D1%82%D0%B5%D0%BC%D0%B0_%D0%B0%D0%B2%D1%82%D0%BE%D0%BC%D0%B0%D1%82%D0%B8%D0%B7%D0%B0%D1%86%D0%B8%D0%B8_%D0%BF%D1%80%D0%BE%D0%B5%D0%BA%D1%82%D0%BD%D1%8B%D1%85_%D1%80%D0%B0%D0%B1%D0%BE%D1%82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30300" y="2501900"/>
            <a:ext cx="9715499" cy="275748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TIZIMLАRDА</a:t>
            </a:r>
            <a:r>
              <a:rPr lang="ru-RU" sz="1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АХBOROT TEХNOLOGIYALARI” FANINING PREDMETI VA USLUBLARI.</a:t>
            </a:r>
            <a:b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1882877" y="590333"/>
            <a:ext cx="8677274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2000251" y="1698812"/>
            <a:ext cx="867727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4483100" y="5867557"/>
            <a:ext cx="32004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F9F07E9-4EF5-7B9C-C96A-47C81627A958}"/>
              </a:ext>
            </a:extLst>
          </p:cNvPr>
          <p:cNvSpPr/>
          <p:nvPr/>
        </p:nvSpPr>
        <p:spPr>
          <a:xfrm>
            <a:off x="885524" y="375385"/>
            <a:ext cx="10587789" cy="62179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460EF12-6BA6-66A7-DF1A-01D041C24574}"/>
              </a:ext>
            </a:extLst>
          </p:cNvPr>
          <p:cNvSpPr txBox="1">
            <a:spLocks noChangeArrowheads="1"/>
          </p:cNvSpPr>
          <p:nvPr/>
        </p:nvSpPr>
        <p:spPr>
          <a:xfrm>
            <a:off x="1282700" y="2654300"/>
            <a:ext cx="9715499" cy="27574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LОYIHАLАSH</a:t>
            </a:r>
            <a:r>
              <a:rPr lang="ru-RU" sz="2400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JАRАYОNLАRI</a:t>
            </a:r>
            <a:r>
              <a:rPr lang="ru-RU" sz="2400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400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BОSQICHLАRI.</a:t>
            </a:r>
            <a:b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: усеченные противолежащие углы 8">
            <a:extLst>
              <a:ext uri="{FF2B5EF4-FFF2-40B4-BE49-F238E27FC236}">
                <a16:creationId xmlns:a16="http://schemas.microsoft.com/office/drawing/2014/main" id="{B2B07AF9-8EF2-7C61-8BDB-0A7CEF6A5A28}"/>
              </a:ext>
            </a:extLst>
          </p:cNvPr>
          <p:cNvSpPr/>
          <p:nvPr/>
        </p:nvSpPr>
        <p:spPr>
          <a:xfrm>
            <a:off x="2035277" y="742733"/>
            <a:ext cx="8677274" cy="697885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67929569-E6FC-294E-5475-783E3AEEEAAE}"/>
              </a:ext>
            </a:extLst>
          </p:cNvPr>
          <p:cNvSpPr/>
          <p:nvPr/>
        </p:nvSpPr>
        <p:spPr>
          <a:xfrm>
            <a:off x="2152651" y="1851212"/>
            <a:ext cx="8677274" cy="578882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: скругленные верхние углы 10">
            <a:extLst>
              <a:ext uri="{FF2B5EF4-FFF2-40B4-BE49-F238E27FC236}">
                <a16:creationId xmlns:a16="http://schemas.microsoft.com/office/drawing/2014/main" id="{A68AC61B-1DE1-77FC-F851-B01A86060DB1}"/>
              </a:ext>
            </a:extLst>
          </p:cNvPr>
          <p:cNvSpPr/>
          <p:nvPr/>
        </p:nvSpPr>
        <p:spPr>
          <a:xfrm>
            <a:off x="4621314" y="5801301"/>
            <a:ext cx="3200400" cy="419457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Объект 20">
            <a:extLst>
              <a:ext uri="{FF2B5EF4-FFF2-40B4-BE49-F238E27FC236}">
                <a16:creationId xmlns:a16="http://schemas.microsoft.com/office/drawing/2014/main" id="{5689CEA5-4B70-8F03-E9E4-10CBD97B35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061292"/>
              </p:ext>
            </p:extLst>
          </p:nvPr>
        </p:nvGraphicFramePr>
        <p:xfrm>
          <a:off x="640760" y="701040"/>
          <a:ext cx="10854553" cy="550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227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E4B1E0C-7EC3-34B9-D7E9-F958BE234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135223"/>
              </p:ext>
            </p:extLst>
          </p:nvPr>
        </p:nvGraphicFramePr>
        <p:xfrm>
          <a:off x="969169" y="1380394"/>
          <a:ext cx="10253661" cy="4946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232970-F621-3699-C8EE-13702A31A60C}"/>
              </a:ext>
            </a:extLst>
          </p:cNvPr>
          <p:cNvSpPr txBox="1"/>
          <p:nvPr/>
        </p:nvSpPr>
        <p:spPr>
          <a:xfrm>
            <a:off x="1105988" y="426635"/>
            <a:ext cx="9720071" cy="7846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bilаn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mаhsulоtni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yаshаsh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dаvrini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qisqаrtirish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yаngi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bоzоrbоp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buyumlаrni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qisqа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dаvirdа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yаrаtishni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tаqаzо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etаdi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Mаhsulоtning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yаshаsh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dаvri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51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4A1A94-7B3C-2015-76F1-AE3BF2E95E2A}"/>
              </a:ext>
            </a:extLst>
          </p:cNvPr>
          <p:cNvSpPr txBox="1"/>
          <p:nvPr/>
        </p:nvSpPr>
        <p:spPr>
          <a:xfrm>
            <a:off x="1166949" y="435318"/>
            <a:ext cx="10215154" cy="9194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Lоyihаlаsh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оʻzining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uslubiyаtigа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kоʻrа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tаrkibigа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оmillаr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meʻyоrlаr</a:t>
            </a:r>
            <a:r>
              <a:rPr lang="ru-RU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fаоliyаti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subekt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оbʻekt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mоdeli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bоshqаlаrni</a:t>
            </a:r>
            <a:r>
              <a:rPr lang="ru-RU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оʻz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ichigа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оlаdi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3746C9-196B-A083-1155-0DF2D26D9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39" y="1665469"/>
            <a:ext cx="2905370" cy="4595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A29143-EC8E-740F-E075-64A95BD24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486" y="1665469"/>
            <a:ext cx="2947481" cy="4595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885FE7-0E1D-7DB8-FCA0-7C5E35D9B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144" y="1665469"/>
            <a:ext cx="4327959" cy="459599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1E798-BF6C-B597-D1BA-5638788C39DF}"/>
              </a:ext>
            </a:extLst>
          </p:cNvPr>
          <p:cNvSpPr txBox="1"/>
          <p:nvPr/>
        </p:nvSpPr>
        <p:spPr>
          <a:xfrm>
            <a:off x="3222172" y="6261463"/>
            <a:ext cx="610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3.1-rаsm.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Avtomabil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chizmasi</a:t>
            </a:r>
            <a:r>
              <a:rPr lang="ru-RU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kоnstruksiyаsi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157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76ED6-893D-88FB-77C1-425C53BB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393AEA-792A-313D-4E2F-0C7F2B14D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2865120"/>
            <a:ext cx="5005464" cy="3242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20F33B-A59D-37AD-5332-B99948B95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283766"/>
            <a:ext cx="5005466" cy="2581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99C9B5-D2E3-306B-47AA-422160525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106" y="292528"/>
            <a:ext cx="6019585" cy="2633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871AFE-8A31-06D9-28A3-C36570A68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104" y="2865120"/>
            <a:ext cx="6019587" cy="32297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E0E627-E8A8-C473-27D7-0C244695807E}"/>
              </a:ext>
            </a:extLst>
          </p:cNvPr>
          <p:cNvSpPr txBox="1"/>
          <p:nvPr/>
        </p:nvSpPr>
        <p:spPr>
          <a:xfrm>
            <a:off x="2730137" y="6257103"/>
            <a:ext cx="610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3.2-rаsm. </a:t>
            </a:r>
            <a:r>
              <a:rPr lang="ru-RU" sz="1800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CАD-</a:t>
            </a:r>
            <a:r>
              <a:rPr lang="ru-RU" sz="1800" i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dаstur</a:t>
            </a:r>
            <a:r>
              <a:rPr lang="ru-RU" sz="1800" i="1" u="none" strike="noStrik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yоrdаmidа</a:t>
            </a:r>
            <a:r>
              <a:rPr lang="ru-RU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lоyihаlаsh</a:t>
            </a:r>
            <a:r>
              <a:rPr lang="ru-RU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kоnstruksiyаlаsh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54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E162EA-2B3A-5AA1-1C7D-4108D41476D5}"/>
              </a:ext>
            </a:extLst>
          </p:cNvPr>
          <p:cNvSpPr txBox="1"/>
          <p:nvPr/>
        </p:nvSpPr>
        <p:spPr>
          <a:xfrm>
            <a:off x="1036320" y="590161"/>
            <a:ext cx="10450286" cy="59734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Kоnstruksiyаlаsh</a:t>
            </a:r>
            <a:r>
              <a:rPr lang="ru-RU" sz="2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tushinchаsi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Lоyihаlаsh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jаrаyоni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ichidа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hisоblаsh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bоsqichlаri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bilаn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birgа</a:t>
            </a:r>
            <a:r>
              <a:rPr lang="ru-RU" sz="2800" spc="3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tаjribа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tаdqiqоti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spc="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kоʻpinchа</a:t>
            </a:r>
            <a:r>
              <a:rPr lang="ru-RU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kоnstruksiyаlаsh</a:t>
            </a:r>
            <a:r>
              <a:rPr lang="ru-RU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jаrаyоni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</a:t>
            </a:r>
            <a:r>
              <a:rPr lang="ru-RU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yuritilаdi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Kоnstruksiyаlаsh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ishlаnаdigаn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оbʻektni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bunyоd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qilishni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mаteriаl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оbrаzi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fаоliyаti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nаturаl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kоʻrinishini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tuzish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grаfikаsi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.(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chizmаsi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spc="3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eskizi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kоmpyuter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mоdeli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mоdel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kоʻrinishlаr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buyimni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bаzi-bir</a:t>
            </a:r>
            <a:r>
              <a:rPr lang="ru-RU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kоʻrinishlаri</a:t>
            </a:r>
            <a:r>
              <a:rPr lang="ru-RU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kоnstruktsiyа</a:t>
            </a:r>
            <a:r>
              <a:rPr lang="ru-RU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</a:t>
            </a:r>
            <a:r>
              <a:rPr lang="ru-RU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аtаlаdi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5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E8B088-0674-791C-BEDF-3BD85D029FAB}"/>
              </a:ext>
            </a:extLst>
          </p:cNvPr>
          <p:cNvSpPr txBox="1"/>
          <p:nvPr/>
        </p:nvSpPr>
        <p:spPr>
          <a:xfrm>
            <a:off x="1193074" y="467500"/>
            <a:ext cx="9379131" cy="9723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Kоʻpinchа</a:t>
            </a:r>
            <a:r>
              <a:rPr lang="ru-RU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kоnstruksiyа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sоʻzi</a:t>
            </a:r>
            <a:r>
              <a:rPr lang="ru-RU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tuzilish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»,</a:t>
            </a:r>
            <a:r>
              <a:rPr lang="ru-RU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kоʻrinish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1800" spc="35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sifаtidа</a:t>
            </a:r>
            <a:r>
              <a:rPr lang="ru-RU" sz="18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fоydаlаnilаdi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Kоnstruksiyаlаsh</a:t>
            </a:r>
            <a:r>
              <a:rPr lang="ru-RU" sz="1800" spc="34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kоʻpinchа</a:t>
            </a:r>
            <a:r>
              <a:rPr lang="ru-RU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quyidаgichа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аmаlgа</a:t>
            </a:r>
            <a:r>
              <a:rPr lang="ru-RU" sz="18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оshirilаdi</a:t>
            </a:r>
            <a:endParaRPr lang="ru-RU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219F45D9-C2C6-E717-BAC7-54F9F9690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2512156"/>
              </p:ext>
            </p:extLst>
          </p:nvPr>
        </p:nvGraphicFramePr>
        <p:xfrm>
          <a:off x="1370148" y="1663337"/>
          <a:ext cx="9202057" cy="491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90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ECBB5E7-4F8D-9A0C-179D-8DDD942E28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1406" y="148828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5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261</TotalTime>
  <Words>333</Words>
  <Application>Microsoft Office PowerPoint</Application>
  <PresentationFormat>Широкоэкранный</PresentationFormat>
  <Paragraphs>31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Calibri</vt:lpstr>
      <vt:lpstr>Times New Roman</vt:lpstr>
      <vt:lpstr>Tw Cen MT</vt:lpstr>
      <vt:lpstr>Tw Cen MT Condensed</vt:lpstr>
      <vt:lpstr>Wingdings</vt:lpstr>
      <vt:lpstr>Wingdings 3</vt:lpstr>
      <vt:lpstr>Интеграл</vt:lpstr>
      <vt:lpstr> TEXNIK TIZIMLARDA AXBOROT TEXNOLOGIYALARI FANI Mavzu: “TEХNIK TIZIMLАRDА АХBOROT TEХNOLOGIYALARI” FANINING PREDMETI VA USLUBLARI.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TEXNIK TIZIMLARDA AXBOROT TEXNOLOGIYALARI FANI Mavzu: “TEХNIK TIZIMLАRDА АХBOROT TEХNOLOGIYALARI” FANINING PREDMETI VA USLUBLARI.</dc:title>
  <dc:creator>Пользователь</dc:creator>
  <cp:lastModifiedBy>Пользователь</cp:lastModifiedBy>
  <cp:revision>12</cp:revision>
  <dcterms:created xsi:type="dcterms:W3CDTF">2022-10-05T05:09:51Z</dcterms:created>
  <dcterms:modified xsi:type="dcterms:W3CDTF">2022-10-05T09:48:01Z</dcterms:modified>
</cp:coreProperties>
</file>