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swal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verage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Patrick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Brian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Brian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Brian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Ian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Ian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Patrick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Alex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Ian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Jules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Jules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Jules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Adam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Adam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0" y="374500"/>
            <a:ext cx="7801500" cy="2346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Chatting without Words: The Pictorial Senior Citizen Chat System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4"/>
            <a:ext cx="7801500" cy="140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CS 3041 Project 3 Group 3: Team Kezzie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Brian McCarthy, Alex Titus, Jules Voltaire,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Ian Vossoughi, Adam Moran, Patrick Polley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Deleting and Sending a Sentence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2299" y="1017725"/>
            <a:ext cx="5719999" cy="392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Sentence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Kezzi became happy while eating ice cream on the big red London bus, as she remembered buying a necklace from her sister Anna at the birthday party in Hong Kong during the Winter last year.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454" y="0"/>
            <a:ext cx="746109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 Rationale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270325" y="1159375"/>
            <a:ext cx="4152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Interaction:</a:t>
            </a:r>
          </a:p>
          <a:p>
            <a:pPr indent="-317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Drag-and-drop chosen for its natural, immediate familiarity over pie menus or tabbed hierarchies</a:t>
            </a:r>
          </a:p>
          <a:p>
            <a:pPr indent="-2984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Times New Roman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Automated connectors used to produce consistent conventions among all users in modifying/connecting icons 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125" y="1359449"/>
            <a:ext cx="4406999" cy="3057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 Rationale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270325" y="1159375"/>
            <a:ext cx="4152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Screen:</a:t>
            </a:r>
          </a:p>
          <a:p>
            <a:pPr indent="-3175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Canvas large enough to hold clear, distinctive icons</a:t>
            </a:r>
          </a:p>
          <a:p>
            <a:pPr indent="-29845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Times New Roman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Menus are clear and unambiguous in meaning, but are not obtrusive to placing icons on canvas</a:t>
            </a:r>
          </a:p>
          <a:p>
            <a:pPr indent="-3175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Icons:</a:t>
            </a:r>
          </a:p>
          <a:p>
            <a:pPr indent="-3175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Designed for units of size to inhabit a grid-like format in bin</a:t>
            </a:r>
          </a:p>
          <a:p>
            <a:pPr indent="-29845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Times New Roman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Cultural universality and familiarity prioritized over factual accuracy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125" y="1359449"/>
            <a:ext cx="4406999" cy="3057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 Interface Design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270325" y="1159375"/>
            <a:ext cx="4152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Canvas-based design, drag icons from box onto the page and arrange them as they wish</a:t>
            </a:r>
          </a:p>
          <a:p>
            <a:pPr indent="-3175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arrows and dotted lines to convey connections</a:t>
            </a:r>
          </a:p>
          <a:p>
            <a:pPr indent="-3175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 built-in arrows: as you drag modifying icons onto object icons, they will arrange by themselves</a:t>
            </a:r>
          </a:p>
          <a:p>
            <a:pPr indent="-3175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Radial based arrangement of icons on the canvas, freely adjustable by the user</a:t>
            </a:r>
          </a:p>
          <a:p>
            <a:pPr indent="-3175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 icons by dragging them out of the canvas (into the icon category)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125" y="1359449"/>
            <a:ext cx="4406999" cy="3057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Interface Design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73075"/>
            <a:ext cx="4197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 entire sentence with a trash can button</a:t>
            </a:r>
          </a:p>
          <a:p>
            <a:pPr indent="-317500" lvl="1" marL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Hold for 2 seconds to confirm deletion</a:t>
            </a:r>
          </a:p>
          <a:p>
            <a:pPr indent="-317500" lvl="0" marL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Icon category can be changed via sidebar to quickly access the categories</a:t>
            </a:r>
          </a:p>
          <a:p>
            <a:pPr indent="-317500" lvl="0" marL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button to return to the chat log</a:t>
            </a:r>
          </a:p>
          <a:p>
            <a:pPr indent="-317500" lvl="0" marL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Undo/redo buttons above canvas</a:t>
            </a:r>
          </a:p>
          <a:p>
            <a:pPr indent="-317500" lvl="0" marL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 displays a short video simulating a user dragging icons onto canvas to form sentence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Retain the canvas objects when you’ve pressed Back to review what happened in the chat log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650" y="1368025"/>
            <a:ext cx="4361901" cy="302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Interface Design and Rationale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50" y="1259475"/>
            <a:ext cx="4923822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5716975" y="1290050"/>
            <a:ext cx="1916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</a:rPr>
              <a:t>Humans/People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</a:rPr>
              <a:t>Emotions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</a:rPr>
              <a:t>Nature/Plants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</a:rPr>
              <a:t>Food and Drink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</a:rPr>
              <a:t>Transportation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</a:rPr>
              <a:t>Man-made Objects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</a:rPr>
              <a:t>Colors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</a:rPr>
              <a:t>Locations/Flags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</a:rPr>
              <a:t>Time/Date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</a:rPr>
              <a:t>Events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</a:rPr>
              <a:t>Actions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4304150" y="938175"/>
            <a:ext cx="11928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Icon bin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1889175" y="2695850"/>
            <a:ext cx="13515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Canvas of Design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5716975" y="938175"/>
            <a:ext cx="33708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Categories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1673625" y="938175"/>
            <a:ext cx="1782600" cy="1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Command menu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Adding an Icon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600" y="1017737"/>
            <a:ext cx="5813699" cy="40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Adding a Modifier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6774" y="1017725"/>
            <a:ext cx="5785524" cy="396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Modified Icon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525" y="1017725"/>
            <a:ext cx="5713775" cy="394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Adding new Icon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500" y="1046537"/>
            <a:ext cx="5679799" cy="394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Adding a New Icon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2525" y="1017727"/>
            <a:ext cx="5709774" cy="393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