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50000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1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6316-50AD-854A-9F7F-9AAC259DD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CD18A-6DC6-BD43-B9D6-F9F50D63C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00C31-1358-FF41-AE4D-CC7884F9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2B8F5-6E35-AE46-B02F-BA5F22CA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E014C-5F23-E34D-8A3D-4C1647D6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1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6E4F-9954-FB42-B09A-F675D482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0A438-B927-DB48-95A1-FD530A6D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999D7-F9AA-5848-AF6E-87D65333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E3FE1-01FE-3240-876A-E400B52C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2EC08-56B4-1944-A73C-19DE3143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9CAA7-1316-6040-9B86-B3925366C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E445C-B610-CB43-BF70-53E3C6F05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755E6-8DAC-BC42-9B53-C71CF957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EC12-BA24-9249-B0F2-1588EEAD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3B349-DD67-5340-880F-C5AB38E9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6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DAB5-4885-774F-8057-31BC479C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0B3D-14B8-9446-85F5-451F9503F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02AF-6D11-0F47-BFFC-5EDADB2B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E8991-3069-2140-8089-78B7447D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E447B-1486-E943-94BF-C51E12E0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1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8B45-17A2-8F4E-BE72-858BF9FE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42793-4700-3340-A725-B47F4B03B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AF05-0E86-FC48-B41D-4B8AA6C3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D0723-965A-4943-ABB8-BE544E66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830B-C234-2A47-90A9-CA8B53A0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9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58B6-89E8-6E40-83F7-5B04165E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C09A-E411-5646-827C-3B7CD3ACF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2A0CF-3195-0D47-B0F6-2E16DD4A2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D6F23-8077-BB4D-9D64-8A7654BF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8A0E1-F3AB-5E4C-94FC-750EF96F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AA1D8-6832-2048-AF43-7AD66D3D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1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F91D-57FE-BA49-951D-A0438A14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6BAC-C549-A24E-95D4-0F008A0C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3761E-AAAE-054E-A0A6-95F37EB14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DE8D7-1B27-F047-8F3E-F0CE79944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228CA-4311-6B43-915E-2B841DBB3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BE854-F102-7041-A176-9C950182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8/7/18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5A33E-ABBF-5D4F-8077-2E47E86C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51AEB-C5A9-C94C-9DCF-F907FED6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2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CD18-3E90-8943-96B5-3D025C8A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C1419-605E-F649-89B8-8DC5A481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BFF7C-BE32-2843-8679-EF21EAB4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EBECB-A256-274E-A4FF-C5C9EDD9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9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3F9FA-5699-9747-A8F3-6A1768B9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8/7/18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391E7-A66A-1F4B-B82A-02FE5704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B3F81-82C8-9D4B-BA0D-3574B70C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D737-987D-9046-ACBD-25D64963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28C6-46B3-BF42-B0A9-75377A1A1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89EB-07A3-0C40-859B-1E970FB7E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BF28B-1A08-674D-8A58-67FA4246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791CF-3557-FA42-9A70-FB153FE1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59F06-7E36-1A49-B96A-76257A90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4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BCEB-FEA0-A14C-806D-C7E463E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7BAEC-33E1-E04B-8F8D-7BEA0DC80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4D592-B316-FC47-8E8C-E08D93080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6AB89-2B29-6748-BE68-02EED1CD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CD6ED-FA25-024A-A482-FCE40AFA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4B56A-C479-CD44-8BD6-CB58C96B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A02C3-ED2A-BA4B-8A3D-DFB40BEE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6E0B9-79EE-5B47-B1AA-72F0C53AE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1C06-414C-4E48-AA3E-F5A616A5A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BC32C-BAD4-7F49-8591-B24BECDFB9FF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8885-0065-0844-A1C0-398137E68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E30CA-73CC-BE40-B496-72C2F86EA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2B578D5-C244-C24D-A739-6B655459784B}"/>
              </a:ext>
            </a:extLst>
          </p:cNvPr>
          <p:cNvGrpSpPr/>
          <p:nvPr/>
        </p:nvGrpSpPr>
        <p:grpSpPr>
          <a:xfrm>
            <a:off x="876822" y="800986"/>
            <a:ext cx="10293607" cy="3391080"/>
            <a:chOff x="3288915" y="762886"/>
            <a:chExt cx="6657158" cy="339108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9EA731-D0CB-F444-900C-0CD022BAAF0D}"/>
                </a:ext>
              </a:extLst>
            </p:cNvPr>
            <p:cNvSpPr txBox="1"/>
            <p:nvPr/>
          </p:nvSpPr>
          <p:spPr>
            <a:xfrm rot="16200000">
              <a:off x="6830512" y="694699"/>
              <a:ext cx="173536" cy="537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</p:txBody>
        </p:sp>
        <p:sp>
          <p:nvSpPr>
            <p:cNvPr id="4" name="Left-Right Arrow 3">
              <a:extLst>
                <a:ext uri="{FF2B5EF4-FFF2-40B4-BE49-F238E27FC236}">
                  <a16:creationId xmlns:a16="http://schemas.microsoft.com/office/drawing/2014/main" id="{51557764-C24A-C041-83D7-B144E6A2B04A}"/>
                </a:ext>
              </a:extLst>
            </p:cNvPr>
            <p:cNvSpPr/>
            <p:nvPr/>
          </p:nvSpPr>
          <p:spPr>
            <a:xfrm rot="5400000">
              <a:off x="4620892" y="2371158"/>
              <a:ext cx="424247" cy="209849"/>
            </a:xfrm>
            <a:prstGeom prst="leftRightArrow">
              <a:avLst>
                <a:gd name="adj1" fmla="val 53846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40ADF7-36C4-974B-99C2-D3CDD14D07B4}"/>
                </a:ext>
              </a:extLst>
            </p:cNvPr>
            <p:cNvSpPr txBox="1"/>
            <p:nvPr/>
          </p:nvSpPr>
          <p:spPr>
            <a:xfrm>
              <a:off x="3770289" y="2317109"/>
              <a:ext cx="10532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QPI/</a:t>
              </a:r>
            </a:p>
            <a:p>
              <a:pPr algn="ctr"/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HyperTransport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A2484B30-648D-1041-9D87-112509725016}"/>
                </a:ext>
              </a:extLst>
            </p:cNvPr>
            <p:cNvSpPr/>
            <p:nvPr/>
          </p:nvSpPr>
          <p:spPr>
            <a:xfrm>
              <a:off x="3770289" y="2708435"/>
              <a:ext cx="2112986" cy="14267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65" name="Rectangle 664">
              <a:extLst>
                <a:ext uri="{FF2B5EF4-FFF2-40B4-BE49-F238E27FC236}">
                  <a16:creationId xmlns:a16="http://schemas.microsoft.com/office/drawing/2014/main" id="{D4CC69AC-F41C-8B4D-9564-7C984E07245E}"/>
                </a:ext>
              </a:extLst>
            </p:cNvPr>
            <p:cNvSpPr/>
            <p:nvPr/>
          </p:nvSpPr>
          <p:spPr>
            <a:xfrm>
              <a:off x="4464050" y="2752280"/>
              <a:ext cx="741765" cy="13339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66" name="TextBox 665">
              <a:extLst>
                <a:ext uri="{FF2B5EF4-FFF2-40B4-BE49-F238E27FC236}">
                  <a16:creationId xmlns:a16="http://schemas.microsoft.com/office/drawing/2014/main" id="{EE072886-AE95-874B-8A2B-00796A3A3286}"/>
                </a:ext>
              </a:extLst>
            </p:cNvPr>
            <p:cNvSpPr txBox="1"/>
            <p:nvPr/>
          </p:nvSpPr>
          <p:spPr>
            <a:xfrm>
              <a:off x="4464051" y="3042925"/>
              <a:ext cx="717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CPU cores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caches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TLBs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2023218-CB61-2546-B25F-EADAE55FCEC0}"/>
                </a:ext>
              </a:extLst>
            </p:cNvPr>
            <p:cNvGrpSpPr/>
            <p:nvPr/>
          </p:nvGrpSpPr>
          <p:grpSpPr>
            <a:xfrm>
              <a:off x="3288915" y="3455932"/>
              <a:ext cx="276073" cy="698034"/>
              <a:chOff x="3309629" y="3703320"/>
              <a:chExt cx="276073" cy="418617"/>
            </a:xfrm>
          </p:grpSpPr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E177589E-AAF4-3745-B414-4AA903CAC191}"/>
                  </a:ext>
                </a:extLst>
              </p:cNvPr>
              <p:cNvSpPr/>
              <p:nvPr/>
            </p:nvSpPr>
            <p:spPr>
              <a:xfrm>
                <a:off x="3309629" y="3703320"/>
                <a:ext cx="276073" cy="4186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8" name="TextBox 687">
                <a:extLst>
                  <a:ext uri="{FF2B5EF4-FFF2-40B4-BE49-F238E27FC236}">
                    <a16:creationId xmlns:a16="http://schemas.microsoft.com/office/drawing/2014/main" id="{C2FD8784-D54B-1D4D-9538-E6049CA36969}"/>
                  </a:ext>
                </a:extLst>
              </p:cNvPr>
              <p:cNvSpPr txBox="1"/>
              <p:nvPr/>
            </p:nvSpPr>
            <p:spPr>
              <a:xfrm rot="16200000">
                <a:off x="3257205" y="3840312"/>
                <a:ext cx="385502" cy="13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</p:grpSp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8D69AC79-87BF-A54D-B3FF-64872D393F30}"/>
                </a:ext>
              </a:extLst>
            </p:cNvPr>
            <p:cNvCxnSpPr>
              <a:cxnSpLocks/>
            </p:cNvCxnSpPr>
            <p:nvPr/>
          </p:nvCxnSpPr>
          <p:spPr>
            <a:xfrm>
              <a:off x="3590542" y="2835583"/>
              <a:ext cx="163873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" name="TextBox 698">
              <a:extLst>
                <a:ext uri="{FF2B5EF4-FFF2-40B4-BE49-F238E27FC236}">
                  <a16:creationId xmlns:a16="http://schemas.microsoft.com/office/drawing/2014/main" id="{1354D030-A018-E344-B451-C0BFD9C934F8}"/>
                </a:ext>
              </a:extLst>
            </p:cNvPr>
            <p:cNvSpPr txBox="1"/>
            <p:nvPr/>
          </p:nvSpPr>
          <p:spPr>
            <a:xfrm rot="16200000">
              <a:off x="6114537" y="2803598"/>
              <a:ext cx="427948" cy="139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cxnSp>
          <p:nvCxnSpPr>
            <p:cNvPr id="705" name="Straight Arrow Connector 704">
              <a:extLst>
                <a:ext uri="{FF2B5EF4-FFF2-40B4-BE49-F238E27FC236}">
                  <a16:creationId xmlns:a16="http://schemas.microsoft.com/office/drawing/2014/main" id="{1FBB24B2-E978-DF4E-8EAE-344319B4323A}"/>
                </a:ext>
              </a:extLst>
            </p:cNvPr>
            <p:cNvCxnSpPr>
              <a:cxnSpLocks/>
            </p:cNvCxnSpPr>
            <p:nvPr/>
          </p:nvCxnSpPr>
          <p:spPr>
            <a:xfrm>
              <a:off x="3592052" y="3981034"/>
              <a:ext cx="163873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id="{063DE88A-42B8-3C49-A4FD-5EB1E235D346}"/>
                </a:ext>
              </a:extLst>
            </p:cNvPr>
            <p:cNvSpPr txBox="1"/>
            <p:nvPr/>
          </p:nvSpPr>
          <p:spPr>
            <a:xfrm rot="16200000">
              <a:off x="3426001" y="3371588"/>
              <a:ext cx="494902" cy="139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DDR</a:t>
              </a:r>
            </a:p>
          </p:txBody>
        </p:sp>
        <p:grpSp>
          <p:nvGrpSpPr>
            <p:cNvPr id="1177" name="Group 1176">
              <a:extLst>
                <a:ext uri="{FF2B5EF4-FFF2-40B4-BE49-F238E27FC236}">
                  <a16:creationId xmlns:a16="http://schemas.microsoft.com/office/drawing/2014/main" id="{1CC4F704-9FEB-3A45-9C7D-47E1DF095468}"/>
                </a:ext>
              </a:extLst>
            </p:cNvPr>
            <p:cNvGrpSpPr/>
            <p:nvPr/>
          </p:nvGrpSpPr>
          <p:grpSpPr>
            <a:xfrm>
              <a:off x="4091671" y="2698955"/>
              <a:ext cx="347675" cy="470704"/>
              <a:chOff x="2843589" y="4457385"/>
              <a:chExt cx="347675" cy="374161"/>
            </a:xfrm>
          </p:grpSpPr>
          <p:grpSp>
            <p:nvGrpSpPr>
              <p:cNvPr id="1178" name="Group 1177">
                <a:extLst>
                  <a:ext uri="{FF2B5EF4-FFF2-40B4-BE49-F238E27FC236}">
                    <a16:creationId xmlns:a16="http://schemas.microsoft.com/office/drawing/2014/main" id="{47E43354-6497-B843-8AD2-4F94722F91AB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182" name="TextBox 1181">
                  <a:extLst>
                    <a:ext uri="{FF2B5EF4-FFF2-40B4-BE49-F238E27FC236}">
                      <a16:creationId xmlns:a16="http://schemas.microsoft.com/office/drawing/2014/main" id="{0AE536B5-D3BD-7B48-96AF-8F180F606CDF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183" name="Rectangle 1182">
                  <a:extLst>
                    <a:ext uri="{FF2B5EF4-FFF2-40B4-BE49-F238E27FC236}">
                      <a16:creationId xmlns:a16="http://schemas.microsoft.com/office/drawing/2014/main" id="{32B9292D-E9A9-CB4E-A5FF-8C9A2C538EE9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179" name="Group 1178">
                <a:extLst>
                  <a:ext uri="{FF2B5EF4-FFF2-40B4-BE49-F238E27FC236}">
                    <a16:creationId xmlns:a16="http://schemas.microsoft.com/office/drawing/2014/main" id="{08735234-1B9D-7A41-87BC-55D62ACB513F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71256"/>
                <a:chOff x="2909303" y="4462746"/>
                <a:chExt cx="347675" cy="171256"/>
              </a:xfrm>
            </p:grpSpPr>
            <p:sp>
              <p:nvSpPr>
                <p:cNvPr id="1180" name="TextBox 1179">
                  <a:extLst>
                    <a:ext uri="{FF2B5EF4-FFF2-40B4-BE49-F238E27FC236}">
                      <a16:creationId xmlns:a16="http://schemas.microsoft.com/office/drawing/2014/main" id="{78327083-D581-204A-958B-AD1CC2A101AB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181" name="Rectangle 1180">
                  <a:extLst>
                    <a:ext uri="{FF2B5EF4-FFF2-40B4-BE49-F238E27FC236}">
                      <a16:creationId xmlns:a16="http://schemas.microsoft.com/office/drawing/2014/main" id="{E8E5FF6A-E954-0B42-B350-16DA5831A035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</p:grpSp>
        <p:grpSp>
          <p:nvGrpSpPr>
            <p:cNvPr id="1184" name="Group 1183">
              <a:extLst>
                <a:ext uri="{FF2B5EF4-FFF2-40B4-BE49-F238E27FC236}">
                  <a16:creationId xmlns:a16="http://schemas.microsoft.com/office/drawing/2014/main" id="{F8E0BC2D-5149-B247-A99D-DB55D7CF4272}"/>
                </a:ext>
              </a:extLst>
            </p:cNvPr>
            <p:cNvGrpSpPr/>
            <p:nvPr/>
          </p:nvGrpSpPr>
          <p:grpSpPr>
            <a:xfrm>
              <a:off x="4091671" y="3162000"/>
              <a:ext cx="347675" cy="470704"/>
              <a:chOff x="2843589" y="4457385"/>
              <a:chExt cx="347675" cy="374161"/>
            </a:xfrm>
          </p:grpSpPr>
          <p:grpSp>
            <p:nvGrpSpPr>
              <p:cNvPr id="1185" name="Group 1184">
                <a:extLst>
                  <a:ext uri="{FF2B5EF4-FFF2-40B4-BE49-F238E27FC236}">
                    <a16:creationId xmlns:a16="http://schemas.microsoft.com/office/drawing/2014/main" id="{34394825-9447-F944-AA90-B259BB9BCA6D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189" name="TextBox 1188">
                  <a:extLst>
                    <a:ext uri="{FF2B5EF4-FFF2-40B4-BE49-F238E27FC236}">
                      <a16:creationId xmlns:a16="http://schemas.microsoft.com/office/drawing/2014/main" id="{5DA7CD50-68A3-4E4E-8346-5534BC2C8166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190" name="Rectangle 1189">
                  <a:extLst>
                    <a:ext uri="{FF2B5EF4-FFF2-40B4-BE49-F238E27FC236}">
                      <a16:creationId xmlns:a16="http://schemas.microsoft.com/office/drawing/2014/main" id="{55288C77-AB5F-B843-B4A3-5072FF2DE0E2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186" name="Group 1185">
                <a:extLst>
                  <a:ext uri="{FF2B5EF4-FFF2-40B4-BE49-F238E27FC236}">
                    <a16:creationId xmlns:a16="http://schemas.microsoft.com/office/drawing/2014/main" id="{495F4747-F613-8142-A7AE-1C15C8A22654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71256"/>
                <a:chOff x="2909303" y="4462746"/>
                <a:chExt cx="347675" cy="171256"/>
              </a:xfrm>
            </p:grpSpPr>
            <p:sp>
              <p:nvSpPr>
                <p:cNvPr id="1187" name="TextBox 1186">
                  <a:extLst>
                    <a:ext uri="{FF2B5EF4-FFF2-40B4-BE49-F238E27FC236}">
                      <a16:creationId xmlns:a16="http://schemas.microsoft.com/office/drawing/2014/main" id="{A3F6AB1F-5B79-FB4D-943F-B5BCA3AEAD32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188" name="Rectangle 1187">
                  <a:extLst>
                    <a:ext uri="{FF2B5EF4-FFF2-40B4-BE49-F238E27FC236}">
                      <a16:creationId xmlns:a16="http://schemas.microsoft.com/office/drawing/2014/main" id="{927A91F2-D41E-5B44-BDCB-A67241DDAEB4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</p:grpSp>
        <p:grpSp>
          <p:nvGrpSpPr>
            <p:cNvPr id="1191" name="Group 1190">
              <a:extLst>
                <a:ext uri="{FF2B5EF4-FFF2-40B4-BE49-F238E27FC236}">
                  <a16:creationId xmlns:a16="http://schemas.microsoft.com/office/drawing/2014/main" id="{B6D30938-9801-2047-8502-50A1B0ED2135}"/>
                </a:ext>
              </a:extLst>
            </p:cNvPr>
            <p:cNvGrpSpPr/>
            <p:nvPr/>
          </p:nvGrpSpPr>
          <p:grpSpPr>
            <a:xfrm>
              <a:off x="4091671" y="3625045"/>
              <a:ext cx="347675" cy="470704"/>
              <a:chOff x="2843589" y="4457385"/>
              <a:chExt cx="347675" cy="374161"/>
            </a:xfrm>
          </p:grpSpPr>
          <p:grpSp>
            <p:nvGrpSpPr>
              <p:cNvPr id="1192" name="Group 1191">
                <a:extLst>
                  <a:ext uri="{FF2B5EF4-FFF2-40B4-BE49-F238E27FC236}">
                    <a16:creationId xmlns:a16="http://schemas.microsoft.com/office/drawing/2014/main" id="{FED08A4B-9187-DE40-8028-E92B3E1F7A30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196" name="TextBox 1195">
                  <a:extLst>
                    <a:ext uri="{FF2B5EF4-FFF2-40B4-BE49-F238E27FC236}">
                      <a16:creationId xmlns:a16="http://schemas.microsoft.com/office/drawing/2014/main" id="{937CD720-5735-5A4D-8D7E-91AD2DAA0C58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197" name="Rectangle 1196">
                  <a:extLst>
                    <a:ext uri="{FF2B5EF4-FFF2-40B4-BE49-F238E27FC236}">
                      <a16:creationId xmlns:a16="http://schemas.microsoft.com/office/drawing/2014/main" id="{A1271E49-0757-1C4D-9366-B980B62FDB8C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193" name="Group 1192">
                <a:extLst>
                  <a:ext uri="{FF2B5EF4-FFF2-40B4-BE49-F238E27FC236}">
                    <a16:creationId xmlns:a16="http://schemas.microsoft.com/office/drawing/2014/main" id="{2CA29EA9-823D-614B-BE24-F444B3DBED23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71256"/>
                <a:chOff x="2909303" y="4462746"/>
                <a:chExt cx="347675" cy="171256"/>
              </a:xfrm>
            </p:grpSpPr>
            <p:sp>
              <p:nvSpPr>
                <p:cNvPr id="1194" name="TextBox 1193">
                  <a:extLst>
                    <a:ext uri="{FF2B5EF4-FFF2-40B4-BE49-F238E27FC236}">
                      <a16:creationId xmlns:a16="http://schemas.microsoft.com/office/drawing/2014/main" id="{33502F0C-D9A0-9F43-9D86-2BD4C2CDAB12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195" name="Rectangle 1194">
                  <a:extLst>
                    <a:ext uri="{FF2B5EF4-FFF2-40B4-BE49-F238E27FC236}">
                      <a16:creationId xmlns:a16="http://schemas.microsoft.com/office/drawing/2014/main" id="{002F2ED4-194E-8A4C-ABC9-0DC72DADE964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</p:grpSp>
        <p:grpSp>
          <p:nvGrpSpPr>
            <p:cNvPr id="1205" name="Group 1204">
              <a:extLst>
                <a:ext uri="{FF2B5EF4-FFF2-40B4-BE49-F238E27FC236}">
                  <a16:creationId xmlns:a16="http://schemas.microsoft.com/office/drawing/2014/main" id="{5B20C196-F896-2C42-BE00-5C32AB2E3EE7}"/>
                </a:ext>
              </a:extLst>
            </p:cNvPr>
            <p:cNvGrpSpPr/>
            <p:nvPr/>
          </p:nvGrpSpPr>
          <p:grpSpPr>
            <a:xfrm>
              <a:off x="3775306" y="3879988"/>
              <a:ext cx="340286" cy="215444"/>
              <a:chOff x="2315312" y="4230645"/>
              <a:chExt cx="340286" cy="215444"/>
            </a:xfrm>
          </p:grpSpPr>
          <p:sp>
            <p:nvSpPr>
              <p:cNvPr id="1206" name="TextBox 1205">
                <a:extLst>
                  <a:ext uri="{FF2B5EF4-FFF2-40B4-BE49-F238E27FC236}">
                    <a16:creationId xmlns:a16="http://schemas.microsoft.com/office/drawing/2014/main" id="{370E964B-E4DD-B943-8D30-028B49CC6467}"/>
                  </a:ext>
                </a:extLst>
              </p:cNvPr>
              <p:cNvSpPr txBox="1"/>
              <p:nvPr/>
            </p:nvSpPr>
            <p:spPr>
              <a:xfrm>
                <a:off x="2315312" y="4230645"/>
                <a:ext cx="3402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MC</a:t>
                </a:r>
              </a:p>
            </p:txBody>
          </p:sp>
          <p:sp>
            <p:nvSpPr>
              <p:cNvPr id="1207" name="Rectangle 1206">
                <a:extLst>
                  <a:ext uri="{FF2B5EF4-FFF2-40B4-BE49-F238E27FC236}">
                    <a16:creationId xmlns:a16="http://schemas.microsoft.com/office/drawing/2014/main" id="{86223115-C7A7-8B4C-8C24-AB7E3A9A8B9B}"/>
                  </a:ext>
                </a:extLst>
              </p:cNvPr>
              <p:cNvSpPr/>
              <p:nvPr/>
            </p:nvSpPr>
            <p:spPr>
              <a:xfrm>
                <a:off x="2363504" y="4237634"/>
                <a:ext cx="256602" cy="1823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1232" name="Group 1231">
              <a:extLst>
                <a:ext uri="{FF2B5EF4-FFF2-40B4-BE49-F238E27FC236}">
                  <a16:creationId xmlns:a16="http://schemas.microsoft.com/office/drawing/2014/main" id="{7BA3CA83-0607-594C-B654-35886CC5C2B3}"/>
                </a:ext>
              </a:extLst>
            </p:cNvPr>
            <p:cNvGrpSpPr/>
            <p:nvPr/>
          </p:nvGrpSpPr>
          <p:grpSpPr>
            <a:xfrm>
              <a:off x="3771250" y="2947602"/>
              <a:ext cx="347675" cy="419210"/>
              <a:chOff x="2843589" y="4457385"/>
              <a:chExt cx="347675" cy="374161"/>
            </a:xfrm>
          </p:grpSpPr>
          <p:grpSp>
            <p:nvGrpSpPr>
              <p:cNvPr id="1233" name="Group 1232">
                <a:extLst>
                  <a:ext uri="{FF2B5EF4-FFF2-40B4-BE49-F238E27FC236}">
                    <a16:creationId xmlns:a16="http://schemas.microsoft.com/office/drawing/2014/main" id="{3661AB50-7D92-784C-A775-4DB85B95348C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237" name="TextBox 1236">
                  <a:extLst>
                    <a:ext uri="{FF2B5EF4-FFF2-40B4-BE49-F238E27FC236}">
                      <a16:creationId xmlns:a16="http://schemas.microsoft.com/office/drawing/2014/main" id="{58960444-F93C-4E4B-989C-C0B8C8BFAAF9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238" name="Rectangle 1237">
                  <a:extLst>
                    <a:ext uri="{FF2B5EF4-FFF2-40B4-BE49-F238E27FC236}">
                      <a16:creationId xmlns:a16="http://schemas.microsoft.com/office/drawing/2014/main" id="{18F8E64E-49E6-0C4B-A60F-922F7FFABF97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234" name="Group 1233">
                <a:extLst>
                  <a:ext uri="{FF2B5EF4-FFF2-40B4-BE49-F238E27FC236}">
                    <a16:creationId xmlns:a16="http://schemas.microsoft.com/office/drawing/2014/main" id="{DE28CEC7-88A0-3D40-9003-21650C0EAF1B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92292"/>
                <a:chOff x="2909303" y="4462746"/>
                <a:chExt cx="347675" cy="192292"/>
              </a:xfrm>
            </p:grpSpPr>
            <p:sp>
              <p:nvSpPr>
                <p:cNvPr id="1235" name="TextBox 1234">
                  <a:extLst>
                    <a:ext uri="{FF2B5EF4-FFF2-40B4-BE49-F238E27FC236}">
                      <a16:creationId xmlns:a16="http://schemas.microsoft.com/office/drawing/2014/main" id="{C41B75E0-BB5F-F74F-9FA5-5EB625D5FB69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236" name="Rectangle 1235">
                  <a:extLst>
                    <a:ext uri="{FF2B5EF4-FFF2-40B4-BE49-F238E27FC236}">
                      <a16:creationId xmlns:a16="http://schemas.microsoft.com/office/drawing/2014/main" id="{CE40658C-54A6-E046-AD7D-D22D1AC7C6D7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</p:grpSp>
        <p:grpSp>
          <p:nvGrpSpPr>
            <p:cNvPr id="1104" name="Group 1103">
              <a:extLst>
                <a:ext uri="{FF2B5EF4-FFF2-40B4-BE49-F238E27FC236}">
                  <a16:creationId xmlns:a16="http://schemas.microsoft.com/office/drawing/2014/main" id="{4152982E-E01E-EE46-BB4B-EC8EF2BF743C}"/>
                </a:ext>
              </a:extLst>
            </p:cNvPr>
            <p:cNvGrpSpPr/>
            <p:nvPr/>
          </p:nvGrpSpPr>
          <p:grpSpPr>
            <a:xfrm>
              <a:off x="3290551" y="2708435"/>
              <a:ext cx="276073" cy="698034"/>
              <a:chOff x="3309629" y="3703320"/>
              <a:chExt cx="276073" cy="418617"/>
            </a:xfrm>
          </p:grpSpPr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459DD7BC-F06B-A246-9EAF-7E757EE77E9A}"/>
                  </a:ext>
                </a:extLst>
              </p:cNvPr>
              <p:cNvSpPr/>
              <p:nvPr/>
            </p:nvSpPr>
            <p:spPr>
              <a:xfrm>
                <a:off x="3309629" y="3703320"/>
                <a:ext cx="276073" cy="4186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6" name="TextBox 1105">
                <a:extLst>
                  <a:ext uri="{FF2B5EF4-FFF2-40B4-BE49-F238E27FC236}">
                    <a16:creationId xmlns:a16="http://schemas.microsoft.com/office/drawing/2014/main" id="{45127BF8-A53E-404C-A229-78933D530C50}"/>
                  </a:ext>
                </a:extLst>
              </p:cNvPr>
              <p:cNvSpPr txBox="1"/>
              <p:nvPr/>
            </p:nvSpPr>
            <p:spPr>
              <a:xfrm rot="16200000">
                <a:off x="3257205" y="3840312"/>
                <a:ext cx="385502" cy="13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</p:grpSp>
        <p:grpSp>
          <p:nvGrpSpPr>
            <p:cNvPr id="1107" name="Group 1106">
              <a:extLst>
                <a:ext uri="{FF2B5EF4-FFF2-40B4-BE49-F238E27FC236}">
                  <a16:creationId xmlns:a16="http://schemas.microsoft.com/office/drawing/2014/main" id="{836F22D9-C76B-D746-9424-361A4D4791A0}"/>
                </a:ext>
              </a:extLst>
            </p:cNvPr>
            <p:cNvGrpSpPr/>
            <p:nvPr/>
          </p:nvGrpSpPr>
          <p:grpSpPr>
            <a:xfrm>
              <a:off x="3770288" y="3398656"/>
              <a:ext cx="347675" cy="419210"/>
              <a:chOff x="2843589" y="4457385"/>
              <a:chExt cx="347675" cy="374161"/>
            </a:xfrm>
          </p:grpSpPr>
          <p:grpSp>
            <p:nvGrpSpPr>
              <p:cNvPr id="1108" name="Group 1107">
                <a:extLst>
                  <a:ext uri="{FF2B5EF4-FFF2-40B4-BE49-F238E27FC236}">
                    <a16:creationId xmlns:a16="http://schemas.microsoft.com/office/drawing/2014/main" id="{5BC513FE-16B7-134C-B10E-E42BE4EA724B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113" name="TextBox 1112">
                  <a:extLst>
                    <a:ext uri="{FF2B5EF4-FFF2-40B4-BE49-F238E27FC236}">
                      <a16:creationId xmlns:a16="http://schemas.microsoft.com/office/drawing/2014/main" id="{95A9682E-093B-814C-8593-9AD2013CBAB5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114" name="Rectangle 1113">
                  <a:extLst>
                    <a:ext uri="{FF2B5EF4-FFF2-40B4-BE49-F238E27FC236}">
                      <a16:creationId xmlns:a16="http://schemas.microsoft.com/office/drawing/2014/main" id="{F98435B4-427E-1446-B597-8B157B22DADB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109" name="Group 1108">
                <a:extLst>
                  <a:ext uri="{FF2B5EF4-FFF2-40B4-BE49-F238E27FC236}">
                    <a16:creationId xmlns:a16="http://schemas.microsoft.com/office/drawing/2014/main" id="{6E332FF8-076A-B14A-8E84-F0E0D22CDDB4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92292"/>
                <a:chOff x="2909303" y="4462746"/>
                <a:chExt cx="347675" cy="192292"/>
              </a:xfrm>
            </p:grpSpPr>
            <p:sp>
              <p:nvSpPr>
                <p:cNvPr id="1111" name="TextBox 1110">
                  <a:extLst>
                    <a:ext uri="{FF2B5EF4-FFF2-40B4-BE49-F238E27FC236}">
                      <a16:creationId xmlns:a16="http://schemas.microsoft.com/office/drawing/2014/main" id="{582492EF-1129-BE4B-9B69-28150916F057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112" name="Rectangle 1111">
                  <a:extLst>
                    <a:ext uri="{FF2B5EF4-FFF2-40B4-BE49-F238E27FC236}">
                      <a16:creationId xmlns:a16="http://schemas.microsoft.com/office/drawing/2014/main" id="{EC5BC9CB-5C9A-3E40-B04C-D3819748C0C2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</p:grpSp>
        <p:grpSp>
          <p:nvGrpSpPr>
            <p:cNvPr id="1115" name="Group 1114">
              <a:extLst>
                <a:ext uri="{FF2B5EF4-FFF2-40B4-BE49-F238E27FC236}">
                  <a16:creationId xmlns:a16="http://schemas.microsoft.com/office/drawing/2014/main" id="{2CB49F51-28E2-BA47-B676-1D8262AA6A90}"/>
                </a:ext>
              </a:extLst>
            </p:cNvPr>
            <p:cNvGrpSpPr/>
            <p:nvPr/>
          </p:nvGrpSpPr>
          <p:grpSpPr>
            <a:xfrm>
              <a:off x="3764855" y="2735121"/>
              <a:ext cx="340286" cy="215444"/>
              <a:chOff x="2315312" y="4230645"/>
              <a:chExt cx="340286" cy="215444"/>
            </a:xfrm>
          </p:grpSpPr>
          <p:sp>
            <p:nvSpPr>
              <p:cNvPr id="1116" name="TextBox 1115">
                <a:extLst>
                  <a:ext uri="{FF2B5EF4-FFF2-40B4-BE49-F238E27FC236}">
                    <a16:creationId xmlns:a16="http://schemas.microsoft.com/office/drawing/2014/main" id="{AE58CEC9-0F6A-8B40-AC6D-2907F2D0699B}"/>
                  </a:ext>
                </a:extLst>
              </p:cNvPr>
              <p:cNvSpPr txBox="1"/>
              <p:nvPr/>
            </p:nvSpPr>
            <p:spPr>
              <a:xfrm>
                <a:off x="2315312" y="4230645"/>
                <a:ext cx="3402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MC</a:t>
                </a:r>
              </a:p>
            </p:txBody>
          </p:sp>
          <p:sp>
            <p:nvSpPr>
              <p:cNvPr id="1117" name="Rectangle 1116">
                <a:extLst>
                  <a:ext uri="{FF2B5EF4-FFF2-40B4-BE49-F238E27FC236}">
                    <a16:creationId xmlns:a16="http://schemas.microsoft.com/office/drawing/2014/main" id="{CFEDCF12-204B-0B4B-AB40-11B709A88B6F}"/>
                  </a:ext>
                </a:extLst>
              </p:cNvPr>
              <p:cNvSpPr/>
              <p:nvPr/>
            </p:nvSpPr>
            <p:spPr>
              <a:xfrm>
                <a:off x="2363504" y="4237634"/>
                <a:ext cx="256602" cy="1823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1220" name="Group 1219">
              <a:extLst>
                <a:ext uri="{FF2B5EF4-FFF2-40B4-BE49-F238E27FC236}">
                  <a16:creationId xmlns:a16="http://schemas.microsoft.com/office/drawing/2014/main" id="{BAB7821C-6320-8D41-90EF-A7BDBFD21489}"/>
                </a:ext>
              </a:extLst>
            </p:cNvPr>
            <p:cNvGrpSpPr/>
            <p:nvPr/>
          </p:nvGrpSpPr>
          <p:grpSpPr>
            <a:xfrm>
              <a:off x="5222735" y="2702130"/>
              <a:ext cx="347675" cy="470704"/>
              <a:chOff x="2843589" y="4457385"/>
              <a:chExt cx="347675" cy="374161"/>
            </a:xfrm>
          </p:grpSpPr>
          <p:grpSp>
            <p:nvGrpSpPr>
              <p:cNvPr id="1221" name="Group 1220">
                <a:extLst>
                  <a:ext uri="{FF2B5EF4-FFF2-40B4-BE49-F238E27FC236}">
                    <a16:creationId xmlns:a16="http://schemas.microsoft.com/office/drawing/2014/main" id="{D74BF822-26FB-9D4A-B3B5-BA2B45A2CCB4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269" name="TextBox 1268">
                  <a:extLst>
                    <a:ext uri="{FF2B5EF4-FFF2-40B4-BE49-F238E27FC236}">
                      <a16:creationId xmlns:a16="http://schemas.microsoft.com/office/drawing/2014/main" id="{6452C6C0-7A3C-554A-BDEA-2B55CD1B06C1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270" name="Rectangle 1269">
                  <a:extLst>
                    <a:ext uri="{FF2B5EF4-FFF2-40B4-BE49-F238E27FC236}">
                      <a16:creationId xmlns:a16="http://schemas.microsoft.com/office/drawing/2014/main" id="{FEF85C5B-AFCE-A141-B23D-9CFA4043BE80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222" name="Group 1221">
                <a:extLst>
                  <a:ext uri="{FF2B5EF4-FFF2-40B4-BE49-F238E27FC236}">
                    <a16:creationId xmlns:a16="http://schemas.microsoft.com/office/drawing/2014/main" id="{F5838CDA-0A64-FE49-B774-2066E051D936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71256"/>
                <a:chOff x="2909303" y="4462746"/>
                <a:chExt cx="347675" cy="171256"/>
              </a:xfrm>
            </p:grpSpPr>
            <p:sp>
              <p:nvSpPr>
                <p:cNvPr id="1223" name="TextBox 1222">
                  <a:extLst>
                    <a:ext uri="{FF2B5EF4-FFF2-40B4-BE49-F238E27FC236}">
                      <a16:creationId xmlns:a16="http://schemas.microsoft.com/office/drawing/2014/main" id="{4C7A654D-D6ED-EE45-93C5-5594172626AE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224" name="Rectangle 1223">
                  <a:extLst>
                    <a:ext uri="{FF2B5EF4-FFF2-40B4-BE49-F238E27FC236}">
                      <a16:creationId xmlns:a16="http://schemas.microsoft.com/office/drawing/2014/main" id="{0CA74B64-00A5-464E-A82C-6D33E09A98CA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</p:grpSp>
        <p:grpSp>
          <p:nvGrpSpPr>
            <p:cNvPr id="1271" name="Group 1270">
              <a:extLst>
                <a:ext uri="{FF2B5EF4-FFF2-40B4-BE49-F238E27FC236}">
                  <a16:creationId xmlns:a16="http://schemas.microsoft.com/office/drawing/2014/main" id="{1FD930EA-5396-D049-A54C-5A4B59DADAC9}"/>
                </a:ext>
              </a:extLst>
            </p:cNvPr>
            <p:cNvGrpSpPr/>
            <p:nvPr/>
          </p:nvGrpSpPr>
          <p:grpSpPr>
            <a:xfrm>
              <a:off x="5222735" y="3165175"/>
              <a:ext cx="347675" cy="470704"/>
              <a:chOff x="2843589" y="4457385"/>
              <a:chExt cx="347675" cy="374161"/>
            </a:xfrm>
          </p:grpSpPr>
          <p:grpSp>
            <p:nvGrpSpPr>
              <p:cNvPr id="1272" name="Group 1271">
                <a:extLst>
                  <a:ext uri="{FF2B5EF4-FFF2-40B4-BE49-F238E27FC236}">
                    <a16:creationId xmlns:a16="http://schemas.microsoft.com/office/drawing/2014/main" id="{576EC33D-A2CD-E24D-8B59-CB7B8983D0A6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276" name="TextBox 1275">
                  <a:extLst>
                    <a:ext uri="{FF2B5EF4-FFF2-40B4-BE49-F238E27FC236}">
                      <a16:creationId xmlns:a16="http://schemas.microsoft.com/office/drawing/2014/main" id="{F28E69DE-4FBE-154E-B55F-5C236FDFE952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278" name="Rectangle 1277">
                  <a:extLst>
                    <a:ext uri="{FF2B5EF4-FFF2-40B4-BE49-F238E27FC236}">
                      <a16:creationId xmlns:a16="http://schemas.microsoft.com/office/drawing/2014/main" id="{CD302055-6DFF-A946-88B9-7619C0CA1A4D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273" name="Group 1272">
                <a:extLst>
                  <a:ext uri="{FF2B5EF4-FFF2-40B4-BE49-F238E27FC236}">
                    <a16:creationId xmlns:a16="http://schemas.microsoft.com/office/drawing/2014/main" id="{5653ACF8-95CE-4F4D-A396-9C022A4F5E84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71256"/>
                <a:chOff x="2909303" y="4462746"/>
                <a:chExt cx="347675" cy="171256"/>
              </a:xfrm>
            </p:grpSpPr>
            <p:sp>
              <p:nvSpPr>
                <p:cNvPr id="1274" name="TextBox 1273">
                  <a:extLst>
                    <a:ext uri="{FF2B5EF4-FFF2-40B4-BE49-F238E27FC236}">
                      <a16:creationId xmlns:a16="http://schemas.microsoft.com/office/drawing/2014/main" id="{663C04F6-A19E-E94F-A4E9-1B10A817E203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275" name="Rectangle 1274">
                  <a:extLst>
                    <a:ext uri="{FF2B5EF4-FFF2-40B4-BE49-F238E27FC236}">
                      <a16:creationId xmlns:a16="http://schemas.microsoft.com/office/drawing/2014/main" id="{B0C51C32-584B-E04C-87B9-94CA2F8FB7B7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</p:grpSp>
        <p:grpSp>
          <p:nvGrpSpPr>
            <p:cNvPr id="1279" name="Group 1278">
              <a:extLst>
                <a:ext uri="{FF2B5EF4-FFF2-40B4-BE49-F238E27FC236}">
                  <a16:creationId xmlns:a16="http://schemas.microsoft.com/office/drawing/2014/main" id="{6775A120-BACF-B046-89FE-388DBEE8BB49}"/>
                </a:ext>
              </a:extLst>
            </p:cNvPr>
            <p:cNvGrpSpPr/>
            <p:nvPr/>
          </p:nvGrpSpPr>
          <p:grpSpPr>
            <a:xfrm>
              <a:off x="5222735" y="3628220"/>
              <a:ext cx="347675" cy="470704"/>
              <a:chOff x="2843589" y="4457385"/>
              <a:chExt cx="347675" cy="374161"/>
            </a:xfrm>
          </p:grpSpPr>
          <p:grpSp>
            <p:nvGrpSpPr>
              <p:cNvPr id="1280" name="Group 1279">
                <a:extLst>
                  <a:ext uri="{FF2B5EF4-FFF2-40B4-BE49-F238E27FC236}">
                    <a16:creationId xmlns:a16="http://schemas.microsoft.com/office/drawing/2014/main" id="{511E311C-1839-F244-BA39-A7CFE6B51481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292" name="TextBox 1291">
                  <a:extLst>
                    <a:ext uri="{FF2B5EF4-FFF2-40B4-BE49-F238E27FC236}">
                      <a16:creationId xmlns:a16="http://schemas.microsoft.com/office/drawing/2014/main" id="{ED4924EC-5738-384C-821D-17F7F3FA52EA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293" name="Rectangle 1292">
                  <a:extLst>
                    <a:ext uri="{FF2B5EF4-FFF2-40B4-BE49-F238E27FC236}">
                      <a16:creationId xmlns:a16="http://schemas.microsoft.com/office/drawing/2014/main" id="{4AF017D5-6F01-FC44-9E85-8C7B4B8B9F37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289" name="Group 1288">
                <a:extLst>
                  <a:ext uri="{FF2B5EF4-FFF2-40B4-BE49-F238E27FC236}">
                    <a16:creationId xmlns:a16="http://schemas.microsoft.com/office/drawing/2014/main" id="{5D396702-DB5C-034E-8768-A629038EE9B9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71256"/>
                <a:chOff x="2909303" y="4462746"/>
                <a:chExt cx="347675" cy="171256"/>
              </a:xfrm>
            </p:grpSpPr>
            <p:sp>
              <p:nvSpPr>
                <p:cNvPr id="1290" name="TextBox 1289">
                  <a:extLst>
                    <a:ext uri="{FF2B5EF4-FFF2-40B4-BE49-F238E27FC236}">
                      <a16:creationId xmlns:a16="http://schemas.microsoft.com/office/drawing/2014/main" id="{4FDEFED9-5B3F-BB4C-825E-C806F79C6782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291" name="Rectangle 1290">
                  <a:extLst>
                    <a:ext uri="{FF2B5EF4-FFF2-40B4-BE49-F238E27FC236}">
                      <a16:creationId xmlns:a16="http://schemas.microsoft.com/office/drawing/2014/main" id="{5C9D966B-46F7-3B47-9431-0EC3B202D208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</p:grpSp>
        <p:grpSp>
          <p:nvGrpSpPr>
            <p:cNvPr id="1315" name="Group 1314">
              <a:extLst>
                <a:ext uri="{FF2B5EF4-FFF2-40B4-BE49-F238E27FC236}">
                  <a16:creationId xmlns:a16="http://schemas.microsoft.com/office/drawing/2014/main" id="{A19AE252-E188-3B40-8BE1-7CA86F984A41}"/>
                </a:ext>
              </a:extLst>
            </p:cNvPr>
            <p:cNvGrpSpPr/>
            <p:nvPr/>
          </p:nvGrpSpPr>
          <p:grpSpPr>
            <a:xfrm>
              <a:off x="5541554" y="3875082"/>
              <a:ext cx="340286" cy="215444"/>
              <a:chOff x="2315312" y="4230645"/>
              <a:chExt cx="340286" cy="215444"/>
            </a:xfrm>
          </p:grpSpPr>
          <p:sp>
            <p:nvSpPr>
              <p:cNvPr id="1316" name="TextBox 1315">
                <a:extLst>
                  <a:ext uri="{FF2B5EF4-FFF2-40B4-BE49-F238E27FC236}">
                    <a16:creationId xmlns:a16="http://schemas.microsoft.com/office/drawing/2014/main" id="{0B258455-EDDC-B546-8C09-864AF712EA53}"/>
                  </a:ext>
                </a:extLst>
              </p:cNvPr>
              <p:cNvSpPr txBox="1"/>
              <p:nvPr/>
            </p:nvSpPr>
            <p:spPr>
              <a:xfrm>
                <a:off x="2315312" y="4230645"/>
                <a:ext cx="3402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MC</a:t>
                </a:r>
              </a:p>
            </p:txBody>
          </p:sp>
          <p:sp>
            <p:nvSpPr>
              <p:cNvPr id="1317" name="Rectangle 1316">
                <a:extLst>
                  <a:ext uri="{FF2B5EF4-FFF2-40B4-BE49-F238E27FC236}">
                    <a16:creationId xmlns:a16="http://schemas.microsoft.com/office/drawing/2014/main" id="{6D7F1E03-E96E-4B4C-8703-46E62450E571}"/>
                  </a:ext>
                </a:extLst>
              </p:cNvPr>
              <p:cNvSpPr/>
              <p:nvPr/>
            </p:nvSpPr>
            <p:spPr>
              <a:xfrm>
                <a:off x="2363504" y="4237634"/>
                <a:ext cx="256602" cy="1823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1318" name="Group 1317">
              <a:extLst>
                <a:ext uri="{FF2B5EF4-FFF2-40B4-BE49-F238E27FC236}">
                  <a16:creationId xmlns:a16="http://schemas.microsoft.com/office/drawing/2014/main" id="{786316F2-503E-574D-9859-47A120FBAEE1}"/>
                </a:ext>
              </a:extLst>
            </p:cNvPr>
            <p:cNvGrpSpPr/>
            <p:nvPr/>
          </p:nvGrpSpPr>
          <p:grpSpPr>
            <a:xfrm>
              <a:off x="5537498" y="2942696"/>
              <a:ext cx="347675" cy="419210"/>
              <a:chOff x="2843589" y="4457385"/>
              <a:chExt cx="347675" cy="374161"/>
            </a:xfrm>
          </p:grpSpPr>
          <p:grpSp>
            <p:nvGrpSpPr>
              <p:cNvPr id="1319" name="Group 1318">
                <a:extLst>
                  <a:ext uri="{FF2B5EF4-FFF2-40B4-BE49-F238E27FC236}">
                    <a16:creationId xmlns:a16="http://schemas.microsoft.com/office/drawing/2014/main" id="{BA750798-1EB5-E44A-B8B2-DB24FCD02F17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323" name="TextBox 1322">
                  <a:extLst>
                    <a:ext uri="{FF2B5EF4-FFF2-40B4-BE49-F238E27FC236}">
                      <a16:creationId xmlns:a16="http://schemas.microsoft.com/office/drawing/2014/main" id="{0844C0BA-F172-6540-831E-A9337DF2B672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324" name="Rectangle 1323">
                  <a:extLst>
                    <a:ext uri="{FF2B5EF4-FFF2-40B4-BE49-F238E27FC236}">
                      <a16:creationId xmlns:a16="http://schemas.microsoft.com/office/drawing/2014/main" id="{DBBD7D46-9CF3-F242-B44A-F18C370B1985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320" name="Group 1319">
                <a:extLst>
                  <a:ext uri="{FF2B5EF4-FFF2-40B4-BE49-F238E27FC236}">
                    <a16:creationId xmlns:a16="http://schemas.microsoft.com/office/drawing/2014/main" id="{A177DB0D-6332-B246-95C1-49F4D6A900E7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92292"/>
                <a:chOff x="2909303" y="4462746"/>
                <a:chExt cx="347675" cy="192292"/>
              </a:xfrm>
            </p:grpSpPr>
            <p:sp>
              <p:nvSpPr>
                <p:cNvPr id="1321" name="TextBox 1320">
                  <a:extLst>
                    <a:ext uri="{FF2B5EF4-FFF2-40B4-BE49-F238E27FC236}">
                      <a16:creationId xmlns:a16="http://schemas.microsoft.com/office/drawing/2014/main" id="{A55DC177-13AB-1B4F-9A12-BE04DDBDD036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322" name="Rectangle 1321">
                  <a:extLst>
                    <a:ext uri="{FF2B5EF4-FFF2-40B4-BE49-F238E27FC236}">
                      <a16:creationId xmlns:a16="http://schemas.microsoft.com/office/drawing/2014/main" id="{43341A6D-8CE9-1E40-80F3-D3366A60D5B8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</p:grpSp>
        <p:grpSp>
          <p:nvGrpSpPr>
            <p:cNvPr id="1325" name="Group 1324">
              <a:extLst>
                <a:ext uri="{FF2B5EF4-FFF2-40B4-BE49-F238E27FC236}">
                  <a16:creationId xmlns:a16="http://schemas.microsoft.com/office/drawing/2014/main" id="{ECF2C6F4-D6C4-C04C-A565-84C3E5F4FE66}"/>
                </a:ext>
              </a:extLst>
            </p:cNvPr>
            <p:cNvGrpSpPr/>
            <p:nvPr/>
          </p:nvGrpSpPr>
          <p:grpSpPr>
            <a:xfrm>
              <a:off x="5536536" y="3393750"/>
              <a:ext cx="347675" cy="419210"/>
              <a:chOff x="2843589" y="4457385"/>
              <a:chExt cx="347675" cy="374161"/>
            </a:xfrm>
          </p:grpSpPr>
          <p:grpSp>
            <p:nvGrpSpPr>
              <p:cNvPr id="1326" name="Group 1325">
                <a:extLst>
                  <a:ext uri="{FF2B5EF4-FFF2-40B4-BE49-F238E27FC236}">
                    <a16:creationId xmlns:a16="http://schemas.microsoft.com/office/drawing/2014/main" id="{0E2F4FAF-4CBF-7D49-A50D-856479BAEFB9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330" name="TextBox 1329">
                  <a:extLst>
                    <a:ext uri="{FF2B5EF4-FFF2-40B4-BE49-F238E27FC236}">
                      <a16:creationId xmlns:a16="http://schemas.microsoft.com/office/drawing/2014/main" id="{2CD66B50-1D04-E540-AFBD-3947AC41FA07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331" name="Rectangle 1330">
                  <a:extLst>
                    <a:ext uri="{FF2B5EF4-FFF2-40B4-BE49-F238E27FC236}">
                      <a16:creationId xmlns:a16="http://schemas.microsoft.com/office/drawing/2014/main" id="{E35CA8C5-2FCF-2345-BDAF-F195F6EB7764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327" name="Group 1326">
                <a:extLst>
                  <a:ext uri="{FF2B5EF4-FFF2-40B4-BE49-F238E27FC236}">
                    <a16:creationId xmlns:a16="http://schemas.microsoft.com/office/drawing/2014/main" id="{C6E8E732-F757-CD43-AC84-A7D334155F3F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92292"/>
                <a:chOff x="2909303" y="4462746"/>
                <a:chExt cx="347675" cy="192292"/>
              </a:xfrm>
            </p:grpSpPr>
            <p:sp>
              <p:nvSpPr>
                <p:cNvPr id="1328" name="TextBox 1327">
                  <a:extLst>
                    <a:ext uri="{FF2B5EF4-FFF2-40B4-BE49-F238E27FC236}">
                      <a16:creationId xmlns:a16="http://schemas.microsoft.com/office/drawing/2014/main" id="{266FF660-9BF6-D14E-8E58-CA8B62ABF242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329" name="Rectangle 1328">
                  <a:extLst>
                    <a:ext uri="{FF2B5EF4-FFF2-40B4-BE49-F238E27FC236}">
                      <a16:creationId xmlns:a16="http://schemas.microsoft.com/office/drawing/2014/main" id="{5D4E2D19-ED58-E949-B60E-1D4EE64EC8E8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</p:grpSp>
        <p:grpSp>
          <p:nvGrpSpPr>
            <p:cNvPr id="1332" name="Group 1331">
              <a:extLst>
                <a:ext uri="{FF2B5EF4-FFF2-40B4-BE49-F238E27FC236}">
                  <a16:creationId xmlns:a16="http://schemas.microsoft.com/office/drawing/2014/main" id="{2DE25B13-B0EB-A748-9EF3-523A3AE38406}"/>
                </a:ext>
              </a:extLst>
            </p:cNvPr>
            <p:cNvGrpSpPr/>
            <p:nvPr/>
          </p:nvGrpSpPr>
          <p:grpSpPr>
            <a:xfrm>
              <a:off x="5531103" y="2730215"/>
              <a:ext cx="340286" cy="215444"/>
              <a:chOff x="2315312" y="4230645"/>
              <a:chExt cx="340286" cy="215444"/>
            </a:xfrm>
          </p:grpSpPr>
          <p:sp>
            <p:nvSpPr>
              <p:cNvPr id="1333" name="TextBox 1332">
                <a:extLst>
                  <a:ext uri="{FF2B5EF4-FFF2-40B4-BE49-F238E27FC236}">
                    <a16:creationId xmlns:a16="http://schemas.microsoft.com/office/drawing/2014/main" id="{A60E7E65-5F32-5A4E-8526-1F475D4FBCD3}"/>
                  </a:ext>
                </a:extLst>
              </p:cNvPr>
              <p:cNvSpPr txBox="1"/>
              <p:nvPr/>
            </p:nvSpPr>
            <p:spPr>
              <a:xfrm>
                <a:off x="2315312" y="4230645"/>
                <a:ext cx="3402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MC</a:t>
                </a:r>
              </a:p>
            </p:txBody>
          </p:sp>
          <p:sp>
            <p:nvSpPr>
              <p:cNvPr id="1334" name="Rectangle 1333">
                <a:extLst>
                  <a:ext uri="{FF2B5EF4-FFF2-40B4-BE49-F238E27FC236}">
                    <a16:creationId xmlns:a16="http://schemas.microsoft.com/office/drawing/2014/main" id="{E97F11FF-3546-5849-B585-F1FD7B60E125}"/>
                  </a:ext>
                </a:extLst>
              </p:cNvPr>
              <p:cNvSpPr/>
              <p:nvPr/>
            </p:nvSpPr>
            <p:spPr>
              <a:xfrm>
                <a:off x="2363504" y="4237634"/>
                <a:ext cx="256602" cy="1823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1335" name="Group 1334">
              <a:extLst>
                <a:ext uri="{FF2B5EF4-FFF2-40B4-BE49-F238E27FC236}">
                  <a16:creationId xmlns:a16="http://schemas.microsoft.com/office/drawing/2014/main" id="{FD9B6596-7CA1-B641-9D39-B1A2A0C20D64}"/>
                </a:ext>
              </a:extLst>
            </p:cNvPr>
            <p:cNvGrpSpPr/>
            <p:nvPr/>
          </p:nvGrpSpPr>
          <p:grpSpPr>
            <a:xfrm>
              <a:off x="6077336" y="3452857"/>
              <a:ext cx="276073" cy="698034"/>
              <a:chOff x="3309629" y="3703320"/>
              <a:chExt cx="276073" cy="418617"/>
            </a:xfrm>
          </p:grpSpPr>
          <p:sp>
            <p:nvSpPr>
              <p:cNvPr id="1336" name="Rectangle 1335">
                <a:extLst>
                  <a:ext uri="{FF2B5EF4-FFF2-40B4-BE49-F238E27FC236}">
                    <a16:creationId xmlns:a16="http://schemas.microsoft.com/office/drawing/2014/main" id="{465BFB85-27A3-744A-B2C0-E52EEE3428C0}"/>
                  </a:ext>
                </a:extLst>
              </p:cNvPr>
              <p:cNvSpPr/>
              <p:nvPr/>
            </p:nvSpPr>
            <p:spPr>
              <a:xfrm>
                <a:off x="3309629" y="3703320"/>
                <a:ext cx="276073" cy="4186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7" name="TextBox 1336">
                <a:extLst>
                  <a:ext uri="{FF2B5EF4-FFF2-40B4-BE49-F238E27FC236}">
                    <a16:creationId xmlns:a16="http://schemas.microsoft.com/office/drawing/2014/main" id="{2A7C751C-2BFB-9F45-AB5A-20F4E333A355}"/>
                  </a:ext>
                </a:extLst>
              </p:cNvPr>
              <p:cNvSpPr txBox="1"/>
              <p:nvPr/>
            </p:nvSpPr>
            <p:spPr>
              <a:xfrm rot="16200000">
                <a:off x="3257205" y="3840312"/>
                <a:ext cx="385502" cy="13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</p:grpSp>
        <p:grpSp>
          <p:nvGrpSpPr>
            <p:cNvPr id="1338" name="Group 1337">
              <a:extLst>
                <a:ext uri="{FF2B5EF4-FFF2-40B4-BE49-F238E27FC236}">
                  <a16:creationId xmlns:a16="http://schemas.microsoft.com/office/drawing/2014/main" id="{8B2DCE71-C2E6-9F45-9CAC-7E843ADE264D}"/>
                </a:ext>
              </a:extLst>
            </p:cNvPr>
            <p:cNvGrpSpPr/>
            <p:nvPr/>
          </p:nvGrpSpPr>
          <p:grpSpPr>
            <a:xfrm>
              <a:off x="6078972" y="2705360"/>
              <a:ext cx="276073" cy="698034"/>
              <a:chOff x="3309629" y="3703320"/>
              <a:chExt cx="276073" cy="418617"/>
            </a:xfrm>
          </p:grpSpPr>
          <p:sp>
            <p:nvSpPr>
              <p:cNvPr id="1339" name="Rectangle 1338">
                <a:extLst>
                  <a:ext uri="{FF2B5EF4-FFF2-40B4-BE49-F238E27FC236}">
                    <a16:creationId xmlns:a16="http://schemas.microsoft.com/office/drawing/2014/main" id="{96E710C1-7863-4E40-B495-EDF6D5AAA7DF}"/>
                  </a:ext>
                </a:extLst>
              </p:cNvPr>
              <p:cNvSpPr/>
              <p:nvPr/>
            </p:nvSpPr>
            <p:spPr>
              <a:xfrm>
                <a:off x="3309629" y="3703320"/>
                <a:ext cx="276073" cy="4186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40" name="TextBox 1339">
                <a:extLst>
                  <a:ext uri="{FF2B5EF4-FFF2-40B4-BE49-F238E27FC236}">
                    <a16:creationId xmlns:a16="http://schemas.microsoft.com/office/drawing/2014/main" id="{F9C8F4FD-1EC5-7A42-B089-C8BB10FC2615}"/>
                  </a:ext>
                </a:extLst>
              </p:cNvPr>
              <p:cNvSpPr txBox="1"/>
              <p:nvPr/>
            </p:nvSpPr>
            <p:spPr>
              <a:xfrm rot="16200000">
                <a:off x="3257205" y="3840312"/>
                <a:ext cx="385502" cy="13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</p:grpSp>
        <p:cxnSp>
          <p:nvCxnSpPr>
            <p:cNvPr id="1341" name="Straight Arrow Connector 1340">
              <a:extLst>
                <a:ext uri="{FF2B5EF4-FFF2-40B4-BE49-F238E27FC236}">
                  <a16:creationId xmlns:a16="http://schemas.microsoft.com/office/drawing/2014/main" id="{92C10F0D-ED74-D842-AB19-187D8D9B51F1}"/>
                </a:ext>
              </a:extLst>
            </p:cNvPr>
            <p:cNvCxnSpPr>
              <a:cxnSpLocks/>
            </p:cNvCxnSpPr>
            <p:nvPr/>
          </p:nvCxnSpPr>
          <p:spPr>
            <a:xfrm>
              <a:off x="5898065" y="2835583"/>
              <a:ext cx="163873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2" name="Straight Arrow Connector 1341">
              <a:extLst>
                <a:ext uri="{FF2B5EF4-FFF2-40B4-BE49-F238E27FC236}">
                  <a16:creationId xmlns:a16="http://schemas.microsoft.com/office/drawing/2014/main" id="{1DC8E989-752C-F64E-A1FC-D7E49B9B1603}"/>
                </a:ext>
              </a:extLst>
            </p:cNvPr>
            <p:cNvCxnSpPr>
              <a:cxnSpLocks/>
            </p:cNvCxnSpPr>
            <p:nvPr/>
          </p:nvCxnSpPr>
          <p:spPr>
            <a:xfrm>
              <a:off x="5899575" y="3981034"/>
              <a:ext cx="163873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3" name="TextBox 1342">
              <a:extLst>
                <a:ext uri="{FF2B5EF4-FFF2-40B4-BE49-F238E27FC236}">
                  <a16:creationId xmlns:a16="http://schemas.microsoft.com/office/drawing/2014/main" id="{BB06221F-9A31-C64E-9A32-4555D60B668D}"/>
                </a:ext>
              </a:extLst>
            </p:cNvPr>
            <p:cNvSpPr txBox="1"/>
            <p:nvPr/>
          </p:nvSpPr>
          <p:spPr>
            <a:xfrm rot="16200000">
              <a:off x="5739874" y="3371588"/>
              <a:ext cx="494902" cy="139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DDR</a:t>
              </a:r>
            </a:p>
          </p:txBody>
        </p:sp>
        <p:sp>
          <p:nvSpPr>
            <p:cNvPr id="1344" name="Rectangle 1343">
              <a:extLst>
                <a:ext uri="{FF2B5EF4-FFF2-40B4-BE49-F238E27FC236}">
                  <a16:creationId xmlns:a16="http://schemas.microsoft.com/office/drawing/2014/main" id="{0DC2747C-F731-CA4C-A106-1731510BF8CC}"/>
                </a:ext>
              </a:extLst>
            </p:cNvPr>
            <p:cNvSpPr/>
            <p:nvPr/>
          </p:nvSpPr>
          <p:spPr>
            <a:xfrm>
              <a:off x="3770289" y="823606"/>
              <a:ext cx="2112986" cy="14267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45" name="Rectangle 1344">
              <a:extLst>
                <a:ext uri="{FF2B5EF4-FFF2-40B4-BE49-F238E27FC236}">
                  <a16:creationId xmlns:a16="http://schemas.microsoft.com/office/drawing/2014/main" id="{8B7C68C4-4FA6-3644-9431-A2802D43D54A}"/>
                </a:ext>
              </a:extLst>
            </p:cNvPr>
            <p:cNvSpPr/>
            <p:nvPr/>
          </p:nvSpPr>
          <p:spPr>
            <a:xfrm>
              <a:off x="4464050" y="867451"/>
              <a:ext cx="741765" cy="13339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46" name="TextBox 1345">
              <a:extLst>
                <a:ext uri="{FF2B5EF4-FFF2-40B4-BE49-F238E27FC236}">
                  <a16:creationId xmlns:a16="http://schemas.microsoft.com/office/drawing/2014/main" id="{A905F93E-135D-5C48-997D-C51AE4FE69FA}"/>
                </a:ext>
              </a:extLst>
            </p:cNvPr>
            <p:cNvSpPr txBox="1"/>
            <p:nvPr/>
          </p:nvSpPr>
          <p:spPr>
            <a:xfrm>
              <a:off x="4464051" y="1158096"/>
              <a:ext cx="717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CPU cores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caches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TLBs</a:t>
              </a:r>
            </a:p>
          </p:txBody>
        </p:sp>
        <p:grpSp>
          <p:nvGrpSpPr>
            <p:cNvPr id="1347" name="Group 1346">
              <a:extLst>
                <a:ext uri="{FF2B5EF4-FFF2-40B4-BE49-F238E27FC236}">
                  <a16:creationId xmlns:a16="http://schemas.microsoft.com/office/drawing/2014/main" id="{C78945FA-45E7-8F47-A2EC-034BFBA595B4}"/>
                </a:ext>
              </a:extLst>
            </p:cNvPr>
            <p:cNvGrpSpPr/>
            <p:nvPr/>
          </p:nvGrpSpPr>
          <p:grpSpPr>
            <a:xfrm>
              <a:off x="3288915" y="1571103"/>
              <a:ext cx="276073" cy="698034"/>
              <a:chOff x="3309629" y="3703320"/>
              <a:chExt cx="276073" cy="418617"/>
            </a:xfrm>
          </p:grpSpPr>
          <p:sp>
            <p:nvSpPr>
              <p:cNvPr id="1348" name="Rectangle 1347">
                <a:extLst>
                  <a:ext uri="{FF2B5EF4-FFF2-40B4-BE49-F238E27FC236}">
                    <a16:creationId xmlns:a16="http://schemas.microsoft.com/office/drawing/2014/main" id="{ED5D2567-D9B2-624A-9DAF-FCFED158C8E8}"/>
                  </a:ext>
                </a:extLst>
              </p:cNvPr>
              <p:cNvSpPr/>
              <p:nvPr/>
            </p:nvSpPr>
            <p:spPr>
              <a:xfrm>
                <a:off x="3309629" y="3703320"/>
                <a:ext cx="276073" cy="4186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49" name="TextBox 1348">
                <a:extLst>
                  <a:ext uri="{FF2B5EF4-FFF2-40B4-BE49-F238E27FC236}">
                    <a16:creationId xmlns:a16="http://schemas.microsoft.com/office/drawing/2014/main" id="{ECD4C180-C93C-3349-9E62-1B97B0EEFE33}"/>
                  </a:ext>
                </a:extLst>
              </p:cNvPr>
              <p:cNvSpPr txBox="1"/>
              <p:nvPr/>
            </p:nvSpPr>
            <p:spPr>
              <a:xfrm rot="16200000">
                <a:off x="3257205" y="3840312"/>
                <a:ext cx="385502" cy="13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</p:grpSp>
        <p:cxnSp>
          <p:nvCxnSpPr>
            <p:cNvPr id="1350" name="Straight Arrow Connector 1349">
              <a:extLst>
                <a:ext uri="{FF2B5EF4-FFF2-40B4-BE49-F238E27FC236}">
                  <a16:creationId xmlns:a16="http://schemas.microsoft.com/office/drawing/2014/main" id="{0F966336-2BDA-794F-ACA1-DE53F044DA35}"/>
                </a:ext>
              </a:extLst>
            </p:cNvPr>
            <p:cNvCxnSpPr>
              <a:cxnSpLocks/>
            </p:cNvCxnSpPr>
            <p:nvPr/>
          </p:nvCxnSpPr>
          <p:spPr>
            <a:xfrm>
              <a:off x="3590542" y="950754"/>
              <a:ext cx="163873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1" name="TextBox 1350">
              <a:extLst>
                <a:ext uri="{FF2B5EF4-FFF2-40B4-BE49-F238E27FC236}">
                  <a16:creationId xmlns:a16="http://schemas.microsoft.com/office/drawing/2014/main" id="{6A8E6FB6-E92F-5346-AC12-5F5AE3579811}"/>
                </a:ext>
              </a:extLst>
            </p:cNvPr>
            <p:cNvSpPr txBox="1"/>
            <p:nvPr/>
          </p:nvSpPr>
          <p:spPr>
            <a:xfrm rot="16200000">
              <a:off x="6114537" y="918769"/>
              <a:ext cx="427948" cy="139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cxnSp>
          <p:nvCxnSpPr>
            <p:cNvPr id="1352" name="Straight Arrow Connector 1351">
              <a:extLst>
                <a:ext uri="{FF2B5EF4-FFF2-40B4-BE49-F238E27FC236}">
                  <a16:creationId xmlns:a16="http://schemas.microsoft.com/office/drawing/2014/main" id="{98F2D970-37ED-904A-8F04-B2BF5F2F01B3}"/>
                </a:ext>
              </a:extLst>
            </p:cNvPr>
            <p:cNvCxnSpPr>
              <a:cxnSpLocks/>
            </p:cNvCxnSpPr>
            <p:nvPr/>
          </p:nvCxnSpPr>
          <p:spPr>
            <a:xfrm>
              <a:off x="3592052" y="2096205"/>
              <a:ext cx="163873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3" name="TextBox 1352">
              <a:extLst>
                <a:ext uri="{FF2B5EF4-FFF2-40B4-BE49-F238E27FC236}">
                  <a16:creationId xmlns:a16="http://schemas.microsoft.com/office/drawing/2014/main" id="{50528FCC-0BEE-F047-8973-FDF0DE936DF7}"/>
                </a:ext>
              </a:extLst>
            </p:cNvPr>
            <p:cNvSpPr txBox="1"/>
            <p:nvPr/>
          </p:nvSpPr>
          <p:spPr>
            <a:xfrm rot="16200000">
              <a:off x="3426001" y="1486759"/>
              <a:ext cx="494902" cy="139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DDR</a:t>
              </a:r>
            </a:p>
          </p:txBody>
        </p:sp>
        <p:grpSp>
          <p:nvGrpSpPr>
            <p:cNvPr id="1354" name="Group 1353">
              <a:extLst>
                <a:ext uri="{FF2B5EF4-FFF2-40B4-BE49-F238E27FC236}">
                  <a16:creationId xmlns:a16="http://schemas.microsoft.com/office/drawing/2014/main" id="{95835577-E91A-954F-99B0-C8B12C162516}"/>
                </a:ext>
              </a:extLst>
            </p:cNvPr>
            <p:cNvGrpSpPr/>
            <p:nvPr/>
          </p:nvGrpSpPr>
          <p:grpSpPr>
            <a:xfrm>
              <a:off x="4091671" y="814126"/>
              <a:ext cx="347675" cy="470704"/>
              <a:chOff x="2843589" y="4457385"/>
              <a:chExt cx="347675" cy="374161"/>
            </a:xfrm>
          </p:grpSpPr>
          <p:grpSp>
            <p:nvGrpSpPr>
              <p:cNvPr id="1355" name="Group 1354">
                <a:extLst>
                  <a:ext uri="{FF2B5EF4-FFF2-40B4-BE49-F238E27FC236}">
                    <a16:creationId xmlns:a16="http://schemas.microsoft.com/office/drawing/2014/main" id="{0C8FC905-7803-AE4F-BD00-F53B4FC99B95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359" name="TextBox 1358">
                  <a:extLst>
                    <a:ext uri="{FF2B5EF4-FFF2-40B4-BE49-F238E27FC236}">
                      <a16:creationId xmlns:a16="http://schemas.microsoft.com/office/drawing/2014/main" id="{EFD576B0-986F-D84D-BBD5-5D24A77A2E76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360" name="Rectangle 1359">
                  <a:extLst>
                    <a:ext uri="{FF2B5EF4-FFF2-40B4-BE49-F238E27FC236}">
                      <a16:creationId xmlns:a16="http://schemas.microsoft.com/office/drawing/2014/main" id="{812C3FBC-5032-E643-8E5B-366C87F7467F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356" name="Group 1355">
                <a:extLst>
                  <a:ext uri="{FF2B5EF4-FFF2-40B4-BE49-F238E27FC236}">
                    <a16:creationId xmlns:a16="http://schemas.microsoft.com/office/drawing/2014/main" id="{FDB48B8D-CE30-C04E-B247-D715DBA6924D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71256"/>
                <a:chOff x="2909303" y="4462746"/>
                <a:chExt cx="347675" cy="171256"/>
              </a:xfrm>
            </p:grpSpPr>
            <p:sp>
              <p:nvSpPr>
                <p:cNvPr id="1357" name="TextBox 1356">
                  <a:extLst>
                    <a:ext uri="{FF2B5EF4-FFF2-40B4-BE49-F238E27FC236}">
                      <a16:creationId xmlns:a16="http://schemas.microsoft.com/office/drawing/2014/main" id="{BC5102AF-B1E3-1540-8A77-A5B9AF1A4471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358" name="Rectangle 1357">
                  <a:extLst>
                    <a:ext uri="{FF2B5EF4-FFF2-40B4-BE49-F238E27FC236}">
                      <a16:creationId xmlns:a16="http://schemas.microsoft.com/office/drawing/2014/main" id="{9BAE2C53-72F7-3546-934A-9303DC77A0AA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</p:grpSp>
        <p:grpSp>
          <p:nvGrpSpPr>
            <p:cNvPr id="1361" name="Group 1360">
              <a:extLst>
                <a:ext uri="{FF2B5EF4-FFF2-40B4-BE49-F238E27FC236}">
                  <a16:creationId xmlns:a16="http://schemas.microsoft.com/office/drawing/2014/main" id="{5CF432DC-9FBC-C14B-816E-C85960A89611}"/>
                </a:ext>
              </a:extLst>
            </p:cNvPr>
            <p:cNvGrpSpPr/>
            <p:nvPr/>
          </p:nvGrpSpPr>
          <p:grpSpPr>
            <a:xfrm>
              <a:off x="4091671" y="1277171"/>
              <a:ext cx="347675" cy="470704"/>
              <a:chOff x="2843589" y="4457385"/>
              <a:chExt cx="347675" cy="374161"/>
            </a:xfrm>
          </p:grpSpPr>
          <p:grpSp>
            <p:nvGrpSpPr>
              <p:cNvPr id="1362" name="Group 1361">
                <a:extLst>
                  <a:ext uri="{FF2B5EF4-FFF2-40B4-BE49-F238E27FC236}">
                    <a16:creationId xmlns:a16="http://schemas.microsoft.com/office/drawing/2014/main" id="{28DB576F-E685-D64A-B5EF-3EE52CC6C79D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366" name="TextBox 1365">
                  <a:extLst>
                    <a:ext uri="{FF2B5EF4-FFF2-40B4-BE49-F238E27FC236}">
                      <a16:creationId xmlns:a16="http://schemas.microsoft.com/office/drawing/2014/main" id="{3AE5A8AE-88C8-CD41-8949-CC3E7C6D58C3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367" name="Rectangle 1366">
                  <a:extLst>
                    <a:ext uri="{FF2B5EF4-FFF2-40B4-BE49-F238E27FC236}">
                      <a16:creationId xmlns:a16="http://schemas.microsoft.com/office/drawing/2014/main" id="{AFC9328B-D250-BD49-8CCF-2431F65A6585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363" name="Group 1362">
                <a:extLst>
                  <a:ext uri="{FF2B5EF4-FFF2-40B4-BE49-F238E27FC236}">
                    <a16:creationId xmlns:a16="http://schemas.microsoft.com/office/drawing/2014/main" id="{94D665A6-E19C-5C43-AA04-46A157C8213D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71256"/>
                <a:chOff x="2909303" y="4462746"/>
                <a:chExt cx="347675" cy="171256"/>
              </a:xfrm>
            </p:grpSpPr>
            <p:sp>
              <p:nvSpPr>
                <p:cNvPr id="1364" name="TextBox 1363">
                  <a:extLst>
                    <a:ext uri="{FF2B5EF4-FFF2-40B4-BE49-F238E27FC236}">
                      <a16:creationId xmlns:a16="http://schemas.microsoft.com/office/drawing/2014/main" id="{F7B0764B-A365-9747-9807-396B96A97E2F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365" name="Rectangle 1364">
                  <a:extLst>
                    <a:ext uri="{FF2B5EF4-FFF2-40B4-BE49-F238E27FC236}">
                      <a16:creationId xmlns:a16="http://schemas.microsoft.com/office/drawing/2014/main" id="{F952DFC8-C403-0D47-ABAA-B9E97875D053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</p:grpSp>
        <p:grpSp>
          <p:nvGrpSpPr>
            <p:cNvPr id="1368" name="Group 1367">
              <a:extLst>
                <a:ext uri="{FF2B5EF4-FFF2-40B4-BE49-F238E27FC236}">
                  <a16:creationId xmlns:a16="http://schemas.microsoft.com/office/drawing/2014/main" id="{E977CDDB-B2EE-6440-AAA0-A9FD553C8BBC}"/>
                </a:ext>
              </a:extLst>
            </p:cNvPr>
            <p:cNvGrpSpPr/>
            <p:nvPr/>
          </p:nvGrpSpPr>
          <p:grpSpPr>
            <a:xfrm>
              <a:off x="4091671" y="1740216"/>
              <a:ext cx="347675" cy="470704"/>
              <a:chOff x="2843589" y="4457385"/>
              <a:chExt cx="347675" cy="374161"/>
            </a:xfrm>
          </p:grpSpPr>
          <p:grpSp>
            <p:nvGrpSpPr>
              <p:cNvPr id="1369" name="Group 1368">
                <a:extLst>
                  <a:ext uri="{FF2B5EF4-FFF2-40B4-BE49-F238E27FC236}">
                    <a16:creationId xmlns:a16="http://schemas.microsoft.com/office/drawing/2014/main" id="{9BB24224-23CA-B846-A0C5-0FAA2758867C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373" name="TextBox 1372">
                  <a:extLst>
                    <a:ext uri="{FF2B5EF4-FFF2-40B4-BE49-F238E27FC236}">
                      <a16:creationId xmlns:a16="http://schemas.microsoft.com/office/drawing/2014/main" id="{781DF4DE-A202-144E-B09F-07CEC85AF273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374" name="Rectangle 1373">
                  <a:extLst>
                    <a:ext uri="{FF2B5EF4-FFF2-40B4-BE49-F238E27FC236}">
                      <a16:creationId xmlns:a16="http://schemas.microsoft.com/office/drawing/2014/main" id="{8CA31FA9-9D68-0746-A9DB-A8076D2063DA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370" name="Group 1369">
                <a:extLst>
                  <a:ext uri="{FF2B5EF4-FFF2-40B4-BE49-F238E27FC236}">
                    <a16:creationId xmlns:a16="http://schemas.microsoft.com/office/drawing/2014/main" id="{374401FE-A915-CA46-BEA6-019EA4F845A7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71256"/>
                <a:chOff x="2909303" y="4462746"/>
                <a:chExt cx="347675" cy="171256"/>
              </a:xfrm>
            </p:grpSpPr>
            <p:sp>
              <p:nvSpPr>
                <p:cNvPr id="1371" name="TextBox 1370">
                  <a:extLst>
                    <a:ext uri="{FF2B5EF4-FFF2-40B4-BE49-F238E27FC236}">
                      <a16:creationId xmlns:a16="http://schemas.microsoft.com/office/drawing/2014/main" id="{D25F7C53-52D2-E544-B630-01DF2234E9AC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372" name="Rectangle 1371">
                  <a:extLst>
                    <a:ext uri="{FF2B5EF4-FFF2-40B4-BE49-F238E27FC236}">
                      <a16:creationId xmlns:a16="http://schemas.microsoft.com/office/drawing/2014/main" id="{6D849F0A-5129-4445-B43A-37B679164457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</p:grpSp>
        <p:grpSp>
          <p:nvGrpSpPr>
            <p:cNvPr id="1375" name="Group 1374">
              <a:extLst>
                <a:ext uri="{FF2B5EF4-FFF2-40B4-BE49-F238E27FC236}">
                  <a16:creationId xmlns:a16="http://schemas.microsoft.com/office/drawing/2014/main" id="{830A3DB2-CC64-A843-84F4-ADC4B1425922}"/>
                </a:ext>
              </a:extLst>
            </p:cNvPr>
            <p:cNvGrpSpPr/>
            <p:nvPr/>
          </p:nvGrpSpPr>
          <p:grpSpPr>
            <a:xfrm>
              <a:off x="3775306" y="1995159"/>
              <a:ext cx="340286" cy="215444"/>
              <a:chOff x="2315312" y="4230645"/>
              <a:chExt cx="340286" cy="215444"/>
            </a:xfrm>
          </p:grpSpPr>
          <p:sp>
            <p:nvSpPr>
              <p:cNvPr id="1376" name="TextBox 1375">
                <a:extLst>
                  <a:ext uri="{FF2B5EF4-FFF2-40B4-BE49-F238E27FC236}">
                    <a16:creationId xmlns:a16="http://schemas.microsoft.com/office/drawing/2014/main" id="{38151F7B-BAEB-B942-95D2-CC58F9BB9B5D}"/>
                  </a:ext>
                </a:extLst>
              </p:cNvPr>
              <p:cNvSpPr txBox="1"/>
              <p:nvPr/>
            </p:nvSpPr>
            <p:spPr>
              <a:xfrm>
                <a:off x="2315312" y="4230645"/>
                <a:ext cx="3402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MC</a:t>
                </a:r>
              </a:p>
            </p:txBody>
          </p:sp>
          <p:sp>
            <p:nvSpPr>
              <p:cNvPr id="1377" name="Rectangle 1376">
                <a:extLst>
                  <a:ext uri="{FF2B5EF4-FFF2-40B4-BE49-F238E27FC236}">
                    <a16:creationId xmlns:a16="http://schemas.microsoft.com/office/drawing/2014/main" id="{E53C0803-09C5-8443-8FC6-4E056D7957FE}"/>
                  </a:ext>
                </a:extLst>
              </p:cNvPr>
              <p:cNvSpPr/>
              <p:nvPr/>
            </p:nvSpPr>
            <p:spPr>
              <a:xfrm>
                <a:off x="2363504" y="4237634"/>
                <a:ext cx="256602" cy="1823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1378" name="Group 1377">
              <a:extLst>
                <a:ext uri="{FF2B5EF4-FFF2-40B4-BE49-F238E27FC236}">
                  <a16:creationId xmlns:a16="http://schemas.microsoft.com/office/drawing/2014/main" id="{CE735889-6206-3048-9C1D-6EEDB59789C9}"/>
                </a:ext>
              </a:extLst>
            </p:cNvPr>
            <p:cNvGrpSpPr/>
            <p:nvPr/>
          </p:nvGrpSpPr>
          <p:grpSpPr>
            <a:xfrm>
              <a:off x="3771250" y="1062773"/>
              <a:ext cx="347675" cy="419210"/>
              <a:chOff x="2843589" y="4457385"/>
              <a:chExt cx="347675" cy="374161"/>
            </a:xfrm>
          </p:grpSpPr>
          <p:grpSp>
            <p:nvGrpSpPr>
              <p:cNvPr id="1379" name="Group 1378">
                <a:extLst>
                  <a:ext uri="{FF2B5EF4-FFF2-40B4-BE49-F238E27FC236}">
                    <a16:creationId xmlns:a16="http://schemas.microsoft.com/office/drawing/2014/main" id="{0ED2A26D-B79F-654B-98B5-2CED91517C22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383" name="TextBox 1382">
                  <a:extLst>
                    <a:ext uri="{FF2B5EF4-FFF2-40B4-BE49-F238E27FC236}">
                      <a16:creationId xmlns:a16="http://schemas.microsoft.com/office/drawing/2014/main" id="{821A3D2D-E288-7B41-9811-D6FC1DB3037E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384" name="Rectangle 1383">
                  <a:extLst>
                    <a:ext uri="{FF2B5EF4-FFF2-40B4-BE49-F238E27FC236}">
                      <a16:creationId xmlns:a16="http://schemas.microsoft.com/office/drawing/2014/main" id="{9D4CFCFF-BAE7-1049-88E4-9FF86199AFC8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380" name="Group 1379">
                <a:extLst>
                  <a:ext uri="{FF2B5EF4-FFF2-40B4-BE49-F238E27FC236}">
                    <a16:creationId xmlns:a16="http://schemas.microsoft.com/office/drawing/2014/main" id="{D784F95F-BF6E-454B-984D-8E79F3467612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92292"/>
                <a:chOff x="2909303" y="4462746"/>
                <a:chExt cx="347675" cy="192292"/>
              </a:xfrm>
            </p:grpSpPr>
            <p:sp>
              <p:nvSpPr>
                <p:cNvPr id="1381" name="TextBox 1380">
                  <a:extLst>
                    <a:ext uri="{FF2B5EF4-FFF2-40B4-BE49-F238E27FC236}">
                      <a16:creationId xmlns:a16="http://schemas.microsoft.com/office/drawing/2014/main" id="{383F14E2-EABC-004D-8D6E-2FC51FED031F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382" name="Rectangle 1381">
                  <a:extLst>
                    <a:ext uri="{FF2B5EF4-FFF2-40B4-BE49-F238E27FC236}">
                      <a16:creationId xmlns:a16="http://schemas.microsoft.com/office/drawing/2014/main" id="{FA708CF0-D207-1549-AE35-1D1D3A11A94A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</p:grpSp>
        <p:grpSp>
          <p:nvGrpSpPr>
            <p:cNvPr id="1385" name="Group 1384">
              <a:extLst>
                <a:ext uri="{FF2B5EF4-FFF2-40B4-BE49-F238E27FC236}">
                  <a16:creationId xmlns:a16="http://schemas.microsoft.com/office/drawing/2014/main" id="{E7DDD330-0745-524B-8A79-46077536A929}"/>
                </a:ext>
              </a:extLst>
            </p:cNvPr>
            <p:cNvGrpSpPr/>
            <p:nvPr/>
          </p:nvGrpSpPr>
          <p:grpSpPr>
            <a:xfrm>
              <a:off x="3290551" y="823606"/>
              <a:ext cx="276073" cy="698034"/>
              <a:chOff x="3309629" y="3703320"/>
              <a:chExt cx="276073" cy="418617"/>
            </a:xfrm>
          </p:grpSpPr>
          <p:sp>
            <p:nvSpPr>
              <p:cNvPr id="1386" name="Rectangle 1385">
                <a:extLst>
                  <a:ext uri="{FF2B5EF4-FFF2-40B4-BE49-F238E27FC236}">
                    <a16:creationId xmlns:a16="http://schemas.microsoft.com/office/drawing/2014/main" id="{8510DF29-EC53-124C-BEF1-B5BEC4910AF2}"/>
                  </a:ext>
                </a:extLst>
              </p:cNvPr>
              <p:cNvSpPr/>
              <p:nvPr/>
            </p:nvSpPr>
            <p:spPr>
              <a:xfrm>
                <a:off x="3309629" y="3703320"/>
                <a:ext cx="276073" cy="4186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7" name="TextBox 1386">
                <a:extLst>
                  <a:ext uri="{FF2B5EF4-FFF2-40B4-BE49-F238E27FC236}">
                    <a16:creationId xmlns:a16="http://schemas.microsoft.com/office/drawing/2014/main" id="{02440A52-8B19-3E46-B71C-9A41BE7BFFFA}"/>
                  </a:ext>
                </a:extLst>
              </p:cNvPr>
              <p:cNvSpPr txBox="1"/>
              <p:nvPr/>
            </p:nvSpPr>
            <p:spPr>
              <a:xfrm rot="16200000">
                <a:off x="3257205" y="3840312"/>
                <a:ext cx="385502" cy="13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</p:grpSp>
        <p:grpSp>
          <p:nvGrpSpPr>
            <p:cNvPr id="1388" name="Group 1387">
              <a:extLst>
                <a:ext uri="{FF2B5EF4-FFF2-40B4-BE49-F238E27FC236}">
                  <a16:creationId xmlns:a16="http://schemas.microsoft.com/office/drawing/2014/main" id="{90AAF435-DE53-2545-8868-6C35E9FEF85F}"/>
                </a:ext>
              </a:extLst>
            </p:cNvPr>
            <p:cNvGrpSpPr/>
            <p:nvPr/>
          </p:nvGrpSpPr>
          <p:grpSpPr>
            <a:xfrm>
              <a:off x="3770288" y="1513827"/>
              <a:ext cx="347675" cy="419210"/>
              <a:chOff x="2843589" y="4457385"/>
              <a:chExt cx="347675" cy="374161"/>
            </a:xfrm>
          </p:grpSpPr>
          <p:grpSp>
            <p:nvGrpSpPr>
              <p:cNvPr id="1389" name="Group 1388">
                <a:extLst>
                  <a:ext uri="{FF2B5EF4-FFF2-40B4-BE49-F238E27FC236}">
                    <a16:creationId xmlns:a16="http://schemas.microsoft.com/office/drawing/2014/main" id="{680FE992-C86A-114D-996C-FC629679D72E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393" name="TextBox 1392">
                  <a:extLst>
                    <a:ext uri="{FF2B5EF4-FFF2-40B4-BE49-F238E27FC236}">
                      <a16:creationId xmlns:a16="http://schemas.microsoft.com/office/drawing/2014/main" id="{6643B001-EBA9-EE4B-AE4B-7255757BD67C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394" name="Rectangle 1393">
                  <a:extLst>
                    <a:ext uri="{FF2B5EF4-FFF2-40B4-BE49-F238E27FC236}">
                      <a16:creationId xmlns:a16="http://schemas.microsoft.com/office/drawing/2014/main" id="{9D02E91C-5919-D447-9E4A-B3EF4217062F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390" name="Group 1389">
                <a:extLst>
                  <a:ext uri="{FF2B5EF4-FFF2-40B4-BE49-F238E27FC236}">
                    <a16:creationId xmlns:a16="http://schemas.microsoft.com/office/drawing/2014/main" id="{5B3EC28E-18BF-9749-81D9-F943F06AD072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92292"/>
                <a:chOff x="2909303" y="4462746"/>
                <a:chExt cx="347675" cy="192292"/>
              </a:xfrm>
            </p:grpSpPr>
            <p:sp>
              <p:nvSpPr>
                <p:cNvPr id="1391" name="TextBox 1390">
                  <a:extLst>
                    <a:ext uri="{FF2B5EF4-FFF2-40B4-BE49-F238E27FC236}">
                      <a16:creationId xmlns:a16="http://schemas.microsoft.com/office/drawing/2014/main" id="{3D042893-B732-E347-B072-B0FB80AA7F70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392" name="Rectangle 1391">
                  <a:extLst>
                    <a:ext uri="{FF2B5EF4-FFF2-40B4-BE49-F238E27FC236}">
                      <a16:creationId xmlns:a16="http://schemas.microsoft.com/office/drawing/2014/main" id="{5BF523A8-FC62-AF41-8C6F-BE5D8EE3ECF2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</p:grpSp>
        <p:grpSp>
          <p:nvGrpSpPr>
            <p:cNvPr id="1395" name="Group 1394">
              <a:extLst>
                <a:ext uri="{FF2B5EF4-FFF2-40B4-BE49-F238E27FC236}">
                  <a16:creationId xmlns:a16="http://schemas.microsoft.com/office/drawing/2014/main" id="{95B51383-C983-D64D-84A5-2585B94263EE}"/>
                </a:ext>
              </a:extLst>
            </p:cNvPr>
            <p:cNvGrpSpPr/>
            <p:nvPr/>
          </p:nvGrpSpPr>
          <p:grpSpPr>
            <a:xfrm>
              <a:off x="3764855" y="850292"/>
              <a:ext cx="340286" cy="215444"/>
              <a:chOff x="2315312" y="4230645"/>
              <a:chExt cx="340286" cy="215444"/>
            </a:xfrm>
          </p:grpSpPr>
          <p:sp>
            <p:nvSpPr>
              <p:cNvPr id="1396" name="TextBox 1395">
                <a:extLst>
                  <a:ext uri="{FF2B5EF4-FFF2-40B4-BE49-F238E27FC236}">
                    <a16:creationId xmlns:a16="http://schemas.microsoft.com/office/drawing/2014/main" id="{29C93540-7EE2-A844-B276-F4B58020FF05}"/>
                  </a:ext>
                </a:extLst>
              </p:cNvPr>
              <p:cNvSpPr txBox="1"/>
              <p:nvPr/>
            </p:nvSpPr>
            <p:spPr>
              <a:xfrm>
                <a:off x="2315312" y="4230645"/>
                <a:ext cx="3402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MC</a:t>
                </a:r>
              </a:p>
            </p:txBody>
          </p:sp>
          <p:sp>
            <p:nvSpPr>
              <p:cNvPr id="1397" name="Rectangle 1396">
                <a:extLst>
                  <a:ext uri="{FF2B5EF4-FFF2-40B4-BE49-F238E27FC236}">
                    <a16:creationId xmlns:a16="http://schemas.microsoft.com/office/drawing/2014/main" id="{82C7A7D3-5B74-C346-9D9A-CC116748E22B}"/>
                  </a:ext>
                </a:extLst>
              </p:cNvPr>
              <p:cNvSpPr/>
              <p:nvPr/>
            </p:nvSpPr>
            <p:spPr>
              <a:xfrm>
                <a:off x="2363504" y="4237634"/>
                <a:ext cx="256602" cy="1823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1398" name="Group 1397">
              <a:extLst>
                <a:ext uri="{FF2B5EF4-FFF2-40B4-BE49-F238E27FC236}">
                  <a16:creationId xmlns:a16="http://schemas.microsoft.com/office/drawing/2014/main" id="{E35EA065-9071-5347-BEC8-CE0677D95860}"/>
                </a:ext>
              </a:extLst>
            </p:cNvPr>
            <p:cNvGrpSpPr/>
            <p:nvPr/>
          </p:nvGrpSpPr>
          <p:grpSpPr>
            <a:xfrm>
              <a:off x="5222735" y="817301"/>
              <a:ext cx="347675" cy="470704"/>
              <a:chOff x="2843589" y="4457385"/>
              <a:chExt cx="347675" cy="374161"/>
            </a:xfrm>
          </p:grpSpPr>
          <p:grpSp>
            <p:nvGrpSpPr>
              <p:cNvPr id="1399" name="Group 1398">
                <a:extLst>
                  <a:ext uri="{FF2B5EF4-FFF2-40B4-BE49-F238E27FC236}">
                    <a16:creationId xmlns:a16="http://schemas.microsoft.com/office/drawing/2014/main" id="{EADEC737-F015-4D4B-9973-F61822DEBCCF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403" name="TextBox 1402">
                  <a:extLst>
                    <a:ext uri="{FF2B5EF4-FFF2-40B4-BE49-F238E27FC236}">
                      <a16:creationId xmlns:a16="http://schemas.microsoft.com/office/drawing/2014/main" id="{2646C7F2-370C-9E42-91CC-FE11269B71C4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404" name="Rectangle 1403">
                  <a:extLst>
                    <a:ext uri="{FF2B5EF4-FFF2-40B4-BE49-F238E27FC236}">
                      <a16:creationId xmlns:a16="http://schemas.microsoft.com/office/drawing/2014/main" id="{B3621A2E-E3D4-CD4E-8E57-600AE4D1EBA4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400" name="Group 1399">
                <a:extLst>
                  <a:ext uri="{FF2B5EF4-FFF2-40B4-BE49-F238E27FC236}">
                    <a16:creationId xmlns:a16="http://schemas.microsoft.com/office/drawing/2014/main" id="{8D517A95-7AD9-D841-ACBA-1B9CC9685DB4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71256"/>
                <a:chOff x="2909303" y="4462746"/>
                <a:chExt cx="347675" cy="171256"/>
              </a:xfrm>
            </p:grpSpPr>
            <p:sp>
              <p:nvSpPr>
                <p:cNvPr id="1401" name="TextBox 1400">
                  <a:extLst>
                    <a:ext uri="{FF2B5EF4-FFF2-40B4-BE49-F238E27FC236}">
                      <a16:creationId xmlns:a16="http://schemas.microsoft.com/office/drawing/2014/main" id="{39170F3D-A40E-634B-9454-343614991BEB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402" name="Rectangle 1401">
                  <a:extLst>
                    <a:ext uri="{FF2B5EF4-FFF2-40B4-BE49-F238E27FC236}">
                      <a16:creationId xmlns:a16="http://schemas.microsoft.com/office/drawing/2014/main" id="{78EEBD13-D0E7-AB4C-B544-B399FF5FE960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</p:grpSp>
        <p:grpSp>
          <p:nvGrpSpPr>
            <p:cNvPr id="1405" name="Group 1404">
              <a:extLst>
                <a:ext uri="{FF2B5EF4-FFF2-40B4-BE49-F238E27FC236}">
                  <a16:creationId xmlns:a16="http://schemas.microsoft.com/office/drawing/2014/main" id="{057DF038-2A9B-774F-9929-1B6E12207EF0}"/>
                </a:ext>
              </a:extLst>
            </p:cNvPr>
            <p:cNvGrpSpPr/>
            <p:nvPr/>
          </p:nvGrpSpPr>
          <p:grpSpPr>
            <a:xfrm>
              <a:off x="5222735" y="1280346"/>
              <a:ext cx="347675" cy="470704"/>
              <a:chOff x="2843589" y="4457385"/>
              <a:chExt cx="347675" cy="374161"/>
            </a:xfrm>
          </p:grpSpPr>
          <p:grpSp>
            <p:nvGrpSpPr>
              <p:cNvPr id="1406" name="Group 1405">
                <a:extLst>
                  <a:ext uri="{FF2B5EF4-FFF2-40B4-BE49-F238E27FC236}">
                    <a16:creationId xmlns:a16="http://schemas.microsoft.com/office/drawing/2014/main" id="{A5FB3512-8F49-B349-9CB2-B4AB719C93F1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410" name="TextBox 1409">
                  <a:extLst>
                    <a:ext uri="{FF2B5EF4-FFF2-40B4-BE49-F238E27FC236}">
                      <a16:creationId xmlns:a16="http://schemas.microsoft.com/office/drawing/2014/main" id="{5EC6E552-03B8-9E48-BE44-B70A81C35535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411" name="Rectangle 1410">
                  <a:extLst>
                    <a:ext uri="{FF2B5EF4-FFF2-40B4-BE49-F238E27FC236}">
                      <a16:creationId xmlns:a16="http://schemas.microsoft.com/office/drawing/2014/main" id="{97276D37-844A-2A40-B505-785168D21B66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407" name="Group 1406">
                <a:extLst>
                  <a:ext uri="{FF2B5EF4-FFF2-40B4-BE49-F238E27FC236}">
                    <a16:creationId xmlns:a16="http://schemas.microsoft.com/office/drawing/2014/main" id="{DAEF3882-2C00-3C4D-B2C0-35BF19FBDD0F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71256"/>
                <a:chOff x="2909303" y="4462746"/>
                <a:chExt cx="347675" cy="171256"/>
              </a:xfrm>
            </p:grpSpPr>
            <p:sp>
              <p:nvSpPr>
                <p:cNvPr id="1408" name="TextBox 1407">
                  <a:extLst>
                    <a:ext uri="{FF2B5EF4-FFF2-40B4-BE49-F238E27FC236}">
                      <a16:creationId xmlns:a16="http://schemas.microsoft.com/office/drawing/2014/main" id="{74972D2F-72AF-5546-BDF9-C59745FD0DC8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409" name="Rectangle 1408">
                  <a:extLst>
                    <a:ext uri="{FF2B5EF4-FFF2-40B4-BE49-F238E27FC236}">
                      <a16:creationId xmlns:a16="http://schemas.microsoft.com/office/drawing/2014/main" id="{B576C645-220D-2B4D-A261-D26F848164CD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</p:grpSp>
        <p:grpSp>
          <p:nvGrpSpPr>
            <p:cNvPr id="1412" name="Group 1411">
              <a:extLst>
                <a:ext uri="{FF2B5EF4-FFF2-40B4-BE49-F238E27FC236}">
                  <a16:creationId xmlns:a16="http://schemas.microsoft.com/office/drawing/2014/main" id="{328D14D6-DEBD-EB40-AD80-954EF47BAA5D}"/>
                </a:ext>
              </a:extLst>
            </p:cNvPr>
            <p:cNvGrpSpPr/>
            <p:nvPr/>
          </p:nvGrpSpPr>
          <p:grpSpPr>
            <a:xfrm>
              <a:off x="5222735" y="1743391"/>
              <a:ext cx="347675" cy="470704"/>
              <a:chOff x="2843589" y="4457385"/>
              <a:chExt cx="347675" cy="374161"/>
            </a:xfrm>
          </p:grpSpPr>
          <p:grpSp>
            <p:nvGrpSpPr>
              <p:cNvPr id="1413" name="Group 1412">
                <a:extLst>
                  <a:ext uri="{FF2B5EF4-FFF2-40B4-BE49-F238E27FC236}">
                    <a16:creationId xmlns:a16="http://schemas.microsoft.com/office/drawing/2014/main" id="{C7EF85FC-35C8-4743-B3A5-E5CFA3027BF1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417" name="TextBox 1416">
                  <a:extLst>
                    <a:ext uri="{FF2B5EF4-FFF2-40B4-BE49-F238E27FC236}">
                      <a16:creationId xmlns:a16="http://schemas.microsoft.com/office/drawing/2014/main" id="{B4224CCC-47B5-3840-8691-FEE071524E2A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418" name="Rectangle 1417">
                  <a:extLst>
                    <a:ext uri="{FF2B5EF4-FFF2-40B4-BE49-F238E27FC236}">
                      <a16:creationId xmlns:a16="http://schemas.microsoft.com/office/drawing/2014/main" id="{C62EC900-1DE8-5543-9BBA-F7D40B16BDE9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414" name="Group 1413">
                <a:extLst>
                  <a:ext uri="{FF2B5EF4-FFF2-40B4-BE49-F238E27FC236}">
                    <a16:creationId xmlns:a16="http://schemas.microsoft.com/office/drawing/2014/main" id="{FFA8DF6A-8A4D-974C-A155-7BD518DEF210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71256"/>
                <a:chOff x="2909303" y="4462746"/>
                <a:chExt cx="347675" cy="171256"/>
              </a:xfrm>
            </p:grpSpPr>
            <p:sp>
              <p:nvSpPr>
                <p:cNvPr id="1415" name="TextBox 1414">
                  <a:extLst>
                    <a:ext uri="{FF2B5EF4-FFF2-40B4-BE49-F238E27FC236}">
                      <a16:creationId xmlns:a16="http://schemas.microsoft.com/office/drawing/2014/main" id="{BC0622F2-C36E-9240-819F-99134BCEFF63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416" name="Rectangle 1415">
                  <a:extLst>
                    <a:ext uri="{FF2B5EF4-FFF2-40B4-BE49-F238E27FC236}">
                      <a16:creationId xmlns:a16="http://schemas.microsoft.com/office/drawing/2014/main" id="{23D61F4F-9631-F049-93BD-FB517B2A8407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</p:grpSp>
        <p:grpSp>
          <p:nvGrpSpPr>
            <p:cNvPr id="1419" name="Group 1418">
              <a:extLst>
                <a:ext uri="{FF2B5EF4-FFF2-40B4-BE49-F238E27FC236}">
                  <a16:creationId xmlns:a16="http://schemas.microsoft.com/office/drawing/2014/main" id="{F48198DE-52BA-014B-84D8-17CC49A6BE9E}"/>
                </a:ext>
              </a:extLst>
            </p:cNvPr>
            <p:cNvGrpSpPr/>
            <p:nvPr/>
          </p:nvGrpSpPr>
          <p:grpSpPr>
            <a:xfrm>
              <a:off x="5541554" y="1990253"/>
              <a:ext cx="340286" cy="215444"/>
              <a:chOff x="2315312" y="4230645"/>
              <a:chExt cx="340286" cy="215444"/>
            </a:xfrm>
          </p:grpSpPr>
          <p:sp>
            <p:nvSpPr>
              <p:cNvPr id="1420" name="TextBox 1419">
                <a:extLst>
                  <a:ext uri="{FF2B5EF4-FFF2-40B4-BE49-F238E27FC236}">
                    <a16:creationId xmlns:a16="http://schemas.microsoft.com/office/drawing/2014/main" id="{451B4F74-C051-7F4C-9B7F-BE969640F9D2}"/>
                  </a:ext>
                </a:extLst>
              </p:cNvPr>
              <p:cNvSpPr txBox="1"/>
              <p:nvPr/>
            </p:nvSpPr>
            <p:spPr>
              <a:xfrm>
                <a:off x="2315312" y="4230645"/>
                <a:ext cx="3402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MC</a:t>
                </a:r>
              </a:p>
            </p:txBody>
          </p:sp>
          <p:sp>
            <p:nvSpPr>
              <p:cNvPr id="1421" name="Rectangle 1420">
                <a:extLst>
                  <a:ext uri="{FF2B5EF4-FFF2-40B4-BE49-F238E27FC236}">
                    <a16:creationId xmlns:a16="http://schemas.microsoft.com/office/drawing/2014/main" id="{500B5990-AC76-2741-BFE3-A0F6F9CF35A6}"/>
                  </a:ext>
                </a:extLst>
              </p:cNvPr>
              <p:cNvSpPr/>
              <p:nvPr/>
            </p:nvSpPr>
            <p:spPr>
              <a:xfrm>
                <a:off x="2363504" y="4237634"/>
                <a:ext cx="256602" cy="1823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1422" name="Group 1421">
              <a:extLst>
                <a:ext uri="{FF2B5EF4-FFF2-40B4-BE49-F238E27FC236}">
                  <a16:creationId xmlns:a16="http://schemas.microsoft.com/office/drawing/2014/main" id="{1148F30B-2053-0F43-A5C6-409B7A2101DF}"/>
                </a:ext>
              </a:extLst>
            </p:cNvPr>
            <p:cNvGrpSpPr/>
            <p:nvPr/>
          </p:nvGrpSpPr>
          <p:grpSpPr>
            <a:xfrm>
              <a:off x="5537498" y="1057867"/>
              <a:ext cx="347675" cy="419210"/>
              <a:chOff x="2843589" y="4457385"/>
              <a:chExt cx="347675" cy="374161"/>
            </a:xfrm>
          </p:grpSpPr>
          <p:grpSp>
            <p:nvGrpSpPr>
              <p:cNvPr id="1423" name="Group 1422">
                <a:extLst>
                  <a:ext uri="{FF2B5EF4-FFF2-40B4-BE49-F238E27FC236}">
                    <a16:creationId xmlns:a16="http://schemas.microsoft.com/office/drawing/2014/main" id="{B19EC3D2-C7BB-FE41-9F61-4EB51FA6A0C2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427" name="TextBox 1426">
                  <a:extLst>
                    <a:ext uri="{FF2B5EF4-FFF2-40B4-BE49-F238E27FC236}">
                      <a16:creationId xmlns:a16="http://schemas.microsoft.com/office/drawing/2014/main" id="{75ABC5F5-346F-AB4A-AFA2-C618A927F4B8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428" name="Rectangle 1427">
                  <a:extLst>
                    <a:ext uri="{FF2B5EF4-FFF2-40B4-BE49-F238E27FC236}">
                      <a16:creationId xmlns:a16="http://schemas.microsoft.com/office/drawing/2014/main" id="{047507AE-BA11-CB4A-A6E2-27D210CD3FAE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424" name="Group 1423">
                <a:extLst>
                  <a:ext uri="{FF2B5EF4-FFF2-40B4-BE49-F238E27FC236}">
                    <a16:creationId xmlns:a16="http://schemas.microsoft.com/office/drawing/2014/main" id="{0CC651AF-A1E9-F349-A195-8AAC3691DEEC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92292"/>
                <a:chOff x="2909303" y="4462746"/>
                <a:chExt cx="347675" cy="192292"/>
              </a:xfrm>
            </p:grpSpPr>
            <p:sp>
              <p:nvSpPr>
                <p:cNvPr id="1425" name="TextBox 1424">
                  <a:extLst>
                    <a:ext uri="{FF2B5EF4-FFF2-40B4-BE49-F238E27FC236}">
                      <a16:creationId xmlns:a16="http://schemas.microsoft.com/office/drawing/2014/main" id="{977D92F3-A28E-4C4E-A93C-6FE807CFE3D3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426" name="Rectangle 1425">
                  <a:extLst>
                    <a:ext uri="{FF2B5EF4-FFF2-40B4-BE49-F238E27FC236}">
                      <a16:creationId xmlns:a16="http://schemas.microsoft.com/office/drawing/2014/main" id="{38C276DD-C657-754C-878F-60DE2B1FB432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</p:grpSp>
        <p:grpSp>
          <p:nvGrpSpPr>
            <p:cNvPr id="1429" name="Group 1428">
              <a:extLst>
                <a:ext uri="{FF2B5EF4-FFF2-40B4-BE49-F238E27FC236}">
                  <a16:creationId xmlns:a16="http://schemas.microsoft.com/office/drawing/2014/main" id="{8B01C763-24A9-684D-9D88-1B4C32315855}"/>
                </a:ext>
              </a:extLst>
            </p:cNvPr>
            <p:cNvGrpSpPr/>
            <p:nvPr/>
          </p:nvGrpSpPr>
          <p:grpSpPr>
            <a:xfrm>
              <a:off x="5536536" y="1508921"/>
              <a:ext cx="347675" cy="419210"/>
              <a:chOff x="2843589" y="4457385"/>
              <a:chExt cx="347675" cy="374161"/>
            </a:xfrm>
          </p:grpSpPr>
          <p:grpSp>
            <p:nvGrpSpPr>
              <p:cNvPr id="1430" name="Group 1429">
                <a:extLst>
                  <a:ext uri="{FF2B5EF4-FFF2-40B4-BE49-F238E27FC236}">
                    <a16:creationId xmlns:a16="http://schemas.microsoft.com/office/drawing/2014/main" id="{3F8AC180-9639-2640-8672-6D53AF5D1C78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434" name="TextBox 1433">
                  <a:extLst>
                    <a:ext uri="{FF2B5EF4-FFF2-40B4-BE49-F238E27FC236}">
                      <a16:creationId xmlns:a16="http://schemas.microsoft.com/office/drawing/2014/main" id="{7D3F77BA-E8E8-014A-A0C9-DDE611161E3A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435" name="Rectangle 1434">
                  <a:extLst>
                    <a:ext uri="{FF2B5EF4-FFF2-40B4-BE49-F238E27FC236}">
                      <a16:creationId xmlns:a16="http://schemas.microsoft.com/office/drawing/2014/main" id="{CDE7ABEB-B7CF-C844-8F45-3457BB2DA75D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431" name="Group 1430">
                <a:extLst>
                  <a:ext uri="{FF2B5EF4-FFF2-40B4-BE49-F238E27FC236}">
                    <a16:creationId xmlns:a16="http://schemas.microsoft.com/office/drawing/2014/main" id="{1198C0E0-6174-3E4E-A114-89C3BAC3704A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92292"/>
                <a:chOff x="2909303" y="4462746"/>
                <a:chExt cx="347675" cy="192292"/>
              </a:xfrm>
            </p:grpSpPr>
            <p:sp>
              <p:nvSpPr>
                <p:cNvPr id="1432" name="TextBox 1431">
                  <a:extLst>
                    <a:ext uri="{FF2B5EF4-FFF2-40B4-BE49-F238E27FC236}">
                      <a16:creationId xmlns:a16="http://schemas.microsoft.com/office/drawing/2014/main" id="{19C95077-8CB7-0148-AB7C-59D0EA6A19EA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433" name="Rectangle 1432">
                  <a:extLst>
                    <a:ext uri="{FF2B5EF4-FFF2-40B4-BE49-F238E27FC236}">
                      <a16:creationId xmlns:a16="http://schemas.microsoft.com/office/drawing/2014/main" id="{7D3CA8DC-B770-C249-87A6-EC4CA21016A0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</p:grpSp>
        <p:grpSp>
          <p:nvGrpSpPr>
            <p:cNvPr id="1436" name="Group 1435">
              <a:extLst>
                <a:ext uri="{FF2B5EF4-FFF2-40B4-BE49-F238E27FC236}">
                  <a16:creationId xmlns:a16="http://schemas.microsoft.com/office/drawing/2014/main" id="{1D89B263-9E08-2748-904A-8B3F1F14EA4D}"/>
                </a:ext>
              </a:extLst>
            </p:cNvPr>
            <p:cNvGrpSpPr/>
            <p:nvPr/>
          </p:nvGrpSpPr>
          <p:grpSpPr>
            <a:xfrm>
              <a:off x="5531103" y="845386"/>
              <a:ext cx="340286" cy="215444"/>
              <a:chOff x="2315312" y="4230645"/>
              <a:chExt cx="340286" cy="215444"/>
            </a:xfrm>
          </p:grpSpPr>
          <p:sp>
            <p:nvSpPr>
              <p:cNvPr id="1437" name="TextBox 1436">
                <a:extLst>
                  <a:ext uri="{FF2B5EF4-FFF2-40B4-BE49-F238E27FC236}">
                    <a16:creationId xmlns:a16="http://schemas.microsoft.com/office/drawing/2014/main" id="{37822E88-202E-D548-960D-7B578559536F}"/>
                  </a:ext>
                </a:extLst>
              </p:cNvPr>
              <p:cNvSpPr txBox="1"/>
              <p:nvPr/>
            </p:nvSpPr>
            <p:spPr>
              <a:xfrm>
                <a:off x="2315312" y="4230645"/>
                <a:ext cx="3402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MC</a:t>
                </a:r>
              </a:p>
            </p:txBody>
          </p:sp>
          <p:sp>
            <p:nvSpPr>
              <p:cNvPr id="1438" name="Rectangle 1437">
                <a:extLst>
                  <a:ext uri="{FF2B5EF4-FFF2-40B4-BE49-F238E27FC236}">
                    <a16:creationId xmlns:a16="http://schemas.microsoft.com/office/drawing/2014/main" id="{8BECB252-DE50-CF42-81CD-C058CA5D1DEF}"/>
                  </a:ext>
                </a:extLst>
              </p:cNvPr>
              <p:cNvSpPr/>
              <p:nvPr/>
            </p:nvSpPr>
            <p:spPr>
              <a:xfrm>
                <a:off x="2363504" y="4237634"/>
                <a:ext cx="256602" cy="1823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1439" name="Group 1438">
              <a:extLst>
                <a:ext uri="{FF2B5EF4-FFF2-40B4-BE49-F238E27FC236}">
                  <a16:creationId xmlns:a16="http://schemas.microsoft.com/office/drawing/2014/main" id="{6C05BD37-FE31-E447-8FD2-0765FA05B119}"/>
                </a:ext>
              </a:extLst>
            </p:cNvPr>
            <p:cNvGrpSpPr/>
            <p:nvPr/>
          </p:nvGrpSpPr>
          <p:grpSpPr>
            <a:xfrm>
              <a:off x="6077336" y="1568028"/>
              <a:ext cx="276073" cy="698034"/>
              <a:chOff x="3309629" y="3703320"/>
              <a:chExt cx="276073" cy="418617"/>
            </a:xfrm>
          </p:grpSpPr>
          <p:sp>
            <p:nvSpPr>
              <p:cNvPr id="1440" name="Rectangle 1439">
                <a:extLst>
                  <a:ext uri="{FF2B5EF4-FFF2-40B4-BE49-F238E27FC236}">
                    <a16:creationId xmlns:a16="http://schemas.microsoft.com/office/drawing/2014/main" id="{638F676F-54D9-CE4C-AF12-73935FEBD922}"/>
                  </a:ext>
                </a:extLst>
              </p:cNvPr>
              <p:cNvSpPr/>
              <p:nvPr/>
            </p:nvSpPr>
            <p:spPr>
              <a:xfrm>
                <a:off x="3309629" y="3703320"/>
                <a:ext cx="276073" cy="4186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41" name="TextBox 1440">
                <a:extLst>
                  <a:ext uri="{FF2B5EF4-FFF2-40B4-BE49-F238E27FC236}">
                    <a16:creationId xmlns:a16="http://schemas.microsoft.com/office/drawing/2014/main" id="{4865F804-CB26-AF47-B879-25D043645F37}"/>
                  </a:ext>
                </a:extLst>
              </p:cNvPr>
              <p:cNvSpPr txBox="1"/>
              <p:nvPr/>
            </p:nvSpPr>
            <p:spPr>
              <a:xfrm rot="16200000">
                <a:off x="3257205" y="3840312"/>
                <a:ext cx="385502" cy="13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</p:grpSp>
        <p:grpSp>
          <p:nvGrpSpPr>
            <p:cNvPr id="1442" name="Group 1441">
              <a:extLst>
                <a:ext uri="{FF2B5EF4-FFF2-40B4-BE49-F238E27FC236}">
                  <a16:creationId xmlns:a16="http://schemas.microsoft.com/office/drawing/2014/main" id="{C3EA8B27-EE89-DB41-ADE3-5CF1AD38FBCA}"/>
                </a:ext>
              </a:extLst>
            </p:cNvPr>
            <p:cNvGrpSpPr/>
            <p:nvPr/>
          </p:nvGrpSpPr>
          <p:grpSpPr>
            <a:xfrm>
              <a:off x="6078972" y="820531"/>
              <a:ext cx="276073" cy="698034"/>
              <a:chOff x="3309629" y="3703320"/>
              <a:chExt cx="276073" cy="418617"/>
            </a:xfrm>
          </p:grpSpPr>
          <p:sp>
            <p:nvSpPr>
              <p:cNvPr id="1443" name="Rectangle 1442">
                <a:extLst>
                  <a:ext uri="{FF2B5EF4-FFF2-40B4-BE49-F238E27FC236}">
                    <a16:creationId xmlns:a16="http://schemas.microsoft.com/office/drawing/2014/main" id="{FA26FA0A-769B-D14A-96BB-62FE693590AB}"/>
                  </a:ext>
                </a:extLst>
              </p:cNvPr>
              <p:cNvSpPr/>
              <p:nvPr/>
            </p:nvSpPr>
            <p:spPr>
              <a:xfrm>
                <a:off x="3309629" y="3703320"/>
                <a:ext cx="276073" cy="4186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44" name="TextBox 1443">
                <a:extLst>
                  <a:ext uri="{FF2B5EF4-FFF2-40B4-BE49-F238E27FC236}">
                    <a16:creationId xmlns:a16="http://schemas.microsoft.com/office/drawing/2014/main" id="{3B253CEB-429E-BE4C-9723-3E5757331A15}"/>
                  </a:ext>
                </a:extLst>
              </p:cNvPr>
              <p:cNvSpPr txBox="1"/>
              <p:nvPr/>
            </p:nvSpPr>
            <p:spPr>
              <a:xfrm rot="16200000">
                <a:off x="3257205" y="3840312"/>
                <a:ext cx="385502" cy="13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</p:grpSp>
        <p:cxnSp>
          <p:nvCxnSpPr>
            <p:cNvPr id="1445" name="Straight Arrow Connector 1444">
              <a:extLst>
                <a:ext uri="{FF2B5EF4-FFF2-40B4-BE49-F238E27FC236}">
                  <a16:creationId xmlns:a16="http://schemas.microsoft.com/office/drawing/2014/main" id="{64406089-C4D8-9C41-9B54-997B88849E8C}"/>
                </a:ext>
              </a:extLst>
            </p:cNvPr>
            <p:cNvCxnSpPr>
              <a:cxnSpLocks/>
            </p:cNvCxnSpPr>
            <p:nvPr/>
          </p:nvCxnSpPr>
          <p:spPr>
            <a:xfrm>
              <a:off x="5898065" y="950754"/>
              <a:ext cx="163873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6" name="Straight Arrow Connector 1445">
              <a:extLst>
                <a:ext uri="{FF2B5EF4-FFF2-40B4-BE49-F238E27FC236}">
                  <a16:creationId xmlns:a16="http://schemas.microsoft.com/office/drawing/2014/main" id="{132133CC-A1F6-1449-8CBD-0CDEB42C5C63}"/>
                </a:ext>
              </a:extLst>
            </p:cNvPr>
            <p:cNvCxnSpPr>
              <a:cxnSpLocks/>
            </p:cNvCxnSpPr>
            <p:nvPr/>
          </p:nvCxnSpPr>
          <p:spPr>
            <a:xfrm>
              <a:off x="5899575" y="2096205"/>
              <a:ext cx="163873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7" name="TextBox 1446">
              <a:extLst>
                <a:ext uri="{FF2B5EF4-FFF2-40B4-BE49-F238E27FC236}">
                  <a16:creationId xmlns:a16="http://schemas.microsoft.com/office/drawing/2014/main" id="{393D1FE2-78C1-534A-9392-215B56806FA8}"/>
                </a:ext>
              </a:extLst>
            </p:cNvPr>
            <p:cNvSpPr txBox="1"/>
            <p:nvPr/>
          </p:nvSpPr>
          <p:spPr>
            <a:xfrm rot="16200000">
              <a:off x="5739874" y="1486759"/>
              <a:ext cx="494902" cy="139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DDR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E52F379-3D61-354B-95C6-48E0035ED7D5}"/>
                </a:ext>
              </a:extLst>
            </p:cNvPr>
            <p:cNvGrpSpPr/>
            <p:nvPr/>
          </p:nvGrpSpPr>
          <p:grpSpPr>
            <a:xfrm>
              <a:off x="6789837" y="2655662"/>
              <a:ext cx="3113937" cy="1498304"/>
              <a:chOff x="7159035" y="2655662"/>
              <a:chExt cx="3113937" cy="1498304"/>
            </a:xfrm>
          </p:grpSpPr>
          <p:grpSp>
            <p:nvGrpSpPr>
              <p:cNvPr id="1127" name="Group 1126">
                <a:extLst>
                  <a:ext uri="{FF2B5EF4-FFF2-40B4-BE49-F238E27FC236}">
                    <a16:creationId xmlns:a16="http://schemas.microsoft.com/office/drawing/2014/main" id="{4734C9D5-989F-1A4B-BFBE-930E5FE70395}"/>
                  </a:ext>
                </a:extLst>
              </p:cNvPr>
              <p:cNvGrpSpPr/>
              <p:nvPr/>
            </p:nvGrpSpPr>
            <p:grpSpPr>
              <a:xfrm>
                <a:off x="7972183" y="2701560"/>
                <a:ext cx="347675" cy="215444"/>
                <a:chOff x="2909303" y="4462746"/>
                <a:chExt cx="347675" cy="171256"/>
              </a:xfrm>
            </p:grpSpPr>
            <p:sp>
              <p:nvSpPr>
                <p:cNvPr id="1128" name="TextBox 1127">
                  <a:extLst>
                    <a:ext uri="{FF2B5EF4-FFF2-40B4-BE49-F238E27FC236}">
                      <a16:creationId xmlns:a16="http://schemas.microsoft.com/office/drawing/2014/main" id="{B377B07C-1317-C840-AE4B-DDD27F22D08F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129" name="Rectangle 1128">
                  <a:extLst>
                    <a:ext uri="{FF2B5EF4-FFF2-40B4-BE49-F238E27FC236}">
                      <a16:creationId xmlns:a16="http://schemas.microsoft.com/office/drawing/2014/main" id="{25538C17-18B2-6242-9838-78FBC48EB678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150" name="Group 1149">
                <a:extLst>
                  <a:ext uri="{FF2B5EF4-FFF2-40B4-BE49-F238E27FC236}">
                    <a16:creationId xmlns:a16="http://schemas.microsoft.com/office/drawing/2014/main" id="{931F123B-6BB8-B240-B710-477DE7F76282}"/>
                  </a:ext>
                </a:extLst>
              </p:cNvPr>
              <p:cNvGrpSpPr/>
              <p:nvPr/>
            </p:nvGrpSpPr>
            <p:grpSpPr>
              <a:xfrm>
                <a:off x="7656512" y="2925596"/>
                <a:ext cx="347675" cy="250875"/>
                <a:chOff x="2909303" y="4389232"/>
                <a:chExt cx="347675" cy="223916"/>
              </a:xfrm>
            </p:grpSpPr>
            <p:sp>
              <p:nvSpPr>
                <p:cNvPr id="1154" name="TextBox 1153">
                  <a:extLst>
                    <a:ext uri="{FF2B5EF4-FFF2-40B4-BE49-F238E27FC236}">
                      <a16:creationId xmlns:a16="http://schemas.microsoft.com/office/drawing/2014/main" id="{E0453539-EDDB-1F41-9346-C31B7B83CC24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155" name="Rectangle 1154">
                  <a:extLst>
                    <a:ext uri="{FF2B5EF4-FFF2-40B4-BE49-F238E27FC236}">
                      <a16:creationId xmlns:a16="http://schemas.microsoft.com/office/drawing/2014/main" id="{6BBACC1E-6F31-8448-BD1E-ECE2EE731A88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158" name="Group 1157">
                <a:extLst>
                  <a:ext uri="{FF2B5EF4-FFF2-40B4-BE49-F238E27FC236}">
                    <a16:creationId xmlns:a16="http://schemas.microsoft.com/office/drawing/2014/main" id="{E8775836-95F4-AB4E-9025-75460909BA3C}"/>
                  </a:ext>
                </a:extLst>
              </p:cNvPr>
              <p:cNvGrpSpPr/>
              <p:nvPr/>
            </p:nvGrpSpPr>
            <p:grpSpPr>
              <a:xfrm>
                <a:off x="7658653" y="3405563"/>
                <a:ext cx="347675" cy="215444"/>
                <a:chOff x="2909303" y="4462746"/>
                <a:chExt cx="347675" cy="192292"/>
              </a:xfrm>
            </p:grpSpPr>
            <p:sp>
              <p:nvSpPr>
                <p:cNvPr id="1159" name="TextBox 1158">
                  <a:extLst>
                    <a:ext uri="{FF2B5EF4-FFF2-40B4-BE49-F238E27FC236}">
                      <a16:creationId xmlns:a16="http://schemas.microsoft.com/office/drawing/2014/main" id="{7D1FF22B-31E0-3F43-BCF9-82D967C123EC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160" name="Rectangle 1159">
                  <a:extLst>
                    <a:ext uri="{FF2B5EF4-FFF2-40B4-BE49-F238E27FC236}">
                      <a16:creationId xmlns:a16="http://schemas.microsoft.com/office/drawing/2014/main" id="{D10E48B7-8A52-E748-9166-AA6A621D8719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166" name="Group 1165">
                <a:extLst>
                  <a:ext uri="{FF2B5EF4-FFF2-40B4-BE49-F238E27FC236}">
                    <a16:creationId xmlns:a16="http://schemas.microsoft.com/office/drawing/2014/main" id="{B24F940B-5A03-A442-98AC-A809013FF8C4}"/>
                  </a:ext>
                </a:extLst>
              </p:cNvPr>
              <p:cNvGrpSpPr/>
              <p:nvPr/>
            </p:nvGrpSpPr>
            <p:grpSpPr>
              <a:xfrm>
                <a:off x="7972183" y="2902091"/>
                <a:ext cx="347675" cy="215444"/>
                <a:chOff x="2909303" y="4462746"/>
                <a:chExt cx="347675" cy="171256"/>
              </a:xfrm>
            </p:grpSpPr>
            <p:sp>
              <p:nvSpPr>
                <p:cNvPr id="1167" name="TextBox 1166">
                  <a:extLst>
                    <a:ext uri="{FF2B5EF4-FFF2-40B4-BE49-F238E27FC236}">
                      <a16:creationId xmlns:a16="http://schemas.microsoft.com/office/drawing/2014/main" id="{C784C053-CF56-0A48-AA7B-767AC983406F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168" name="Rectangle 1167">
                  <a:extLst>
                    <a:ext uri="{FF2B5EF4-FFF2-40B4-BE49-F238E27FC236}">
                      <a16:creationId xmlns:a16="http://schemas.microsoft.com/office/drawing/2014/main" id="{71A93354-E96C-8941-9463-5DF36BAF8054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169" name="Group 1168">
                <a:extLst>
                  <a:ext uri="{FF2B5EF4-FFF2-40B4-BE49-F238E27FC236}">
                    <a16:creationId xmlns:a16="http://schemas.microsoft.com/office/drawing/2014/main" id="{A4CC9911-84C8-E340-85AF-61F682354DB8}"/>
                  </a:ext>
                </a:extLst>
              </p:cNvPr>
              <p:cNvGrpSpPr/>
              <p:nvPr/>
            </p:nvGrpSpPr>
            <p:grpSpPr>
              <a:xfrm>
                <a:off x="7972183" y="3102622"/>
                <a:ext cx="347675" cy="215444"/>
                <a:chOff x="2909303" y="4462746"/>
                <a:chExt cx="347675" cy="171256"/>
              </a:xfrm>
            </p:grpSpPr>
            <p:sp>
              <p:nvSpPr>
                <p:cNvPr id="1170" name="TextBox 1169">
                  <a:extLst>
                    <a:ext uri="{FF2B5EF4-FFF2-40B4-BE49-F238E27FC236}">
                      <a16:creationId xmlns:a16="http://schemas.microsoft.com/office/drawing/2014/main" id="{CCD95F71-787B-1D4A-A053-8DE6361462E8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171" name="Rectangle 1170">
                  <a:extLst>
                    <a:ext uri="{FF2B5EF4-FFF2-40B4-BE49-F238E27FC236}">
                      <a16:creationId xmlns:a16="http://schemas.microsoft.com/office/drawing/2014/main" id="{ABA9924E-4A12-D74B-9980-1FB1C8FF8DBD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172" name="Group 1171">
                <a:extLst>
                  <a:ext uri="{FF2B5EF4-FFF2-40B4-BE49-F238E27FC236}">
                    <a16:creationId xmlns:a16="http://schemas.microsoft.com/office/drawing/2014/main" id="{FC0FA1C4-484A-2E46-BF97-E1EFC53841E4}"/>
                  </a:ext>
                </a:extLst>
              </p:cNvPr>
              <p:cNvGrpSpPr/>
              <p:nvPr/>
            </p:nvGrpSpPr>
            <p:grpSpPr>
              <a:xfrm>
                <a:off x="7656512" y="3222046"/>
                <a:ext cx="347675" cy="215444"/>
                <a:chOff x="2909303" y="4462746"/>
                <a:chExt cx="347675" cy="171256"/>
              </a:xfrm>
            </p:grpSpPr>
            <p:sp>
              <p:nvSpPr>
                <p:cNvPr id="1173" name="TextBox 1172">
                  <a:extLst>
                    <a:ext uri="{FF2B5EF4-FFF2-40B4-BE49-F238E27FC236}">
                      <a16:creationId xmlns:a16="http://schemas.microsoft.com/office/drawing/2014/main" id="{669DBF35-EE42-AC49-9A99-513623D9D22A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174" name="Rectangle 1173">
                  <a:extLst>
                    <a:ext uri="{FF2B5EF4-FFF2-40B4-BE49-F238E27FC236}">
                      <a16:creationId xmlns:a16="http://schemas.microsoft.com/office/drawing/2014/main" id="{658A52E6-5723-4A48-BDD5-5A7C0F40CE91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175" name="Group 1174">
                <a:extLst>
                  <a:ext uri="{FF2B5EF4-FFF2-40B4-BE49-F238E27FC236}">
                    <a16:creationId xmlns:a16="http://schemas.microsoft.com/office/drawing/2014/main" id="{AB4C58A6-9CC8-F944-BD54-A182C791639D}"/>
                  </a:ext>
                </a:extLst>
              </p:cNvPr>
              <p:cNvGrpSpPr/>
              <p:nvPr/>
            </p:nvGrpSpPr>
            <p:grpSpPr>
              <a:xfrm>
                <a:off x="7972183" y="3303153"/>
                <a:ext cx="347675" cy="215444"/>
                <a:chOff x="2909303" y="4462746"/>
                <a:chExt cx="347675" cy="171256"/>
              </a:xfrm>
            </p:grpSpPr>
            <p:sp>
              <p:nvSpPr>
                <p:cNvPr id="1176" name="TextBox 1175">
                  <a:extLst>
                    <a:ext uri="{FF2B5EF4-FFF2-40B4-BE49-F238E27FC236}">
                      <a16:creationId xmlns:a16="http://schemas.microsoft.com/office/drawing/2014/main" id="{9C749D1B-0317-1C41-A3E9-2D008E82B3F9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198" name="Rectangle 1197">
                  <a:extLst>
                    <a:ext uri="{FF2B5EF4-FFF2-40B4-BE49-F238E27FC236}">
                      <a16:creationId xmlns:a16="http://schemas.microsoft.com/office/drawing/2014/main" id="{C9D2E494-E613-EB43-B2D1-0F70DE4F6200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199" name="Group 1198">
                <a:extLst>
                  <a:ext uri="{FF2B5EF4-FFF2-40B4-BE49-F238E27FC236}">
                    <a16:creationId xmlns:a16="http://schemas.microsoft.com/office/drawing/2014/main" id="{AE42EB50-72C8-8049-B574-B41DB927C565}"/>
                  </a:ext>
                </a:extLst>
              </p:cNvPr>
              <p:cNvGrpSpPr/>
              <p:nvPr/>
            </p:nvGrpSpPr>
            <p:grpSpPr>
              <a:xfrm>
                <a:off x="7972183" y="3904744"/>
                <a:ext cx="347675" cy="215444"/>
                <a:chOff x="2909303" y="4462746"/>
                <a:chExt cx="347675" cy="171256"/>
              </a:xfrm>
            </p:grpSpPr>
            <p:sp>
              <p:nvSpPr>
                <p:cNvPr id="1200" name="TextBox 1199">
                  <a:extLst>
                    <a:ext uri="{FF2B5EF4-FFF2-40B4-BE49-F238E27FC236}">
                      <a16:creationId xmlns:a16="http://schemas.microsoft.com/office/drawing/2014/main" id="{195782C0-1BA9-6442-A928-9ED3D86C11E6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201" name="Rectangle 1200">
                  <a:extLst>
                    <a:ext uri="{FF2B5EF4-FFF2-40B4-BE49-F238E27FC236}">
                      <a16:creationId xmlns:a16="http://schemas.microsoft.com/office/drawing/2014/main" id="{618FA255-125C-B74F-96A0-05B2EEFD6344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sp>
            <p:nvSpPr>
              <p:cNvPr id="1203" name="TextBox 1202">
                <a:extLst>
                  <a:ext uri="{FF2B5EF4-FFF2-40B4-BE49-F238E27FC236}">
                    <a16:creationId xmlns:a16="http://schemas.microsoft.com/office/drawing/2014/main" id="{4BC4A7E6-A0B7-6244-B177-D4BB19601BD3}"/>
                  </a:ext>
                </a:extLst>
              </p:cNvPr>
              <p:cNvSpPr txBox="1"/>
              <p:nvPr/>
            </p:nvSpPr>
            <p:spPr>
              <a:xfrm>
                <a:off x="7641119" y="3896377"/>
                <a:ext cx="3657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MC</a:t>
                </a:r>
              </a:p>
            </p:txBody>
          </p:sp>
          <p:sp>
            <p:nvSpPr>
              <p:cNvPr id="1204" name="Rectangle 1203">
                <a:extLst>
                  <a:ext uri="{FF2B5EF4-FFF2-40B4-BE49-F238E27FC236}">
                    <a16:creationId xmlns:a16="http://schemas.microsoft.com/office/drawing/2014/main" id="{5D20A602-255D-5649-8551-DA81D8CA3649}"/>
                  </a:ext>
                </a:extLst>
              </p:cNvPr>
              <p:cNvSpPr/>
              <p:nvPr/>
            </p:nvSpPr>
            <p:spPr>
              <a:xfrm>
                <a:off x="7694805" y="3909716"/>
                <a:ext cx="271028" cy="1823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grpSp>
            <p:nvGrpSpPr>
              <p:cNvPr id="1211" name="Group 1210">
                <a:extLst>
                  <a:ext uri="{FF2B5EF4-FFF2-40B4-BE49-F238E27FC236}">
                    <a16:creationId xmlns:a16="http://schemas.microsoft.com/office/drawing/2014/main" id="{CFF6EF71-3435-B34E-BA20-FE8293B1F54C}"/>
                  </a:ext>
                </a:extLst>
              </p:cNvPr>
              <p:cNvGrpSpPr/>
              <p:nvPr/>
            </p:nvGrpSpPr>
            <p:grpSpPr>
              <a:xfrm>
                <a:off x="7656512" y="3656065"/>
                <a:ext cx="347675" cy="250875"/>
                <a:chOff x="2909303" y="4389232"/>
                <a:chExt cx="347675" cy="223916"/>
              </a:xfrm>
            </p:grpSpPr>
            <p:sp>
              <p:nvSpPr>
                <p:cNvPr id="1212" name="TextBox 1211">
                  <a:extLst>
                    <a:ext uri="{FF2B5EF4-FFF2-40B4-BE49-F238E27FC236}">
                      <a16:creationId xmlns:a16="http://schemas.microsoft.com/office/drawing/2014/main" id="{B8C40AAD-6567-CA45-A68E-F4E8EC82008A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213" name="Rectangle 1212">
                  <a:extLst>
                    <a:ext uri="{FF2B5EF4-FFF2-40B4-BE49-F238E27FC236}">
                      <a16:creationId xmlns:a16="http://schemas.microsoft.com/office/drawing/2014/main" id="{4EA3385D-F504-F94E-B201-630886F90B55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214" name="Group 1213">
                <a:extLst>
                  <a:ext uri="{FF2B5EF4-FFF2-40B4-BE49-F238E27FC236}">
                    <a16:creationId xmlns:a16="http://schemas.microsoft.com/office/drawing/2014/main" id="{E5E804AF-FCFD-1F48-B32E-72CCF68CDE42}"/>
                  </a:ext>
                </a:extLst>
              </p:cNvPr>
              <p:cNvGrpSpPr/>
              <p:nvPr/>
            </p:nvGrpSpPr>
            <p:grpSpPr>
              <a:xfrm>
                <a:off x="7972183" y="3704215"/>
                <a:ext cx="347675" cy="215444"/>
                <a:chOff x="2909303" y="4462746"/>
                <a:chExt cx="347675" cy="192292"/>
              </a:xfrm>
            </p:grpSpPr>
            <p:sp>
              <p:nvSpPr>
                <p:cNvPr id="1215" name="TextBox 1214">
                  <a:extLst>
                    <a:ext uri="{FF2B5EF4-FFF2-40B4-BE49-F238E27FC236}">
                      <a16:creationId xmlns:a16="http://schemas.microsoft.com/office/drawing/2014/main" id="{E47ED197-B5B6-0E4B-9F1D-4667B9702BA7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216" name="Rectangle 1215">
                  <a:extLst>
                    <a:ext uri="{FF2B5EF4-FFF2-40B4-BE49-F238E27FC236}">
                      <a16:creationId xmlns:a16="http://schemas.microsoft.com/office/drawing/2014/main" id="{6087B851-BEEF-4049-A964-656BA78CF8FF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217" name="Group 1216">
                <a:extLst>
                  <a:ext uri="{FF2B5EF4-FFF2-40B4-BE49-F238E27FC236}">
                    <a16:creationId xmlns:a16="http://schemas.microsoft.com/office/drawing/2014/main" id="{36B7EF56-66D2-9A4B-8E5C-16E7FDA5ACB1}"/>
                  </a:ext>
                </a:extLst>
              </p:cNvPr>
              <p:cNvGrpSpPr/>
              <p:nvPr/>
            </p:nvGrpSpPr>
            <p:grpSpPr>
              <a:xfrm>
                <a:off x="7972183" y="3503684"/>
                <a:ext cx="347675" cy="215444"/>
                <a:chOff x="2909303" y="4462746"/>
                <a:chExt cx="347675" cy="171256"/>
              </a:xfrm>
            </p:grpSpPr>
            <p:sp>
              <p:nvSpPr>
                <p:cNvPr id="1218" name="TextBox 1217">
                  <a:extLst>
                    <a:ext uri="{FF2B5EF4-FFF2-40B4-BE49-F238E27FC236}">
                      <a16:creationId xmlns:a16="http://schemas.microsoft.com/office/drawing/2014/main" id="{8BF11D4D-5F7D-D643-897D-5A88EA742CFF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219" name="Rectangle 1218">
                  <a:extLst>
                    <a:ext uri="{FF2B5EF4-FFF2-40B4-BE49-F238E27FC236}">
                      <a16:creationId xmlns:a16="http://schemas.microsoft.com/office/drawing/2014/main" id="{91A84927-46F7-B74D-B0B9-47E431321E02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1448" name="TextBox 1447">
                <a:extLst>
                  <a:ext uri="{FF2B5EF4-FFF2-40B4-BE49-F238E27FC236}">
                    <a16:creationId xmlns:a16="http://schemas.microsoft.com/office/drawing/2014/main" id="{DEBF2370-D56F-2544-AABD-226C3A925C7A}"/>
                  </a:ext>
                </a:extLst>
              </p:cNvPr>
              <p:cNvSpPr txBox="1"/>
              <p:nvPr/>
            </p:nvSpPr>
            <p:spPr>
              <a:xfrm>
                <a:off x="7641443" y="2727568"/>
                <a:ext cx="3657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MC</a:t>
                </a:r>
              </a:p>
            </p:txBody>
          </p:sp>
          <p:sp>
            <p:nvSpPr>
              <p:cNvPr id="1449" name="Rectangle 1448">
                <a:extLst>
                  <a:ext uri="{FF2B5EF4-FFF2-40B4-BE49-F238E27FC236}">
                    <a16:creationId xmlns:a16="http://schemas.microsoft.com/office/drawing/2014/main" id="{446FD238-49A0-F843-BE8F-635250DF8BA8}"/>
                  </a:ext>
                </a:extLst>
              </p:cNvPr>
              <p:cNvSpPr/>
              <p:nvPr/>
            </p:nvSpPr>
            <p:spPr>
              <a:xfrm>
                <a:off x="7695129" y="2740907"/>
                <a:ext cx="271028" cy="1823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grpSp>
            <p:nvGrpSpPr>
              <p:cNvPr id="1450" name="Group 1449">
                <a:extLst>
                  <a:ext uri="{FF2B5EF4-FFF2-40B4-BE49-F238E27FC236}">
                    <a16:creationId xmlns:a16="http://schemas.microsoft.com/office/drawing/2014/main" id="{189CCE81-905A-D241-98A9-E57D4A9539E1}"/>
                  </a:ext>
                </a:extLst>
              </p:cNvPr>
              <p:cNvGrpSpPr/>
              <p:nvPr/>
            </p:nvGrpSpPr>
            <p:grpSpPr>
              <a:xfrm>
                <a:off x="9092373" y="2700600"/>
                <a:ext cx="347675" cy="215444"/>
                <a:chOff x="2909303" y="4462746"/>
                <a:chExt cx="347675" cy="171256"/>
              </a:xfrm>
            </p:grpSpPr>
            <p:sp>
              <p:nvSpPr>
                <p:cNvPr id="1451" name="TextBox 1450">
                  <a:extLst>
                    <a:ext uri="{FF2B5EF4-FFF2-40B4-BE49-F238E27FC236}">
                      <a16:creationId xmlns:a16="http://schemas.microsoft.com/office/drawing/2014/main" id="{CB482FEF-BD63-BA4A-A8F6-3A63423B2911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452" name="Rectangle 1451">
                  <a:extLst>
                    <a:ext uri="{FF2B5EF4-FFF2-40B4-BE49-F238E27FC236}">
                      <a16:creationId xmlns:a16="http://schemas.microsoft.com/office/drawing/2014/main" id="{49C4F7EE-023C-D447-B0FD-4FE1825E57DB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453" name="Group 1452">
                <a:extLst>
                  <a:ext uri="{FF2B5EF4-FFF2-40B4-BE49-F238E27FC236}">
                    <a16:creationId xmlns:a16="http://schemas.microsoft.com/office/drawing/2014/main" id="{D348DDEF-A84E-8D44-8B47-FF7B1B30DCDE}"/>
                  </a:ext>
                </a:extLst>
              </p:cNvPr>
              <p:cNvGrpSpPr/>
              <p:nvPr/>
            </p:nvGrpSpPr>
            <p:grpSpPr>
              <a:xfrm>
                <a:off x="9092373" y="2901131"/>
                <a:ext cx="347675" cy="215444"/>
                <a:chOff x="2909303" y="4462746"/>
                <a:chExt cx="347675" cy="171256"/>
              </a:xfrm>
            </p:grpSpPr>
            <p:sp>
              <p:nvSpPr>
                <p:cNvPr id="1454" name="TextBox 1453">
                  <a:extLst>
                    <a:ext uri="{FF2B5EF4-FFF2-40B4-BE49-F238E27FC236}">
                      <a16:creationId xmlns:a16="http://schemas.microsoft.com/office/drawing/2014/main" id="{E5CAFE47-DC50-AD4B-8FAE-D93FE55807CD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455" name="Rectangle 1454">
                  <a:extLst>
                    <a:ext uri="{FF2B5EF4-FFF2-40B4-BE49-F238E27FC236}">
                      <a16:creationId xmlns:a16="http://schemas.microsoft.com/office/drawing/2014/main" id="{DD4E9EF5-8467-CC44-8E79-363C32433A26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456" name="Group 1455">
                <a:extLst>
                  <a:ext uri="{FF2B5EF4-FFF2-40B4-BE49-F238E27FC236}">
                    <a16:creationId xmlns:a16="http://schemas.microsoft.com/office/drawing/2014/main" id="{2DF4F91B-7E80-2A48-95B0-E764DAD9E3D0}"/>
                  </a:ext>
                </a:extLst>
              </p:cNvPr>
              <p:cNvGrpSpPr/>
              <p:nvPr/>
            </p:nvGrpSpPr>
            <p:grpSpPr>
              <a:xfrm>
                <a:off x="9092373" y="3101662"/>
                <a:ext cx="347675" cy="215444"/>
                <a:chOff x="2909303" y="4462746"/>
                <a:chExt cx="347675" cy="171256"/>
              </a:xfrm>
            </p:grpSpPr>
            <p:sp>
              <p:nvSpPr>
                <p:cNvPr id="1457" name="TextBox 1456">
                  <a:extLst>
                    <a:ext uri="{FF2B5EF4-FFF2-40B4-BE49-F238E27FC236}">
                      <a16:creationId xmlns:a16="http://schemas.microsoft.com/office/drawing/2014/main" id="{5E97C62B-E1F6-B741-95AE-77D3AEF4784F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458" name="Rectangle 1457">
                  <a:extLst>
                    <a:ext uri="{FF2B5EF4-FFF2-40B4-BE49-F238E27FC236}">
                      <a16:creationId xmlns:a16="http://schemas.microsoft.com/office/drawing/2014/main" id="{063BEB4A-CB2B-EA4D-97D9-8CE68BFC2EA7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459" name="Group 1458">
                <a:extLst>
                  <a:ext uri="{FF2B5EF4-FFF2-40B4-BE49-F238E27FC236}">
                    <a16:creationId xmlns:a16="http://schemas.microsoft.com/office/drawing/2014/main" id="{3D9A466C-5F78-C748-8FF5-7ACF61727550}"/>
                  </a:ext>
                </a:extLst>
              </p:cNvPr>
              <p:cNvGrpSpPr/>
              <p:nvPr/>
            </p:nvGrpSpPr>
            <p:grpSpPr>
              <a:xfrm>
                <a:off x="9092373" y="3302193"/>
                <a:ext cx="347675" cy="215444"/>
                <a:chOff x="2909303" y="4462746"/>
                <a:chExt cx="347675" cy="171256"/>
              </a:xfrm>
            </p:grpSpPr>
            <p:sp>
              <p:nvSpPr>
                <p:cNvPr id="1460" name="TextBox 1459">
                  <a:extLst>
                    <a:ext uri="{FF2B5EF4-FFF2-40B4-BE49-F238E27FC236}">
                      <a16:creationId xmlns:a16="http://schemas.microsoft.com/office/drawing/2014/main" id="{9161992A-4678-A84A-88A4-1C6155EA815B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461" name="Rectangle 1460">
                  <a:extLst>
                    <a:ext uri="{FF2B5EF4-FFF2-40B4-BE49-F238E27FC236}">
                      <a16:creationId xmlns:a16="http://schemas.microsoft.com/office/drawing/2014/main" id="{325F6F3F-C05B-AC44-9D61-52BD298E4347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462" name="Group 1461">
                <a:extLst>
                  <a:ext uri="{FF2B5EF4-FFF2-40B4-BE49-F238E27FC236}">
                    <a16:creationId xmlns:a16="http://schemas.microsoft.com/office/drawing/2014/main" id="{028A5F2F-118B-494B-952B-3C177634C41C}"/>
                  </a:ext>
                </a:extLst>
              </p:cNvPr>
              <p:cNvGrpSpPr/>
              <p:nvPr/>
            </p:nvGrpSpPr>
            <p:grpSpPr>
              <a:xfrm>
                <a:off x="9092373" y="3903784"/>
                <a:ext cx="347675" cy="215444"/>
                <a:chOff x="2909303" y="4462746"/>
                <a:chExt cx="347675" cy="171256"/>
              </a:xfrm>
            </p:grpSpPr>
            <p:sp>
              <p:nvSpPr>
                <p:cNvPr id="1463" name="TextBox 1462">
                  <a:extLst>
                    <a:ext uri="{FF2B5EF4-FFF2-40B4-BE49-F238E27FC236}">
                      <a16:creationId xmlns:a16="http://schemas.microsoft.com/office/drawing/2014/main" id="{ACCCEF98-D2DA-E34F-873C-E2D4CD3FEA56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464" name="Rectangle 1463">
                  <a:extLst>
                    <a:ext uri="{FF2B5EF4-FFF2-40B4-BE49-F238E27FC236}">
                      <a16:creationId xmlns:a16="http://schemas.microsoft.com/office/drawing/2014/main" id="{EBEF4FF2-4005-0F47-B49B-4AB2E3B76A05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465" name="Group 1464">
                <a:extLst>
                  <a:ext uri="{FF2B5EF4-FFF2-40B4-BE49-F238E27FC236}">
                    <a16:creationId xmlns:a16="http://schemas.microsoft.com/office/drawing/2014/main" id="{CB2B0202-72AD-D545-9848-7C90199DCDE1}"/>
                  </a:ext>
                </a:extLst>
              </p:cNvPr>
              <p:cNvGrpSpPr/>
              <p:nvPr/>
            </p:nvGrpSpPr>
            <p:grpSpPr>
              <a:xfrm>
                <a:off x="9092373" y="3703255"/>
                <a:ext cx="347675" cy="215444"/>
                <a:chOff x="2909303" y="4462746"/>
                <a:chExt cx="347675" cy="192292"/>
              </a:xfrm>
            </p:grpSpPr>
            <p:sp>
              <p:nvSpPr>
                <p:cNvPr id="1466" name="TextBox 1465">
                  <a:extLst>
                    <a:ext uri="{FF2B5EF4-FFF2-40B4-BE49-F238E27FC236}">
                      <a16:creationId xmlns:a16="http://schemas.microsoft.com/office/drawing/2014/main" id="{D020B5BC-A8E4-364F-B45B-6C94F86159A9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467" name="Rectangle 1466">
                  <a:extLst>
                    <a:ext uri="{FF2B5EF4-FFF2-40B4-BE49-F238E27FC236}">
                      <a16:creationId xmlns:a16="http://schemas.microsoft.com/office/drawing/2014/main" id="{83E40CC4-7F2B-4C48-8729-983A143381A5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468" name="Group 1467">
                <a:extLst>
                  <a:ext uri="{FF2B5EF4-FFF2-40B4-BE49-F238E27FC236}">
                    <a16:creationId xmlns:a16="http://schemas.microsoft.com/office/drawing/2014/main" id="{49FD9517-C1C0-C146-B4C7-CA8F18DF977C}"/>
                  </a:ext>
                </a:extLst>
              </p:cNvPr>
              <p:cNvGrpSpPr/>
              <p:nvPr/>
            </p:nvGrpSpPr>
            <p:grpSpPr>
              <a:xfrm>
                <a:off x="9092373" y="3502724"/>
                <a:ext cx="347675" cy="215444"/>
                <a:chOff x="2909303" y="4462746"/>
                <a:chExt cx="347675" cy="171256"/>
              </a:xfrm>
            </p:grpSpPr>
            <p:sp>
              <p:nvSpPr>
                <p:cNvPr id="1469" name="TextBox 1468">
                  <a:extLst>
                    <a:ext uri="{FF2B5EF4-FFF2-40B4-BE49-F238E27FC236}">
                      <a16:creationId xmlns:a16="http://schemas.microsoft.com/office/drawing/2014/main" id="{8104009A-F504-054F-AD40-8EC248AE3232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470" name="Rectangle 1469">
                  <a:extLst>
                    <a:ext uri="{FF2B5EF4-FFF2-40B4-BE49-F238E27FC236}">
                      <a16:creationId xmlns:a16="http://schemas.microsoft.com/office/drawing/2014/main" id="{8EF3F759-7368-4D41-9CC8-50BD0411A8A6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471" name="Group 1470">
                <a:extLst>
                  <a:ext uri="{FF2B5EF4-FFF2-40B4-BE49-F238E27FC236}">
                    <a16:creationId xmlns:a16="http://schemas.microsoft.com/office/drawing/2014/main" id="{79CBC28E-252F-3943-AAC9-89581A8054AE}"/>
                  </a:ext>
                </a:extLst>
              </p:cNvPr>
              <p:cNvGrpSpPr/>
              <p:nvPr/>
            </p:nvGrpSpPr>
            <p:grpSpPr>
              <a:xfrm>
                <a:off x="9398717" y="2928771"/>
                <a:ext cx="347675" cy="250875"/>
                <a:chOff x="2909303" y="4389232"/>
                <a:chExt cx="347675" cy="223916"/>
              </a:xfrm>
            </p:grpSpPr>
            <p:sp>
              <p:nvSpPr>
                <p:cNvPr id="1472" name="TextBox 1471">
                  <a:extLst>
                    <a:ext uri="{FF2B5EF4-FFF2-40B4-BE49-F238E27FC236}">
                      <a16:creationId xmlns:a16="http://schemas.microsoft.com/office/drawing/2014/main" id="{3E15A712-77BA-0B4A-8458-5AFBA0C6BF13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473" name="Rectangle 1472">
                  <a:extLst>
                    <a:ext uri="{FF2B5EF4-FFF2-40B4-BE49-F238E27FC236}">
                      <a16:creationId xmlns:a16="http://schemas.microsoft.com/office/drawing/2014/main" id="{C3C7D601-D790-A34D-866F-7B0265874687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474" name="Group 1473">
                <a:extLst>
                  <a:ext uri="{FF2B5EF4-FFF2-40B4-BE49-F238E27FC236}">
                    <a16:creationId xmlns:a16="http://schemas.microsoft.com/office/drawing/2014/main" id="{37811949-265E-5047-8DE8-570FC05B9751}"/>
                  </a:ext>
                </a:extLst>
              </p:cNvPr>
              <p:cNvGrpSpPr/>
              <p:nvPr/>
            </p:nvGrpSpPr>
            <p:grpSpPr>
              <a:xfrm>
                <a:off x="9400858" y="3408738"/>
                <a:ext cx="347675" cy="215444"/>
                <a:chOff x="2909303" y="4462746"/>
                <a:chExt cx="347675" cy="192292"/>
              </a:xfrm>
            </p:grpSpPr>
            <p:sp>
              <p:nvSpPr>
                <p:cNvPr id="1475" name="TextBox 1474">
                  <a:extLst>
                    <a:ext uri="{FF2B5EF4-FFF2-40B4-BE49-F238E27FC236}">
                      <a16:creationId xmlns:a16="http://schemas.microsoft.com/office/drawing/2014/main" id="{9FD41DB4-B8E7-DF44-B2A0-222F243445F5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476" name="Rectangle 1475">
                  <a:extLst>
                    <a:ext uri="{FF2B5EF4-FFF2-40B4-BE49-F238E27FC236}">
                      <a16:creationId xmlns:a16="http://schemas.microsoft.com/office/drawing/2014/main" id="{4E5B8C9C-3659-C449-BFDB-7A80BD376201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477" name="Group 1476">
                <a:extLst>
                  <a:ext uri="{FF2B5EF4-FFF2-40B4-BE49-F238E27FC236}">
                    <a16:creationId xmlns:a16="http://schemas.microsoft.com/office/drawing/2014/main" id="{4EEB9238-ED5F-F84F-9387-8A8335510002}"/>
                  </a:ext>
                </a:extLst>
              </p:cNvPr>
              <p:cNvGrpSpPr/>
              <p:nvPr/>
            </p:nvGrpSpPr>
            <p:grpSpPr>
              <a:xfrm>
                <a:off x="9398717" y="3225221"/>
                <a:ext cx="347675" cy="215444"/>
                <a:chOff x="2909303" y="4462746"/>
                <a:chExt cx="347675" cy="171256"/>
              </a:xfrm>
            </p:grpSpPr>
            <p:sp>
              <p:nvSpPr>
                <p:cNvPr id="1478" name="TextBox 1477">
                  <a:extLst>
                    <a:ext uri="{FF2B5EF4-FFF2-40B4-BE49-F238E27FC236}">
                      <a16:creationId xmlns:a16="http://schemas.microsoft.com/office/drawing/2014/main" id="{4C54E253-6428-0342-8D1B-DEA1DDF1AB45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479" name="Rectangle 1478">
                  <a:extLst>
                    <a:ext uri="{FF2B5EF4-FFF2-40B4-BE49-F238E27FC236}">
                      <a16:creationId xmlns:a16="http://schemas.microsoft.com/office/drawing/2014/main" id="{4157B173-4992-8C41-8717-19555765FEBD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1480" name="TextBox 1479">
                <a:extLst>
                  <a:ext uri="{FF2B5EF4-FFF2-40B4-BE49-F238E27FC236}">
                    <a16:creationId xmlns:a16="http://schemas.microsoft.com/office/drawing/2014/main" id="{6B3BC978-8693-F840-8717-3550A11E073D}"/>
                  </a:ext>
                </a:extLst>
              </p:cNvPr>
              <p:cNvSpPr txBox="1"/>
              <p:nvPr/>
            </p:nvSpPr>
            <p:spPr>
              <a:xfrm>
                <a:off x="9383324" y="3899552"/>
                <a:ext cx="3657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MC</a:t>
                </a:r>
              </a:p>
            </p:txBody>
          </p:sp>
          <p:sp>
            <p:nvSpPr>
              <p:cNvPr id="1481" name="Rectangle 1480">
                <a:extLst>
                  <a:ext uri="{FF2B5EF4-FFF2-40B4-BE49-F238E27FC236}">
                    <a16:creationId xmlns:a16="http://schemas.microsoft.com/office/drawing/2014/main" id="{7FBE4534-66F9-DA42-8DD7-29785BE32C37}"/>
                  </a:ext>
                </a:extLst>
              </p:cNvPr>
              <p:cNvSpPr/>
              <p:nvPr/>
            </p:nvSpPr>
            <p:spPr>
              <a:xfrm>
                <a:off x="9437010" y="3912891"/>
                <a:ext cx="271028" cy="1823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grpSp>
            <p:nvGrpSpPr>
              <p:cNvPr id="1482" name="Group 1481">
                <a:extLst>
                  <a:ext uri="{FF2B5EF4-FFF2-40B4-BE49-F238E27FC236}">
                    <a16:creationId xmlns:a16="http://schemas.microsoft.com/office/drawing/2014/main" id="{D66AAA5C-C3E7-1642-91C5-FBA1DDD8D8FC}"/>
                  </a:ext>
                </a:extLst>
              </p:cNvPr>
              <p:cNvGrpSpPr/>
              <p:nvPr/>
            </p:nvGrpSpPr>
            <p:grpSpPr>
              <a:xfrm>
                <a:off x="9398717" y="3659240"/>
                <a:ext cx="347675" cy="250875"/>
                <a:chOff x="2909303" y="4389232"/>
                <a:chExt cx="347675" cy="223916"/>
              </a:xfrm>
            </p:grpSpPr>
            <p:sp>
              <p:nvSpPr>
                <p:cNvPr id="1483" name="TextBox 1482">
                  <a:extLst>
                    <a:ext uri="{FF2B5EF4-FFF2-40B4-BE49-F238E27FC236}">
                      <a16:creationId xmlns:a16="http://schemas.microsoft.com/office/drawing/2014/main" id="{95E9459E-9902-6841-8485-F8C8714E5F88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484" name="Rectangle 1483">
                  <a:extLst>
                    <a:ext uri="{FF2B5EF4-FFF2-40B4-BE49-F238E27FC236}">
                      <a16:creationId xmlns:a16="http://schemas.microsoft.com/office/drawing/2014/main" id="{EB6E7D55-9716-5343-98B3-E169A7D59281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sp>
            <p:nvSpPr>
              <p:cNvPr id="1485" name="TextBox 1484">
                <a:extLst>
                  <a:ext uri="{FF2B5EF4-FFF2-40B4-BE49-F238E27FC236}">
                    <a16:creationId xmlns:a16="http://schemas.microsoft.com/office/drawing/2014/main" id="{2E63A710-AFDC-0B4B-844A-ABB869BA795D}"/>
                  </a:ext>
                </a:extLst>
              </p:cNvPr>
              <p:cNvSpPr txBox="1"/>
              <p:nvPr/>
            </p:nvSpPr>
            <p:spPr>
              <a:xfrm>
                <a:off x="9383648" y="2730743"/>
                <a:ext cx="3657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MC</a:t>
                </a:r>
              </a:p>
            </p:txBody>
          </p:sp>
          <p:sp>
            <p:nvSpPr>
              <p:cNvPr id="1486" name="Rectangle 1485">
                <a:extLst>
                  <a:ext uri="{FF2B5EF4-FFF2-40B4-BE49-F238E27FC236}">
                    <a16:creationId xmlns:a16="http://schemas.microsoft.com/office/drawing/2014/main" id="{8E56B0A5-7581-1543-BBBD-56E98A8BBB7D}"/>
                  </a:ext>
                </a:extLst>
              </p:cNvPr>
              <p:cNvSpPr/>
              <p:nvPr/>
            </p:nvSpPr>
            <p:spPr>
              <a:xfrm>
                <a:off x="9437334" y="2744082"/>
                <a:ext cx="271028" cy="1823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487" name="Rectangle 1486">
                <a:extLst>
                  <a:ext uri="{FF2B5EF4-FFF2-40B4-BE49-F238E27FC236}">
                    <a16:creationId xmlns:a16="http://schemas.microsoft.com/office/drawing/2014/main" id="{9F979DEC-49D8-9E40-99CF-1560C52D7D00}"/>
                  </a:ext>
                </a:extLst>
              </p:cNvPr>
              <p:cNvSpPr/>
              <p:nvPr/>
            </p:nvSpPr>
            <p:spPr>
              <a:xfrm>
                <a:off x="8334375" y="2747265"/>
                <a:ext cx="741765" cy="13339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488" name="TextBox 1487">
                <a:extLst>
                  <a:ext uri="{FF2B5EF4-FFF2-40B4-BE49-F238E27FC236}">
                    <a16:creationId xmlns:a16="http://schemas.microsoft.com/office/drawing/2014/main" id="{51470493-F0F1-CB46-AE79-56F597ECBD87}"/>
                  </a:ext>
                </a:extLst>
              </p:cNvPr>
              <p:cNvSpPr txBox="1"/>
              <p:nvPr/>
            </p:nvSpPr>
            <p:spPr>
              <a:xfrm>
                <a:off x="8334376" y="3037910"/>
                <a:ext cx="7175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CPU cores</a:t>
                </a:r>
              </a:p>
              <a:p>
                <a:pPr algn="ctr"/>
                <a:endParaRPr lang="en-US" sz="800" dirty="0"/>
              </a:p>
              <a:p>
                <a:pPr algn="ctr"/>
                <a:r>
                  <a:rPr lang="en-US" sz="800" dirty="0"/>
                  <a:t>caches</a:t>
                </a:r>
              </a:p>
              <a:p>
                <a:pPr algn="ctr"/>
                <a:endParaRPr lang="en-US" sz="800" dirty="0"/>
              </a:p>
              <a:p>
                <a:pPr algn="ctr"/>
                <a:r>
                  <a:rPr lang="en-US" sz="800" dirty="0"/>
                  <a:t>TLBs</a:t>
                </a:r>
              </a:p>
            </p:txBody>
          </p:sp>
          <p:sp>
            <p:nvSpPr>
              <p:cNvPr id="1490" name="Rectangle 1489">
                <a:extLst>
                  <a:ext uri="{FF2B5EF4-FFF2-40B4-BE49-F238E27FC236}">
                    <a16:creationId xmlns:a16="http://schemas.microsoft.com/office/drawing/2014/main" id="{229AD25F-8576-5848-91B5-0A9FAB426DC5}"/>
                  </a:ext>
                </a:extLst>
              </p:cNvPr>
              <p:cNvSpPr/>
              <p:nvPr/>
            </p:nvSpPr>
            <p:spPr>
              <a:xfrm>
                <a:off x="7646527" y="2708435"/>
                <a:ext cx="2112986" cy="14267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491" name="TextBox 1490">
                <a:extLst>
                  <a:ext uri="{FF2B5EF4-FFF2-40B4-BE49-F238E27FC236}">
                    <a16:creationId xmlns:a16="http://schemas.microsoft.com/office/drawing/2014/main" id="{2ED149BA-EE3A-F94B-A9D0-983E611BA59E}"/>
                  </a:ext>
                </a:extLst>
              </p:cNvPr>
              <p:cNvSpPr txBox="1"/>
              <p:nvPr/>
            </p:nvSpPr>
            <p:spPr>
              <a:xfrm rot="16200000">
                <a:off x="9989331" y="2799969"/>
                <a:ext cx="427948" cy="13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</a:t>
                </a:r>
              </a:p>
            </p:txBody>
          </p:sp>
          <p:grpSp>
            <p:nvGrpSpPr>
              <p:cNvPr id="1492" name="Group 1491">
                <a:extLst>
                  <a:ext uri="{FF2B5EF4-FFF2-40B4-BE49-F238E27FC236}">
                    <a16:creationId xmlns:a16="http://schemas.microsoft.com/office/drawing/2014/main" id="{FB13946B-9654-5C4C-8189-EF122BC9A1F6}"/>
                  </a:ext>
                </a:extLst>
              </p:cNvPr>
              <p:cNvGrpSpPr/>
              <p:nvPr/>
            </p:nvGrpSpPr>
            <p:grpSpPr>
              <a:xfrm>
                <a:off x="9952130" y="3449228"/>
                <a:ext cx="276073" cy="698034"/>
                <a:chOff x="3309629" y="3703320"/>
                <a:chExt cx="276073" cy="418617"/>
              </a:xfrm>
            </p:grpSpPr>
            <p:sp>
              <p:nvSpPr>
                <p:cNvPr id="1493" name="Rectangle 1492">
                  <a:extLst>
                    <a:ext uri="{FF2B5EF4-FFF2-40B4-BE49-F238E27FC236}">
                      <a16:creationId xmlns:a16="http://schemas.microsoft.com/office/drawing/2014/main" id="{114E4D26-2229-C142-9D3D-C432232A43D1}"/>
                    </a:ext>
                  </a:extLst>
                </p:cNvPr>
                <p:cNvSpPr/>
                <p:nvPr/>
              </p:nvSpPr>
              <p:spPr>
                <a:xfrm>
                  <a:off x="3309629" y="3703320"/>
                  <a:ext cx="276073" cy="4186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94" name="TextBox 1493">
                  <a:extLst>
                    <a:ext uri="{FF2B5EF4-FFF2-40B4-BE49-F238E27FC236}">
                      <a16:creationId xmlns:a16="http://schemas.microsoft.com/office/drawing/2014/main" id="{DA0474F1-623E-C84C-89B1-4433E01C98E9}"/>
                    </a:ext>
                  </a:extLst>
                </p:cNvPr>
                <p:cNvSpPr txBox="1"/>
                <p:nvPr/>
              </p:nvSpPr>
              <p:spPr>
                <a:xfrm rot="16200000">
                  <a:off x="3257205" y="3840312"/>
                  <a:ext cx="385502" cy="139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Memory</a:t>
                  </a:r>
                </a:p>
              </p:txBody>
            </p:sp>
          </p:grpSp>
          <p:grpSp>
            <p:nvGrpSpPr>
              <p:cNvPr id="1495" name="Group 1494">
                <a:extLst>
                  <a:ext uri="{FF2B5EF4-FFF2-40B4-BE49-F238E27FC236}">
                    <a16:creationId xmlns:a16="http://schemas.microsoft.com/office/drawing/2014/main" id="{ED748CA6-0B12-3447-A154-31840A8E9555}"/>
                  </a:ext>
                </a:extLst>
              </p:cNvPr>
              <p:cNvGrpSpPr/>
              <p:nvPr/>
            </p:nvGrpSpPr>
            <p:grpSpPr>
              <a:xfrm>
                <a:off x="9953766" y="2701731"/>
                <a:ext cx="276073" cy="698034"/>
                <a:chOff x="3309629" y="3703320"/>
                <a:chExt cx="276073" cy="418617"/>
              </a:xfrm>
            </p:grpSpPr>
            <p:sp>
              <p:nvSpPr>
                <p:cNvPr id="1496" name="Rectangle 1495">
                  <a:extLst>
                    <a:ext uri="{FF2B5EF4-FFF2-40B4-BE49-F238E27FC236}">
                      <a16:creationId xmlns:a16="http://schemas.microsoft.com/office/drawing/2014/main" id="{CE874AF4-3D28-3E4C-A842-46B0A4490AFB}"/>
                    </a:ext>
                  </a:extLst>
                </p:cNvPr>
                <p:cNvSpPr/>
                <p:nvPr/>
              </p:nvSpPr>
              <p:spPr>
                <a:xfrm>
                  <a:off x="3309629" y="3703320"/>
                  <a:ext cx="276073" cy="4186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97" name="TextBox 1496">
                  <a:extLst>
                    <a:ext uri="{FF2B5EF4-FFF2-40B4-BE49-F238E27FC236}">
                      <a16:creationId xmlns:a16="http://schemas.microsoft.com/office/drawing/2014/main" id="{FE172075-F8B6-EC42-B255-5645D51D93CC}"/>
                    </a:ext>
                  </a:extLst>
                </p:cNvPr>
                <p:cNvSpPr txBox="1"/>
                <p:nvPr/>
              </p:nvSpPr>
              <p:spPr>
                <a:xfrm rot="16200000">
                  <a:off x="3257205" y="3840312"/>
                  <a:ext cx="385502" cy="139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Memory</a:t>
                  </a:r>
                </a:p>
              </p:txBody>
            </p:sp>
          </p:grpSp>
          <p:cxnSp>
            <p:nvCxnSpPr>
              <p:cNvPr id="1498" name="Straight Arrow Connector 1497">
                <a:extLst>
                  <a:ext uri="{FF2B5EF4-FFF2-40B4-BE49-F238E27FC236}">
                    <a16:creationId xmlns:a16="http://schemas.microsoft.com/office/drawing/2014/main" id="{21B51FD4-38EC-7C4D-A97B-35E403C336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2859" y="2831954"/>
                <a:ext cx="163873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9" name="Straight Arrow Connector 1498">
                <a:extLst>
                  <a:ext uri="{FF2B5EF4-FFF2-40B4-BE49-F238E27FC236}">
                    <a16:creationId xmlns:a16="http://schemas.microsoft.com/office/drawing/2014/main" id="{40A56DED-31FF-264B-B006-5FC8ED4A30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4369" y="3977405"/>
                <a:ext cx="163873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0" name="TextBox 1499">
                <a:extLst>
                  <a:ext uri="{FF2B5EF4-FFF2-40B4-BE49-F238E27FC236}">
                    <a16:creationId xmlns:a16="http://schemas.microsoft.com/office/drawing/2014/main" id="{A4DF548A-13A2-C94D-81EE-F30D3F928B54}"/>
                  </a:ext>
                </a:extLst>
              </p:cNvPr>
              <p:cNvSpPr txBox="1"/>
              <p:nvPr/>
            </p:nvSpPr>
            <p:spPr>
              <a:xfrm rot="16200000">
                <a:off x="9614668" y="3367959"/>
                <a:ext cx="494902" cy="13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DDR</a:t>
                </a:r>
              </a:p>
            </p:txBody>
          </p:sp>
          <p:grpSp>
            <p:nvGrpSpPr>
              <p:cNvPr id="1501" name="Group 1500">
                <a:extLst>
                  <a:ext uri="{FF2B5EF4-FFF2-40B4-BE49-F238E27FC236}">
                    <a16:creationId xmlns:a16="http://schemas.microsoft.com/office/drawing/2014/main" id="{0209423B-E3B9-3B4D-98CD-77022B8F0515}"/>
                  </a:ext>
                </a:extLst>
              </p:cNvPr>
              <p:cNvGrpSpPr/>
              <p:nvPr/>
            </p:nvGrpSpPr>
            <p:grpSpPr>
              <a:xfrm>
                <a:off x="7159035" y="3455932"/>
                <a:ext cx="276073" cy="698034"/>
                <a:chOff x="3309629" y="3703320"/>
                <a:chExt cx="276073" cy="418617"/>
              </a:xfrm>
            </p:grpSpPr>
            <p:sp>
              <p:nvSpPr>
                <p:cNvPr id="1502" name="Rectangle 1501">
                  <a:extLst>
                    <a:ext uri="{FF2B5EF4-FFF2-40B4-BE49-F238E27FC236}">
                      <a16:creationId xmlns:a16="http://schemas.microsoft.com/office/drawing/2014/main" id="{8D76C81C-B8E8-524D-BDF3-9B06A7AEFD04}"/>
                    </a:ext>
                  </a:extLst>
                </p:cNvPr>
                <p:cNvSpPr/>
                <p:nvPr/>
              </p:nvSpPr>
              <p:spPr>
                <a:xfrm>
                  <a:off x="3309629" y="3703320"/>
                  <a:ext cx="276073" cy="4186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03" name="TextBox 1502">
                  <a:extLst>
                    <a:ext uri="{FF2B5EF4-FFF2-40B4-BE49-F238E27FC236}">
                      <a16:creationId xmlns:a16="http://schemas.microsoft.com/office/drawing/2014/main" id="{52486FD9-03F0-814C-8C25-C3AFB0BDC9E8}"/>
                    </a:ext>
                  </a:extLst>
                </p:cNvPr>
                <p:cNvSpPr txBox="1"/>
                <p:nvPr/>
              </p:nvSpPr>
              <p:spPr>
                <a:xfrm rot="16200000">
                  <a:off x="3257205" y="3840312"/>
                  <a:ext cx="385502" cy="139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Memory</a:t>
                  </a:r>
                </a:p>
              </p:txBody>
            </p:sp>
          </p:grpSp>
          <p:cxnSp>
            <p:nvCxnSpPr>
              <p:cNvPr id="1504" name="Straight Arrow Connector 1503">
                <a:extLst>
                  <a:ext uri="{FF2B5EF4-FFF2-40B4-BE49-F238E27FC236}">
                    <a16:creationId xmlns:a16="http://schemas.microsoft.com/office/drawing/2014/main" id="{8FBC2834-3ED9-C243-9265-71BF184EF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0662" y="2835583"/>
                <a:ext cx="163873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5" name="Straight Arrow Connector 1504">
                <a:extLst>
                  <a:ext uri="{FF2B5EF4-FFF2-40B4-BE49-F238E27FC236}">
                    <a16:creationId xmlns:a16="http://schemas.microsoft.com/office/drawing/2014/main" id="{8F613570-E39F-FA40-AC7F-6D5BCDBC4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2172" y="3981034"/>
                <a:ext cx="163873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6" name="TextBox 1505">
                <a:extLst>
                  <a:ext uri="{FF2B5EF4-FFF2-40B4-BE49-F238E27FC236}">
                    <a16:creationId xmlns:a16="http://schemas.microsoft.com/office/drawing/2014/main" id="{D51A1337-BE69-6440-9130-1D661B988E1D}"/>
                  </a:ext>
                </a:extLst>
              </p:cNvPr>
              <p:cNvSpPr txBox="1"/>
              <p:nvPr/>
            </p:nvSpPr>
            <p:spPr>
              <a:xfrm rot="16200000">
                <a:off x="7296121" y="3371588"/>
                <a:ext cx="494902" cy="13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DDR</a:t>
                </a:r>
              </a:p>
            </p:txBody>
          </p:sp>
          <p:grpSp>
            <p:nvGrpSpPr>
              <p:cNvPr id="1507" name="Group 1506">
                <a:extLst>
                  <a:ext uri="{FF2B5EF4-FFF2-40B4-BE49-F238E27FC236}">
                    <a16:creationId xmlns:a16="http://schemas.microsoft.com/office/drawing/2014/main" id="{CAACEB09-2F6A-3E4F-9D86-4BCE3EC68E49}"/>
                  </a:ext>
                </a:extLst>
              </p:cNvPr>
              <p:cNvGrpSpPr/>
              <p:nvPr/>
            </p:nvGrpSpPr>
            <p:grpSpPr>
              <a:xfrm>
                <a:off x="7160671" y="2708435"/>
                <a:ext cx="276073" cy="698034"/>
                <a:chOff x="3309629" y="3703320"/>
                <a:chExt cx="276073" cy="418617"/>
              </a:xfrm>
            </p:grpSpPr>
            <p:sp>
              <p:nvSpPr>
                <p:cNvPr id="1508" name="Rectangle 1507">
                  <a:extLst>
                    <a:ext uri="{FF2B5EF4-FFF2-40B4-BE49-F238E27FC236}">
                      <a16:creationId xmlns:a16="http://schemas.microsoft.com/office/drawing/2014/main" id="{3F518E45-2B02-F348-9077-399898E90A06}"/>
                    </a:ext>
                  </a:extLst>
                </p:cNvPr>
                <p:cNvSpPr/>
                <p:nvPr/>
              </p:nvSpPr>
              <p:spPr>
                <a:xfrm>
                  <a:off x="3309629" y="3703320"/>
                  <a:ext cx="276073" cy="4186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09" name="TextBox 1508">
                  <a:extLst>
                    <a:ext uri="{FF2B5EF4-FFF2-40B4-BE49-F238E27FC236}">
                      <a16:creationId xmlns:a16="http://schemas.microsoft.com/office/drawing/2014/main" id="{C76DCF24-BCC3-8047-B5AF-FE14B79CDDCD}"/>
                    </a:ext>
                  </a:extLst>
                </p:cNvPr>
                <p:cNvSpPr txBox="1"/>
                <p:nvPr/>
              </p:nvSpPr>
              <p:spPr>
                <a:xfrm rot="16200000">
                  <a:off x="3257205" y="3840312"/>
                  <a:ext cx="385502" cy="139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Memory</a:t>
                  </a:r>
                </a:p>
              </p:txBody>
            </p:sp>
          </p:grpSp>
        </p:grpSp>
        <p:grpSp>
          <p:nvGrpSpPr>
            <p:cNvPr id="1519" name="Group 1518">
              <a:extLst>
                <a:ext uri="{FF2B5EF4-FFF2-40B4-BE49-F238E27FC236}">
                  <a16:creationId xmlns:a16="http://schemas.microsoft.com/office/drawing/2014/main" id="{A4B40348-B830-0B42-AEF0-273C467932D8}"/>
                </a:ext>
              </a:extLst>
            </p:cNvPr>
            <p:cNvGrpSpPr/>
            <p:nvPr/>
          </p:nvGrpSpPr>
          <p:grpSpPr>
            <a:xfrm>
              <a:off x="6832136" y="762886"/>
              <a:ext cx="3113937" cy="1498304"/>
              <a:chOff x="7159035" y="2655662"/>
              <a:chExt cx="3113937" cy="1498304"/>
            </a:xfrm>
          </p:grpSpPr>
          <p:grpSp>
            <p:nvGrpSpPr>
              <p:cNvPr id="1520" name="Group 1519">
                <a:extLst>
                  <a:ext uri="{FF2B5EF4-FFF2-40B4-BE49-F238E27FC236}">
                    <a16:creationId xmlns:a16="http://schemas.microsoft.com/office/drawing/2014/main" id="{BE36DF6E-8CAB-2348-8C91-5AFEC1ACA35F}"/>
                  </a:ext>
                </a:extLst>
              </p:cNvPr>
              <p:cNvGrpSpPr/>
              <p:nvPr/>
            </p:nvGrpSpPr>
            <p:grpSpPr>
              <a:xfrm>
                <a:off x="7972183" y="2701560"/>
                <a:ext cx="347675" cy="215444"/>
                <a:chOff x="2909303" y="4462746"/>
                <a:chExt cx="347675" cy="171256"/>
              </a:xfrm>
            </p:grpSpPr>
            <p:sp>
              <p:nvSpPr>
                <p:cNvPr id="1614" name="TextBox 1613">
                  <a:extLst>
                    <a:ext uri="{FF2B5EF4-FFF2-40B4-BE49-F238E27FC236}">
                      <a16:creationId xmlns:a16="http://schemas.microsoft.com/office/drawing/2014/main" id="{DD4F1531-251B-084F-9A63-6C68C44D6894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615" name="Rectangle 1614">
                  <a:extLst>
                    <a:ext uri="{FF2B5EF4-FFF2-40B4-BE49-F238E27FC236}">
                      <a16:creationId xmlns:a16="http://schemas.microsoft.com/office/drawing/2014/main" id="{55255F90-F60D-A548-A1C0-A53E83D62D53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521" name="Group 1520">
                <a:extLst>
                  <a:ext uri="{FF2B5EF4-FFF2-40B4-BE49-F238E27FC236}">
                    <a16:creationId xmlns:a16="http://schemas.microsoft.com/office/drawing/2014/main" id="{2BA2CAF2-2937-2544-80C0-D7892B09088C}"/>
                  </a:ext>
                </a:extLst>
              </p:cNvPr>
              <p:cNvGrpSpPr/>
              <p:nvPr/>
            </p:nvGrpSpPr>
            <p:grpSpPr>
              <a:xfrm>
                <a:off x="7656512" y="2925596"/>
                <a:ext cx="347675" cy="250875"/>
                <a:chOff x="2909303" y="4389232"/>
                <a:chExt cx="347675" cy="223916"/>
              </a:xfrm>
            </p:grpSpPr>
            <p:sp>
              <p:nvSpPr>
                <p:cNvPr id="1612" name="TextBox 1611">
                  <a:extLst>
                    <a:ext uri="{FF2B5EF4-FFF2-40B4-BE49-F238E27FC236}">
                      <a16:creationId xmlns:a16="http://schemas.microsoft.com/office/drawing/2014/main" id="{39F79019-C2BD-BF47-B6D4-0485CE5F7F43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613" name="Rectangle 1612">
                  <a:extLst>
                    <a:ext uri="{FF2B5EF4-FFF2-40B4-BE49-F238E27FC236}">
                      <a16:creationId xmlns:a16="http://schemas.microsoft.com/office/drawing/2014/main" id="{1DAB480B-B661-5A48-BB8E-0363ECB5E03E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522" name="Group 1521">
                <a:extLst>
                  <a:ext uri="{FF2B5EF4-FFF2-40B4-BE49-F238E27FC236}">
                    <a16:creationId xmlns:a16="http://schemas.microsoft.com/office/drawing/2014/main" id="{5E5AD115-18CB-6A4F-9DA3-C05A88497537}"/>
                  </a:ext>
                </a:extLst>
              </p:cNvPr>
              <p:cNvGrpSpPr/>
              <p:nvPr/>
            </p:nvGrpSpPr>
            <p:grpSpPr>
              <a:xfrm>
                <a:off x="7658653" y="3405563"/>
                <a:ext cx="347675" cy="215444"/>
                <a:chOff x="2909303" y="4462746"/>
                <a:chExt cx="347675" cy="192292"/>
              </a:xfrm>
            </p:grpSpPr>
            <p:sp>
              <p:nvSpPr>
                <p:cNvPr id="1610" name="TextBox 1609">
                  <a:extLst>
                    <a:ext uri="{FF2B5EF4-FFF2-40B4-BE49-F238E27FC236}">
                      <a16:creationId xmlns:a16="http://schemas.microsoft.com/office/drawing/2014/main" id="{ED8A0924-31E4-AC44-9860-226B89B5494D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611" name="Rectangle 1610">
                  <a:extLst>
                    <a:ext uri="{FF2B5EF4-FFF2-40B4-BE49-F238E27FC236}">
                      <a16:creationId xmlns:a16="http://schemas.microsoft.com/office/drawing/2014/main" id="{FE943161-BA7F-3747-B4AB-7AFF0C1AF102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523" name="Group 1522">
                <a:extLst>
                  <a:ext uri="{FF2B5EF4-FFF2-40B4-BE49-F238E27FC236}">
                    <a16:creationId xmlns:a16="http://schemas.microsoft.com/office/drawing/2014/main" id="{7DA083AB-7E6A-0740-9B9B-8B3AFC6B88B0}"/>
                  </a:ext>
                </a:extLst>
              </p:cNvPr>
              <p:cNvGrpSpPr/>
              <p:nvPr/>
            </p:nvGrpSpPr>
            <p:grpSpPr>
              <a:xfrm>
                <a:off x="7972183" y="2902091"/>
                <a:ext cx="347675" cy="215444"/>
                <a:chOff x="2909303" y="4462746"/>
                <a:chExt cx="347675" cy="171256"/>
              </a:xfrm>
            </p:grpSpPr>
            <p:sp>
              <p:nvSpPr>
                <p:cNvPr id="1608" name="TextBox 1607">
                  <a:extLst>
                    <a:ext uri="{FF2B5EF4-FFF2-40B4-BE49-F238E27FC236}">
                      <a16:creationId xmlns:a16="http://schemas.microsoft.com/office/drawing/2014/main" id="{571AC833-9B09-A043-B4AF-7AD264B854C5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609" name="Rectangle 1608">
                  <a:extLst>
                    <a:ext uri="{FF2B5EF4-FFF2-40B4-BE49-F238E27FC236}">
                      <a16:creationId xmlns:a16="http://schemas.microsoft.com/office/drawing/2014/main" id="{31396586-F9A7-9B45-B42E-F2C663555721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524" name="Group 1523">
                <a:extLst>
                  <a:ext uri="{FF2B5EF4-FFF2-40B4-BE49-F238E27FC236}">
                    <a16:creationId xmlns:a16="http://schemas.microsoft.com/office/drawing/2014/main" id="{D8F6931D-CA34-7342-9E36-4662B13407AF}"/>
                  </a:ext>
                </a:extLst>
              </p:cNvPr>
              <p:cNvGrpSpPr/>
              <p:nvPr/>
            </p:nvGrpSpPr>
            <p:grpSpPr>
              <a:xfrm>
                <a:off x="7972183" y="3102622"/>
                <a:ext cx="347675" cy="215444"/>
                <a:chOff x="2909303" y="4462746"/>
                <a:chExt cx="347675" cy="171256"/>
              </a:xfrm>
            </p:grpSpPr>
            <p:sp>
              <p:nvSpPr>
                <p:cNvPr id="1606" name="TextBox 1605">
                  <a:extLst>
                    <a:ext uri="{FF2B5EF4-FFF2-40B4-BE49-F238E27FC236}">
                      <a16:creationId xmlns:a16="http://schemas.microsoft.com/office/drawing/2014/main" id="{C382B431-3DC8-9A4D-921D-BE2F7D74009C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607" name="Rectangle 1606">
                  <a:extLst>
                    <a:ext uri="{FF2B5EF4-FFF2-40B4-BE49-F238E27FC236}">
                      <a16:creationId xmlns:a16="http://schemas.microsoft.com/office/drawing/2014/main" id="{465429ED-E717-724C-BE86-FE682907CD91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525" name="Group 1524">
                <a:extLst>
                  <a:ext uri="{FF2B5EF4-FFF2-40B4-BE49-F238E27FC236}">
                    <a16:creationId xmlns:a16="http://schemas.microsoft.com/office/drawing/2014/main" id="{2FC38AD9-55FD-D64B-8581-3A1ECBAC3AC0}"/>
                  </a:ext>
                </a:extLst>
              </p:cNvPr>
              <p:cNvGrpSpPr/>
              <p:nvPr/>
            </p:nvGrpSpPr>
            <p:grpSpPr>
              <a:xfrm>
                <a:off x="7656512" y="3222046"/>
                <a:ext cx="347675" cy="215444"/>
                <a:chOff x="2909303" y="4462746"/>
                <a:chExt cx="347675" cy="171256"/>
              </a:xfrm>
            </p:grpSpPr>
            <p:sp>
              <p:nvSpPr>
                <p:cNvPr id="1604" name="TextBox 1603">
                  <a:extLst>
                    <a:ext uri="{FF2B5EF4-FFF2-40B4-BE49-F238E27FC236}">
                      <a16:creationId xmlns:a16="http://schemas.microsoft.com/office/drawing/2014/main" id="{4BB86B3C-BF66-D743-B8C2-540BD7B207F1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605" name="Rectangle 1604">
                  <a:extLst>
                    <a:ext uri="{FF2B5EF4-FFF2-40B4-BE49-F238E27FC236}">
                      <a16:creationId xmlns:a16="http://schemas.microsoft.com/office/drawing/2014/main" id="{934E0618-0973-8445-9515-7ED9B9D24795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526" name="Group 1525">
                <a:extLst>
                  <a:ext uri="{FF2B5EF4-FFF2-40B4-BE49-F238E27FC236}">
                    <a16:creationId xmlns:a16="http://schemas.microsoft.com/office/drawing/2014/main" id="{5715903E-6EA7-0549-9E2E-17EB7796FCCA}"/>
                  </a:ext>
                </a:extLst>
              </p:cNvPr>
              <p:cNvGrpSpPr/>
              <p:nvPr/>
            </p:nvGrpSpPr>
            <p:grpSpPr>
              <a:xfrm>
                <a:off x="7972183" y="3303153"/>
                <a:ext cx="347675" cy="215444"/>
                <a:chOff x="2909303" y="4462746"/>
                <a:chExt cx="347675" cy="171256"/>
              </a:xfrm>
            </p:grpSpPr>
            <p:sp>
              <p:nvSpPr>
                <p:cNvPr id="1602" name="TextBox 1601">
                  <a:extLst>
                    <a:ext uri="{FF2B5EF4-FFF2-40B4-BE49-F238E27FC236}">
                      <a16:creationId xmlns:a16="http://schemas.microsoft.com/office/drawing/2014/main" id="{7BD7B09D-F6C5-1044-B431-536CD9BBAFFE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603" name="Rectangle 1602">
                  <a:extLst>
                    <a:ext uri="{FF2B5EF4-FFF2-40B4-BE49-F238E27FC236}">
                      <a16:creationId xmlns:a16="http://schemas.microsoft.com/office/drawing/2014/main" id="{9357DAA5-EC0F-3A4D-9875-BD9BDA43DF71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527" name="Group 1526">
                <a:extLst>
                  <a:ext uri="{FF2B5EF4-FFF2-40B4-BE49-F238E27FC236}">
                    <a16:creationId xmlns:a16="http://schemas.microsoft.com/office/drawing/2014/main" id="{F0CB32A3-A183-DF40-BD2E-648513E37E1F}"/>
                  </a:ext>
                </a:extLst>
              </p:cNvPr>
              <p:cNvGrpSpPr/>
              <p:nvPr/>
            </p:nvGrpSpPr>
            <p:grpSpPr>
              <a:xfrm>
                <a:off x="7972183" y="3904744"/>
                <a:ext cx="347675" cy="215444"/>
                <a:chOff x="2909303" y="4462746"/>
                <a:chExt cx="347675" cy="171256"/>
              </a:xfrm>
            </p:grpSpPr>
            <p:sp>
              <p:nvSpPr>
                <p:cNvPr id="1600" name="TextBox 1599">
                  <a:extLst>
                    <a:ext uri="{FF2B5EF4-FFF2-40B4-BE49-F238E27FC236}">
                      <a16:creationId xmlns:a16="http://schemas.microsoft.com/office/drawing/2014/main" id="{DE46C0C3-DE4B-084B-B05B-53694BD0A515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601" name="Rectangle 1600">
                  <a:extLst>
                    <a:ext uri="{FF2B5EF4-FFF2-40B4-BE49-F238E27FC236}">
                      <a16:creationId xmlns:a16="http://schemas.microsoft.com/office/drawing/2014/main" id="{78E6E6BA-2477-244C-8F1F-5491832CF00C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sp>
            <p:nvSpPr>
              <p:cNvPr id="1528" name="TextBox 1527">
                <a:extLst>
                  <a:ext uri="{FF2B5EF4-FFF2-40B4-BE49-F238E27FC236}">
                    <a16:creationId xmlns:a16="http://schemas.microsoft.com/office/drawing/2014/main" id="{2C19B0CB-564E-4A46-87D6-1977B847554A}"/>
                  </a:ext>
                </a:extLst>
              </p:cNvPr>
              <p:cNvSpPr txBox="1"/>
              <p:nvPr/>
            </p:nvSpPr>
            <p:spPr>
              <a:xfrm>
                <a:off x="7641119" y="3896377"/>
                <a:ext cx="3657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MC</a:t>
                </a:r>
              </a:p>
            </p:txBody>
          </p:sp>
          <p:sp>
            <p:nvSpPr>
              <p:cNvPr id="1529" name="Rectangle 1528">
                <a:extLst>
                  <a:ext uri="{FF2B5EF4-FFF2-40B4-BE49-F238E27FC236}">
                    <a16:creationId xmlns:a16="http://schemas.microsoft.com/office/drawing/2014/main" id="{30853163-1C3D-9844-A203-6D6BF22A0461}"/>
                  </a:ext>
                </a:extLst>
              </p:cNvPr>
              <p:cNvSpPr/>
              <p:nvPr/>
            </p:nvSpPr>
            <p:spPr>
              <a:xfrm>
                <a:off x="7694805" y="3909716"/>
                <a:ext cx="271028" cy="1823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grpSp>
            <p:nvGrpSpPr>
              <p:cNvPr id="1530" name="Group 1529">
                <a:extLst>
                  <a:ext uri="{FF2B5EF4-FFF2-40B4-BE49-F238E27FC236}">
                    <a16:creationId xmlns:a16="http://schemas.microsoft.com/office/drawing/2014/main" id="{47952762-2CC5-F549-A0DA-3D3810246106}"/>
                  </a:ext>
                </a:extLst>
              </p:cNvPr>
              <p:cNvGrpSpPr/>
              <p:nvPr/>
            </p:nvGrpSpPr>
            <p:grpSpPr>
              <a:xfrm>
                <a:off x="7656512" y="3656065"/>
                <a:ext cx="347675" cy="250875"/>
                <a:chOff x="2909303" y="4389232"/>
                <a:chExt cx="347675" cy="223916"/>
              </a:xfrm>
            </p:grpSpPr>
            <p:sp>
              <p:nvSpPr>
                <p:cNvPr id="1598" name="TextBox 1597">
                  <a:extLst>
                    <a:ext uri="{FF2B5EF4-FFF2-40B4-BE49-F238E27FC236}">
                      <a16:creationId xmlns:a16="http://schemas.microsoft.com/office/drawing/2014/main" id="{F5096101-7BA7-1B4B-99BB-75D6E9FAE7D1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599" name="Rectangle 1598">
                  <a:extLst>
                    <a:ext uri="{FF2B5EF4-FFF2-40B4-BE49-F238E27FC236}">
                      <a16:creationId xmlns:a16="http://schemas.microsoft.com/office/drawing/2014/main" id="{5598E34A-CB22-954A-A28A-09AE373ADC18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531" name="Group 1530">
                <a:extLst>
                  <a:ext uri="{FF2B5EF4-FFF2-40B4-BE49-F238E27FC236}">
                    <a16:creationId xmlns:a16="http://schemas.microsoft.com/office/drawing/2014/main" id="{9C4024D5-FA37-6E4B-96CC-296B2BA80418}"/>
                  </a:ext>
                </a:extLst>
              </p:cNvPr>
              <p:cNvGrpSpPr/>
              <p:nvPr/>
            </p:nvGrpSpPr>
            <p:grpSpPr>
              <a:xfrm>
                <a:off x="7972183" y="3704215"/>
                <a:ext cx="347675" cy="215444"/>
                <a:chOff x="2909303" y="4462746"/>
                <a:chExt cx="347675" cy="192292"/>
              </a:xfrm>
            </p:grpSpPr>
            <p:sp>
              <p:nvSpPr>
                <p:cNvPr id="1596" name="TextBox 1595">
                  <a:extLst>
                    <a:ext uri="{FF2B5EF4-FFF2-40B4-BE49-F238E27FC236}">
                      <a16:creationId xmlns:a16="http://schemas.microsoft.com/office/drawing/2014/main" id="{95B0CD8A-54A6-C34D-913E-E4E76A58AE27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597" name="Rectangle 1596">
                  <a:extLst>
                    <a:ext uri="{FF2B5EF4-FFF2-40B4-BE49-F238E27FC236}">
                      <a16:creationId xmlns:a16="http://schemas.microsoft.com/office/drawing/2014/main" id="{97CE38B8-E6C0-0A48-9BC2-072A5E4AB49D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532" name="Group 1531">
                <a:extLst>
                  <a:ext uri="{FF2B5EF4-FFF2-40B4-BE49-F238E27FC236}">
                    <a16:creationId xmlns:a16="http://schemas.microsoft.com/office/drawing/2014/main" id="{A357352E-4D52-AE47-A1E9-B19E0E3F8B28}"/>
                  </a:ext>
                </a:extLst>
              </p:cNvPr>
              <p:cNvGrpSpPr/>
              <p:nvPr/>
            </p:nvGrpSpPr>
            <p:grpSpPr>
              <a:xfrm>
                <a:off x="7972183" y="3503684"/>
                <a:ext cx="347675" cy="215444"/>
                <a:chOff x="2909303" y="4462746"/>
                <a:chExt cx="347675" cy="171256"/>
              </a:xfrm>
            </p:grpSpPr>
            <p:sp>
              <p:nvSpPr>
                <p:cNvPr id="1594" name="TextBox 1593">
                  <a:extLst>
                    <a:ext uri="{FF2B5EF4-FFF2-40B4-BE49-F238E27FC236}">
                      <a16:creationId xmlns:a16="http://schemas.microsoft.com/office/drawing/2014/main" id="{BA803C56-F60C-6A44-8FD6-67B52663EB63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595" name="Rectangle 1594">
                  <a:extLst>
                    <a:ext uri="{FF2B5EF4-FFF2-40B4-BE49-F238E27FC236}">
                      <a16:creationId xmlns:a16="http://schemas.microsoft.com/office/drawing/2014/main" id="{06392713-6A1D-3D4A-97CC-E2004952D0D6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1533" name="TextBox 1532">
                <a:extLst>
                  <a:ext uri="{FF2B5EF4-FFF2-40B4-BE49-F238E27FC236}">
                    <a16:creationId xmlns:a16="http://schemas.microsoft.com/office/drawing/2014/main" id="{08BF32EF-DC03-2345-BE96-8FB22C6F2C5A}"/>
                  </a:ext>
                </a:extLst>
              </p:cNvPr>
              <p:cNvSpPr txBox="1"/>
              <p:nvPr/>
            </p:nvSpPr>
            <p:spPr>
              <a:xfrm>
                <a:off x="7641443" y="2727568"/>
                <a:ext cx="3657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MC</a:t>
                </a:r>
              </a:p>
            </p:txBody>
          </p:sp>
          <p:sp>
            <p:nvSpPr>
              <p:cNvPr id="1534" name="Rectangle 1533">
                <a:extLst>
                  <a:ext uri="{FF2B5EF4-FFF2-40B4-BE49-F238E27FC236}">
                    <a16:creationId xmlns:a16="http://schemas.microsoft.com/office/drawing/2014/main" id="{26F959D7-E0BB-1445-829A-F161541DC717}"/>
                  </a:ext>
                </a:extLst>
              </p:cNvPr>
              <p:cNvSpPr/>
              <p:nvPr/>
            </p:nvSpPr>
            <p:spPr>
              <a:xfrm>
                <a:off x="7695129" y="2740907"/>
                <a:ext cx="271028" cy="1823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grpSp>
            <p:nvGrpSpPr>
              <p:cNvPr id="1535" name="Group 1534">
                <a:extLst>
                  <a:ext uri="{FF2B5EF4-FFF2-40B4-BE49-F238E27FC236}">
                    <a16:creationId xmlns:a16="http://schemas.microsoft.com/office/drawing/2014/main" id="{570348AB-7BAD-864B-8B18-51992A126D47}"/>
                  </a:ext>
                </a:extLst>
              </p:cNvPr>
              <p:cNvGrpSpPr/>
              <p:nvPr/>
            </p:nvGrpSpPr>
            <p:grpSpPr>
              <a:xfrm>
                <a:off x="9092373" y="2700600"/>
                <a:ext cx="347675" cy="215444"/>
                <a:chOff x="2909303" y="4462746"/>
                <a:chExt cx="347675" cy="171256"/>
              </a:xfrm>
            </p:grpSpPr>
            <p:sp>
              <p:nvSpPr>
                <p:cNvPr id="1592" name="TextBox 1591">
                  <a:extLst>
                    <a:ext uri="{FF2B5EF4-FFF2-40B4-BE49-F238E27FC236}">
                      <a16:creationId xmlns:a16="http://schemas.microsoft.com/office/drawing/2014/main" id="{503EBE4D-438B-E747-9B8B-7442F45E4E5A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593" name="Rectangle 1592">
                  <a:extLst>
                    <a:ext uri="{FF2B5EF4-FFF2-40B4-BE49-F238E27FC236}">
                      <a16:creationId xmlns:a16="http://schemas.microsoft.com/office/drawing/2014/main" id="{CB682AEE-435E-1043-9A35-94A8C305B87D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536" name="Group 1535">
                <a:extLst>
                  <a:ext uri="{FF2B5EF4-FFF2-40B4-BE49-F238E27FC236}">
                    <a16:creationId xmlns:a16="http://schemas.microsoft.com/office/drawing/2014/main" id="{1DA3655B-0138-A848-8398-1F9E0D5078F8}"/>
                  </a:ext>
                </a:extLst>
              </p:cNvPr>
              <p:cNvGrpSpPr/>
              <p:nvPr/>
            </p:nvGrpSpPr>
            <p:grpSpPr>
              <a:xfrm>
                <a:off x="9092373" y="2901131"/>
                <a:ext cx="347675" cy="215444"/>
                <a:chOff x="2909303" y="4462746"/>
                <a:chExt cx="347675" cy="171256"/>
              </a:xfrm>
            </p:grpSpPr>
            <p:sp>
              <p:nvSpPr>
                <p:cNvPr id="1590" name="TextBox 1589">
                  <a:extLst>
                    <a:ext uri="{FF2B5EF4-FFF2-40B4-BE49-F238E27FC236}">
                      <a16:creationId xmlns:a16="http://schemas.microsoft.com/office/drawing/2014/main" id="{004E8C7D-BF97-7142-A826-86F46E3CF5B1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591" name="Rectangle 1590">
                  <a:extLst>
                    <a:ext uri="{FF2B5EF4-FFF2-40B4-BE49-F238E27FC236}">
                      <a16:creationId xmlns:a16="http://schemas.microsoft.com/office/drawing/2014/main" id="{F2979B0F-E314-D447-840E-8C25C02326B0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537" name="Group 1536">
                <a:extLst>
                  <a:ext uri="{FF2B5EF4-FFF2-40B4-BE49-F238E27FC236}">
                    <a16:creationId xmlns:a16="http://schemas.microsoft.com/office/drawing/2014/main" id="{058987C8-FE50-214E-9EB0-EAAECFF28DD9}"/>
                  </a:ext>
                </a:extLst>
              </p:cNvPr>
              <p:cNvGrpSpPr/>
              <p:nvPr/>
            </p:nvGrpSpPr>
            <p:grpSpPr>
              <a:xfrm>
                <a:off x="9092373" y="3101662"/>
                <a:ext cx="347675" cy="215444"/>
                <a:chOff x="2909303" y="4462746"/>
                <a:chExt cx="347675" cy="171256"/>
              </a:xfrm>
            </p:grpSpPr>
            <p:sp>
              <p:nvSpPr>
                <p:cNvPr id="1588" name="TextBox 1587">
                  <a:extLst>
                    <a:ext uri="{FF2B5EF4-FFF2-40B4-BE49-F238E27FC236}">
                      <a16:creationId xmlns:a16="http://schemas.microsoft.com/office/drawing/2014/main" id="{78B12A85-D0B2-7443-A12D-0474CDA75E93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589" name="Rectangle 1588">
                  <a:extLst>
                    <a:ext uri="{FF2B5EF4-FFF2-40B4-BE49-F238E27FC236}">
                      <a16:creationId xmlns:a16="http://schemas.microsoft.com/office/drawing/2014/main" id="{722D07F5-8400-5048-A283-58B5E1B189A9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538" name="Group 1537">
                <a:extLst>
                  <a:ext uri="{FF2B5EF4-FFF2-40B4-BE49-F238E27FC236}">
                    <a16:creationId xmlns:a16="http://schemas.microsoft.com/office/drawing/2014/main" id="{2A84ECA3-6757-C541-B398-54CB9E69B07D}"/>
                  </a:ext>
                </a:extLst>
              </p:cNvPr>
              <p:cNvGrpSpPr/>
              <p:nvPr/>
            </p:nvGrpSpPr>
            <p:grpSpPr>
              <a:xfrm>
                <a:off x="9092373" y="3302193"/>
                <a:ext cx="347675" cy="215444"/>
                <a:chOff x="2909303" y="4462746"/>
                <a:chExt cx="347675" cy="171256"/>
              </a:xfrm>
            </p:grpSpPr>
            <p:sp>
              <p:nvSpPr>
                <p:cNvPr id="1586" name="TextBox 1585">
                  <a:extLst>
                    <a:ext uri="{FF2B5EF4-FFF2-40B4-BE49-F238E27FC236}">
                      <a16:creationId xmlns:a16="http://schemas.microsoft.com/office/drawing/2014/main" id="{6FF8498B-9584-BF49-9F37-AE668E8CA451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587" name="Rectangle 1586">
                  <a:extLst>
                    <a:ext uri="{FF2B5EF4-FFF2-40B4-BE49-F238E27FC236}">
                      <a16:creationId xmlns:a16="http://schemas.microsoft.com/office/drawing/2014/main" id="{642DDD56-4266-F649-A632-B4175DFDF4AB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539" name="Group 1538">
                <a:extLst>
                  <a:ext uri="{FF2B5EF4-FFF2-40B4-BE49-F238E27FC236}">
                    <a16:creationId xmlns:a16="http://schemas.microsoft.com/office/drawing/2014/main" id="{268B64DB-4292-904F-8E91-7CD875B8385F}"/>
                  </a:ext>
                </a:extLst>
              </p:cNvPr>
              <p:cNvGrpSpPr/>
              <p:nvPr/>
            </p:nvGrpSpPr>
            <p:grpSpPr>
              <a:xfrm>
                <a:off x="9092373" y="3903784"/>
                <a:ext cx="347675" cy="215444"/>
                <a:chOff x="2909303" y="4462746"/>
                <a:chExt cx="347675" cy="171256"/>
              </a:xfrm>
            </p:grpSpPr>
            <p:sp>
              <p:nvSpPr>
                <p:cNvPr id="1584" name="TextBox 1583">
                  <a:extLst>
                    <a:ext uri="{FF2B5EF4-FFF2-40B4-BE49-F238E27FC236}">
                      <a16:creationId xmlns:a16="http://schemas.microsoft.com/office/drawing/2014/main" id="{98BC98E3-C112-3D42-9FC1-51B4E4C9C966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585" name="Rectangle 1584">
                  <a:extLst>
                    <a:ext uri="{FF2B5EF4-FFF2-40B4-BE49-F238E27FC236}">
                      <a16:creationId xmlns:a16="http://schemas.microsoft.com/office/drawing/2014/main" id="{8F31B1A9-F2E2-CF4D-A045-1FB12B53B4B4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540" name="Group 1539">
                <a:extLst>
                  <a:ext uri="{FF2B5EF4-FFF2-40B4-BE49-F238E27FC236}">
                    <a16:creationId xmlns:a16="http://schemas.microsoft.com/office/drawing/2014/main" id="{ECA534FE-223A-D54F-82ED-22097B78B58D}"/>
                  </a:ext>
                </a:extLst>
              </p:cNvPr>
              <p:cNvGrpSpPr/>
              <p:nvPr/>
            </p:nvGrpSpPr>
            <p:grpSpPr>
              <a:xfrm>
                <a:off x="9092373" y="3703255"/>
                <a:ext cx="347675" cy="215444"/>
                <a:chOff x="2909303" y="4462746"/>
                <a:chExt cx="347675" cy="192292"/>
              </a:xfrm>
            </p:grpSpPr>
            <p:sp>
              <p:nvSpPr>
                <p:cNvPr id="1582" name="TextBox 1581">
                  <a:extLst>
                    <a:ext uri="{FF2B5EF4-FFF2-40B4-BE49-F238E27FC236}">
                      <a16:creationId xmlns:a16="http://schemas.microsoft.com/office/drawing/2014/main" id="{D23E1CD7-847F-C04D-8B52-E5A0736811F9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583" name="Rectangle 1582">
                  <a:extLst>
                    <a:ext uri="{FF2B5EF4-FFF2-40B4-BE49-F238E27FC236}">
                      <a16:creationId xmlns:a16="http://schemas.microsoft.com/office/drawing/2014/main" id="{ADE59080-4E5D-D849-BF6C-FD8FE13E3135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541" name="Group 1540">
                <a:extLst>
                  <a:ext uri="{FF2B5EF4-FFF2-40B4-BE49-F238E27FC236}">
                    <a16:creationId xmlns:a16="http://schemas.microsoft.com/office/drawing/2014/main" id="{F419A5A8-7D75-D145-A550-BDD15DAA9D66}"/>
                  </a:ext>
                </a:extLst>
              </p:cNvPr>
              <p:cNvGrpSpPr/>
              <p:nvPr/>
            </p:nvGrpSpPr>
            <p:grpSpPr>
              <a:xfrm>
                <a:off x="9092373" y="3502724"/>
                <a:ext cx="347675" cy="215444"/>
                <a:chOff x="2909303" y="4462746"/>
                <a:chExt cx="347675" cy="171256"/>
              </a:xfrm>
            </p:grpSpPr>
            <p:sp>
              <p:nvSpPr>
                <p:cNvPr id="1580" name="TextBox 1579">
                  <a:extLst>
                    <a:ext uri="{FF2B5EF4-FFF2-40B4-BE49-F238E27FC236}">
                      <a16:creationId xmlns:a16="http://schemas.microsoft.com/office/drawing/2014/main" id="{B7C664EF-1CB8-1944-BAFE-6DDCB721A611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581" name="Rectangle 1580">
                  <a:extLst>
                    <a:ext uri="{FF2B5EF4-FFF2-40B4-BE49-F238E27FC236}">
                      <a16:creationId xmlns:a16="http://schemas.microsoft.com/office/drawing/2014/main" id="{8EA2F909-C752-7E40-9AC9-0079179D7F3C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542" name="Group 1541">
                <a:extLst>
                  <a:ext uri="{FF2B5EF4-FFF2-40B4-BE49-F238E27FC236}">
                    <a16:creationId xmlns:a16="http://schemas.microsoft.com/office/drawing/2014/main" id="{CEEB212B-083A-F345-8744-C8735A8C61C8}"/>
                  </a:ext>
                </a:extLst>
              </p:cNvPr>
              <p:cNvGrpSpPr/>
              <p:nvPr/>
            </p:nvGrpSpPr>
            <p:grpSpPr>
              <a:xfrm>
                <a:off x="9398717" y="2928771"/>
                <a:ext cx="347675" cy="250875"/>
                <a:chOff x="2909303" y="4389232"/>
                <a:chExt cx="347675" cy="223916"/>
              </a:xfrm>
            </p:grpSpPr>
            <p:sp>
              <p:nvSpPr>
                <p:cNvPr id="1578" name="TextBox 1577">
                  <a:extLst>
                    <a:ext uri="{FF2B5EF4-FFF2-40B4-BE49-F238E27FC236}">
                      <a16:creationId xmlns:a16="http://schemas.microsoft.com/office/drawing/2014/main" id="{894069C0-42A5-CB47-84DC-994FEC22180C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579" name="Rectangle 1578">
                  <a:extLst>
                    <a:ext uri="{FF2B5EF4-FFF2-40B4-BE49-F238E27FC236}">
                      <a16:creationId xmlns:a16="http://schemas.microsoft.com/office/drawing/2014/main" id="{E7553E8D-2FC5-E54D-A325-1259F832DF49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543" name="Group 1542">
                <a:extLst>
                  <a:ext uri="{FF2B5EF4-FFF2-40B4-BE49-F238E27FC236}">
                    <a16:creationId xmlns:a16="http://schemas.microsoft.com/office/drawing/2014/main" id="{369E2F63-4E99-774D-BF32-613091D4568C}"/>
                  </a:ext>
                </a:extLst>
              </p:cNvPr>
              <p:cNvGrpSpPr/>
              <p:nvPr/>
            </p:nvGrpSpPr>
            <p:grpSpPr>
              <a:xfrm>
                <a:off x="9400858" y="3408738"/>
                <a:ext cx="347675" cy="215444"/>
                <a:chOff x="2909303" y="4462746"/>
                <a:chExt cx="347675" cy="192292"/>
              </a:xfrm>
            </p:grpSpPr>
            <p:sp>
              <p:nvSpPr>
                <p:cNvPr id="1576" name="TextBox 1575">
                  <a:extLst>
                    <a:ext uri="{FF2B5EF4-FFF2-40B4-BE49-F238E27FC236}">
                      <a16:creationId xmlns:a16="http://schemas.microsoft.com/office/drawing/2014/main" id="{42610B1D-12C2-FB44-A1FE-7F44FF007CC1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577" name="Rectangle 1576">
                  <a:extLst>
                    <a:ext uri="{FF2B5EF4-FFF2-40B4-BE49-F238E27FC236}">
                      <a16:creationId xmlns:a16="http://schemas.microsoft.com/office/drawing/2014/main" id="{20E02784-423E-604D-9E55-54C7B255A53A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544" name="Group 1543">
                <a:extLst>
                  <a:ext uri="{FF2B5EF4-FFF2-40B4-BE49-F238E27FC236}">
                    <a16:creationId xmlns:a16="http://schemas.microsoft.com/office/drawing/2014/main" id="{6F858DED-111E-3041-9CEF-57A8D79A28AF}"/>
                  </a:ext>
                </a:extLst>
              </p:cNvPr>
              <p:cNvGrpSpPr/>
              <p:nvPr/>
            </p:nvGrpSpPr>
            <p:grpSpPr>
              <a:xfrm>
                <a:off x="9398717" y="3225221"/>
                <a:ext cx="347675" cy="215444"/>
                <a:chOff x="2909303" y="4462746"/>
                <a:chExt cx="347675" cy="171256"/>
              </a:xfrm>
            </p:grpSpPr>
            <p:sp>
              <p:nvSpPr>
                <p:cNvPr id="1574" name="TextBox 1573">
                  <a:extLst>
                    <a:ext uri="{FF2B5EF4-FFF2-40B4-BE49-F238E27FC236}">
                      <a16:creationId xmlns:a16="http://schemas.microsoft.com/office/drawing/2014/main" id="{B4F0F79E-AEDC-D24D-A8A8-CED849D20ED1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575" name="Rectangle 1574">
                  <a:extLst>
                    <a:ext uri="{FF2B5EF4-FFF2-40B4-BE49-F238E27FC236}">
                      <a16:creationId xmlns:a16="http://schemas.microsoft.com/office/drawing/2014/main" id="{8A2BA663-0D45-CD47-AFA5-045A485E025A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1545" name="TextBox 1544">
                <a:extLst>
                  <a:ext uri="{FF2B5EF4-FFF2-40B4-BE49-F238E27FC236}">
                    <a16:creationId xmlns:a16="http://schemas.microsoft.com/office/drawing/2014/main" id="{FBAADF6E-3DA2-9C4B-93C9-2AA52F1D0EDC}"/>
                  </a:ext>
                </a:extLst>
              </p:cNvPr>
              <p:cNvSpPr txBox="1"/>
              <p:nvPr/>
            </p:nvSpPr>
            <p:spPr>
              <a:xfrm>
                <a:off x="9383324" y="3899552"/>
                <a:ext cx="3657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MC</a:t>
                </a:r>
              </a:p>
            </p:txBody>
          </p:sp>
          <p:sp>
            <p:nvSpPr>
              <p:cNvPr id="1546" name="Rectangle 1545">
                <a:extLst>
                  <a:ext uri="{FF2B5EF4-FFF2-40B4-BE49-F238E27FC236}">
                    <a16:creationId xmlns:a16="http://schemas.microsoft.com/office/drawing/2014/main" id="{B7DB75AF-1A22-D846-B3DF-8FA8BEA5CC6B}"/>
                  </a:ext>
                </a:extLst>
              </p:cNvPr>
              <p:cNvSpPr/>
              <p:nvPr/>
            </p:nvSpPr>
            <p:spPr>
              <a:xfrm>
                <a:off x="9437010" y="3912891"/>
                <a:ext cx="271028" cy="1823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grpSp>
            <p:nvGrpSpPr>
              <p:cNvPr id="1547" name="Group 1546">
                <a:extLst>
                  <a:ext uri="{FF2B5EF4-FFF2-40B4-BE49-F238E27FC236}">
                    <a16:creationId xmlns:a16="http://schemas.microsoft.com/office/drawing/2014/main" id="{805E7E63-A9A8-EA4E-B1C6-301FD3B9B372}"/>
                  </a:ext>
                </a:extLst>
              </p:cNvPr>
              <p:cNvGrpSpPr/>
              <p:nvPr/>
            </p:nvGrpSpPr>
            <p:grpSpPr>
              <a:xfrm>
                <a:off x="9398717" y="3659240"/>
                <a:ext cx="347675" cy="250875"/>
                <a:chOff x="2909303" y="4389232"/>
                <a:chExt cx="347675" cy="223916"/>
              </a:xfrm>
            </p:grpSpPr>
            <p:sp>
              <p:nvSpPr>
                <p:cNvPr id="1572" name="TextBox 1571">
                  <a:extLst>
                    <a:ext uri="{FF2B5EF4-FFF2-40B4-BE49-F238E27FC236}">
                      <a16:creationId xmlns:a16="http://schemas.microsoft.com/office/drawing/2014/main" id="{3193AD1B-2E22-9448-9716-0EEACEE37FF6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573" name="Rectangle 1572">
                  <a:extLst>
                    <a:ext uri="{FF2B5EF4-FFF2-40B4-BE49-F238E27FC236}">
                      <a16:creationId xmlns:a16="http://schemas.microsoft.com/office/drawing/2014/main" id="{9862A53F-0FE9-7A4E-957C-60E98590319C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sp>
            <p:nvSpPr>
              <p:cNvPr id="1548" name="TextBox 1547">
                <a:extLst>
                  <a:ext uri="{FF2B5EF4-FFF2-40B4-BE49-F238E27FC236}">
                    <a16:creationId xmlns:a16="http://schemas.microsoft.com/office/drawing/2014/main" id="{C6B37349-9D40-FE42-9B17-14029664ECD7}"/>
                  </a:ext>
                </a:extLst>
              </p:cNvPr>
              <p:cNvSpPr txBox="1"/>
              <p:nvPr/>
            </p:nvSpPr>
            <p:spPr>
              <a:xfrm>
                <a:off x="9383648" y="2730743"/>
                <a:ext cx="3657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MC</a:t>
                </a:r>
              </a:p>
            </p:txBody>
          </p:sp>
          <p:sp>
            <p:nvSpPr>
              <p:cNvPr id="1549" name="Rectangle 1548">
                <a:extLst>
                  <a:ext uri="{FF2B5EF4-FFF2-40B4-BE49-F238E27FC236}">
                    <a16:creationId xmlns:a16="http://schemas.microsoft.com/office/drawing/2014/main" id="{465416AE-F1D5-A04E-9CF3-AAC83E5D12FD}"/>
                  </a:ext>
                </a:extLst>
              </p:cNvPr>
              <p:cNvSpPr/>
              <p:nvPr/>
            </p:nvSpPr>
            <p:spPr>
              <a:xfrm>
                <a:off x="9437334" y="2744082"/>
                <a:ext cx="271028" cy="1823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550" name="Rectangle 1549">
                <a:extLst>
                  <a:ext uri="{FF2B5EF4-FFF2-40B4-BE49-F238E27FC236}">
                    <a16:creationId xmlns:a16="http://schemas.microsoft.com/office/drawing/2014/main" id="{C988743E-BC33-BF41-B714-83E64D99AE4C}"/>
                  </a:ext>
                </a:extLst>
              </p:cNvPr>
              <p:cNvSpPr/>
              <p:nvPr/>
            </p:nvSpPr>
            <p:spPr>
              <a:xfrm>
                <a:off x="8334375" y="2747265"/>
                <a:ext cx="741765" cy="13339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551" name="TextBox 1550">
                <a:extLst>
                  <a:ext uri="{FF2B5EF4-FFF2-40B4-BE49-F238E27FC236}">
                    <a16:creationId xmlns:a16="http://schemas.microsoft.com/office/drawing/2014/main" id="{B582E2FE-CB81-0B45-9A06-A6A15B9DDBC3}"/>
                  </a:ext>
                </a:extLst>
              </p:cNvPr>
              <p:cNvSpPr txBox="1"/>
              <p:nvPr/>
            </p:nvSpPr>
            <p:spPr>
              <a:xfrm>
                <a:off x="8334376" y="3037910"/>
                <a:ext cx="7175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CPU cores</a:t>
                </a:r>
              </a:p>
              <a:p>
                <a:pPr algn="ctr"/>
                <a:endParaRPr lang="en-US" sz="800" dirty="0"/>
              </a:p>
              <a:p>
                <a:pPr algn="ctr"/>
                <a:r>
                  <a:rPr lang="en-US" sz="800" dirty="0"/>
                  <a:t>caches</a:t>
                </a:r>
              </a:p>
              <a:p>
                <a:pPr algn="ctr"/>
                <a:endParaRPr lang="en-US" sz="800" dirty="0"/>
              </a:p>
              <a:p>
                <a:pPr algn="ctr"/>
                <a:r>
                  <a:rPr lang="en-US" sz="800" dirty="0"/>
                  <a:t>TLBs</a:t>
                </a:r>
              </a:p>
            </p:txBody>
          </p:sp>
          <p:sp>
            <p:nvSpPr>
              <p:cNvPr id="1552" name="Rectangle 1551">
                <a:extLst>
                  <a:ext uri="{FF2B5EF4-FFF2-40B4-BE49-F238E27FC236}">
                    <a16:creationId xmlns:a16="http://schemas.microsoft.com/office/drawing/2014/main" id="{BF69182E-C41D-6942-8D1F-19EC260C0585}"/>
                  </a:ext>
                </a:extLst>
              </p:cNvPr>
              <p:cNvSpPr/>
              <p:nvPr/>
            </p:nvSpPr>
            <p:spPr>
              <a:xfrm>
                <a:off x="7646527" y="2708435"/>
                <a:ext cx="2112986" cy="14267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553" name="TextBox 1552">
                <a:extLst>
                  <a:ext uri="{FF2B5EF4-FFF2-40B4-BE49-F238E27FC236}">
                    <a16:creationId xmlns:a16="http://schemas.microsoft.com/office/drawing/2014/main" id="{C963BAD9-5FC3-6E46-98A2-0DF80B5481E8}"/>
                  </a:ext>
                </a:extLst>
              </p:cNvPr>
              <p:cNvSpPr txBox="1"/>
              <p:nvPr/>
            </p:nvSpPr>
            <p:spPr>
              <a:xfrm rot="16200000">
                <a:off x="9989331" y="2799969"/>
                <a:ext cx="427948" cy="13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</a:t>
                </a:r>
              </a:p>
            </p:txBody>
          </p:sp>
          <p:grpSp>
            <p:nvGrpSpPr>
              <p:cNvPr id="1554" name="Group 1553">
                <a:extLst>
                  <a:ext uri="{FF2B5EF4-FFF2-40B4-BE49-F238E27FC236}">
                    <a16:creationId xmlns:a16="http://schemas.microsoft.com/office/drawing/2014/main" id="{7D4FCE94-CA3C-1F4F-A827-713E03360923}"/>
                  </a:ext>
                </a:extLst>
              </p:cNvPr>
              <p:cNvGrpSpPr/>
              <p:nvPr/>
            </p:nvGrpSpPr>
            <p:grpSpPr>
              <a:xfrm>
                <a:off x="9952130" y="3449228"/>
                <a:ext cx="276073" cy="698034"/>
                <a:chOff x="3309629" y="3703320"/>
                <a:chExt cx="276073" cy="418617"/>
              </a:xfrm>
            </p:grpSpPr>
            <p:sp>
              <p:nvSpPr>
                <p:cNvPr id="1570" name="Rectangle 1569">
                  <a:extLst>
                    <a:ext uri="{FF2B5EF4-FFF2-40B4-BE49-F238E27FC236}">
                      <a16:creationId xmlns:a16="http://schemas.microsoft.com/office/drawing/2014/main" id="{86DA261C-3BD5-7F44-9BE2-272E7AC6F433}"/>
                    </a:ext>
                  </a:extLst>
                </p:cNvPr>
                <p:cNvSpPr/>
                <p:nvPr/>
              </p:nvSpPr>
              <p:spPr>
                <a:xfrm>
                  <a:off x="3309629" y="3703320"/>
                  <a:ext cx="276073" cy="4186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71" name="TextBox 1570">
                  <a:extLst>
                    <a:ext uri="{FF2B5EF4-FFF2-40B4-BE49-F238E27FC236}">
                      <a16:creationId xmlns:a16="http://schemas.microsoft.com/office/drawing/2014/main" id="{F99D4E84-A7E0-3B4F-B2C8-A827E1D57965}"/>
                    </a:ext>
                  </a:extLst>
                </p:cNvPr>
                <p:cNvSpPr txBox="1"/>
                <p:nvPr/>
              </p:nvSpPr>
              <p:spPr>
                <a:xfrm rot="16200000">
                  <a:off x="3257205" y="3840312"/>
                  <a:ext cx="385502" cy="139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Memory</a:t>
                  </a:r>
                </a:p>
              </p:txBody>
            </p:sp>
          </p:grpSp>
          <p:grpSp>
            <p:nvGrpSpPr>
              <p:cNvPr id="1555" name="Group 1554">
                <a:extLst>
                  <a:ext uri="{FF2B5EF4-FFF2-40B4-BE49-F238E27FC236}">
                    <a16:creationId xmlns:a16="http://schemas.microsoft.com/office/drawing/2014/main" id="{16A0232D-83CD-C64A-8058-EB78606C683D}"/>
                  </a:ext>
                </a:extLst>
              </p:cNvPr>
              <p:cNvGrpSpPr/>
              <p:nvPr/>
            </p:nvGrpSpPr>
            <p:grpSpPr>
              <a:xfrm>
                <a:off x="9953766" y="2701731"/>
                <a:ext cx="276073" cy="698034"/>
                <a:chOff x="3309629" y="3703320"/>
                <a:chExt cx="276073" cy="418617"/>
              </a:xfrm>
            </p:grpSpPr>
            <p:sp>
              <p:nvSpPr>
                <p:cNvPr id="1568" name="Rectangle 1567">
                  <a:extLst>
                    <a:ext uri="{FF2B5EF4-FFF2-40B4-BE49-F238E27FC236}">
                      <a16:creationId xmlns:a16="http://schemas.microsoft.com/office/drawing/2014/main" id="{CEBB17BB-1E9A-3F48-9953-E861F5AE0B6D}"/>
                    </a:ext>
                  </a:extLst>
                </p:cNvPr>
                <p:cNvSpPr/>
                <p:nvPr/>
              </p:nvSpPr>
              <p:spPr>
                <a:xfrm>
                  <a:off x="3309629" y="3703320"/>
                  <a:ext cx="276073" cy="4186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69" name="TextBox 1568">
                  <a:extLst>
                    <a:ext uri="{FF2B5EF4-FFF2-40B4-BE49-F238E27FC236}">
                      <a16:creationId xmlns:a16="http://schemas.microsoft.com/office/drawing/2014/main" id="{68EA638B-907A-CB49-90AC-141C93966B4E}"/>
                    </a:ext>
                  </a:extLst>
                </p:cNvPr>
                <p:cNvSpPr txBox="1"/>
                <p:nvPr/>
              </p:nvSpPr>
              <p:spPr>
                <a:xfrm rot="16200000">
                  <a:off x="3257205" y="3840312"/>
                  <a:ext cx="385502" cy="139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Memory</a:t>
                  </a:r>
                </a:p>
              </p:txBody>
            </p:sp>
          </p:grpSp>
          <p:cxnSp>
            <p:nvCxnSpPr>
              <p:cNvPr id="1556" name="Straight Arrow Connector 1555">
                <a:extLst>
                  <a:ext uri="{FF2B5EF4-FFF2-40B4-BE49-F238E27FC236}">
                    <a16:creationId xmlns:a16="http://schemas.microsoft.com/office/drawing/2014/main" id="{33DF3D55-4ABA-6C4E-BDFF-B4825E96AC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2859" y="2831954"/>
                <a:ext cx="163873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7" name="Straight Arrow Connector 1556">
                <a:extLst>
                  <a:ext uri="{FF2B5EF4-FFF2-40B4-BE49-F238E27FC236}">
                    <a16:creationId xmlns:a16="http://schemas.microsoft.com/office/drawing/2014/main" id="{91C5D5AC-7682-144C-B8B5-F9E0F6A0F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4369" y="3977405"/>
                <a:ext cx="163873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8" name="TextBox 1557">
                <a:extLst>
                  <a:ext uri="{FF2B5EF4-FFF2-40B4-BE49-F238E27FC236}">
                    <a16:creationId xmlns:a16="http://schemas.microsoft.com/office/drawing/2014/main" id="{EA1E3BFA-233B-EB4B-8D4A-96864244502A}"/>
                  </a:ext>
                </a:extLst>
              </p:cNvPr>
              <p:cNvSpPr txBox="1"/>
              <p:nvPr/>
            </p:nvSpPr>
            <p:spPr>
              <a:xfrm rot="16200000">
                <a:off x="9614668" y="3367959"/>
                <a:ext cx="494902" cy="13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DDR</a:t>
                </a:r>
              </a:p>
            </p:txBody>
          </p:sp>
          <p:grpSp>
            <p:nvGrpSpPr>
              <p:cNvPr id="1559" name="Group 1558">
                <a:extLst>
                  <a:ext uri="{FF2B5EF4-FFF2-40B4-BE49-F238E27FC236}">
                    <a16:creationId xmlns:a16="http://schemas.microsoft.com/office/drawing/2014/main" id="{D8C0A403-4885-B146-9088-13BF0FB86CD9}"/>
                  </a:ext>
                </a:extLst>
              </p:cNvPr>
              <p:cNvGrpSpPr/>
              <p:nvPr/>
            </p:nvGrpSpPr>
            <p:grpSpPr>
              <a:xfrm>
                <a:off x="7159035" y="3455932"/>
                <a:ext cx="276073" cy="698034"/>
                <a:chOff x="3309629" y="3703320"/>
                <a:chExt cx="276073" cy="418617"/>
              </a:xfrm>
            </p:grpSpPr>
            <p:sp>
              <p:nvSpPr>
                <p:cNvPr id="1566" name="Rectangle 1565">
                  <a:extLst>
                    <a:ext uri="{FF2B5EF4-FFF2-40B4-BE49-F238E27FC236}">
                      <a16:creationId xmlns:a16="http://schemas.microsoft.com/office/drawing/2014/main" id="{68BC4CDA-B89B-AA40-8CB1-123E84A5DCE4}"/>
                    </a:ext>
                  </a:extLst>
                </p:cNvPr>
                <p:cNvSpPr/>
                <p:nvPr/>
              </p:nvSpPr>
              <p:spPr>
                <a:xfrm>
                  <a:off x="3309629" y="3703320"/>
                  <a:ext cx="276073" cy="4186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67" name="TextBox 1566">
                  <a:extLst>
                    <a:ext uri="{FF2B5EF4-FFF2-40B4-BE49-F238E27FC236}">
                      <a16:creationId xmlns:a16="http://schemas.microsoft.com/office/drawing/2014/main" id="{7168F11F-BF30-5741-B42A-7FDE28DE2FDE}"/>
                    </a:ext>
                  </a:extLst>
                </p:cNvPr>
                <p:cNvSpPr txBox="1"/>
                <p:nvPr/>
              </p:nvSpPr>
              <p:spPr>
                <a:xfrm rot="16200000">
                  <a:off x="3257205" y="3840312"/>
                  <a:ext cx="385502" cy="139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Memory</a:t>
                  </a:r>
                </a:p>
              </p:txBody>
            </p:sp>
          </p:grpSp>
          <p:cxnSp>
            <p:nvCxnSpPr>
              <p:cNvPr id="1560" name="Straight Arrow Connector 1559">
                <a:extLst>
                  <a:ext uri="{FF2B5EF4-FFF2-40B4-BE49-F238E27FC236}">
                    <a16:creationId xmlns:a16="http://schemas.microsoft.com/office/drawing/2014/main" id="{1E04176B-22CB-C04A-99B2-0E01347E3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0662" y="2835583"/>
                <a:ext cx="163873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1" name="Straight Arrow Connector 1560">
                <a:extLst>
                  <a:ext uri="{FF2B5EF4-FFF2-40B4-BE49-F238E27FC236}">
                    <a16:creationId xmlns:a16="http://schemas.microsoft.com/office/drawing/2014/main" id="{8ECC2B2E-43A6-EA43-8322-7BFCE5110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2172" y="3981034"/>
                <a:ext cx="163873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2" name="TextBox 1561">
                <a:extLst>
                  <a:ext uri="{FF2B5EF4-FFF2-40B4-BE49-F238E27FC236}">
                    <a16:creationId xmlns:a16="http://schemas.microsoft.com/office/drawing/2014/main" id="{4B28CF32-ADE4-4E45-AE42-1E32EF0E21A3}"/>
                  </a:ext>
                </a:extLst>
              </p:cNvPr>
              <p:cNvSpPr txBox="1"/>
              <p:nvPr/>
            </p:nvSpPr>
            <p:spPr>
              <a:xfrm rot="16200000">
                <a:off x="7296121" y="3371588"/>
                <a:ext cx="494902" cy="13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DDR</a:t>
                </a:r>
              </a:p>
            </p:txBody>
          </p:sp>
          <p:grpSp>
            <p:nvGrpSpPr>
              <p:cNvPr id="1563" name="Group 1562">
                <a:extLst>
                  <a:ext uri="{FF2B5EF4-FFF2-40B4-BE49-F238E27FC236}">
                    <a16:creationId xmlns:a16="http://schemas.microsoft.com/office/drawing/2014/main" id="{D3B2499A-AF00-DC41-BBFB-16C47D1B352E}"/>
                  </a:ext>
                </a:extLst>
              </p:cNvPr>
              <p:cNvGrpSpPr/>
              <p:nvPr/>
            </p:nvGrpSpPr>
            <p:grpSpPr>
              <a:xfrm>
                <a:off x="7160671" y="2708435"/>
                <a:ext cx="276073" cy="698034"/>
                <a:chOff x="3309629" y="3703320"/>
                <a:chExt cx="276073" cy="418617"/>
              </a:xfrm>
            </p:grpSpPr>
            <p:sp>
              <p:nvSpPr>
                <p:cNvPr id="1564" name="Rectangle 1563">
                  <a:extLst>
                    <a:ext uri="{FF2B5EF4-FFF2-40B4-BE49-F238E27FC236}">
                      <a16:creationId xmlns:a16="http://schemas.microsoft.com/office/drawing/2014/main" id="{27E81A64-0C7C-EB42-9B17-1F9864717122}"/>
                    </a:ext>
                  </a:extLst>
                </p:cNvPr>
                <p:cNvSpPr/>
                <p:nvPr/>
              </p:nvSpPr>
              <p:spPr>
                <a:xfrm>
                  <a:off x="3309629" y="3703320"/>
                  <a:ext cx="276073" cy="4186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65" name="TextBox 1564">
                  <a:extLst>
                    <a:ext uri="{FF2B5EF4-FFF2-40B4-BE49-F238E27FC236}">
                      <a16:creationId xmlns:a16="http://schemas.microsoft.com/office/drawing/2014/main" id="{D6BCC8CC-1545-654C-912A-E15835EC19FA}"/>
                    </a:ext>
                  </a:extLst>
                </p:cNvPr>
                <p:cNvSpPr txBox="1"/>
                <p:nvPr/>
              </p:nvSpPr>
              <p:spPr>
                <a:xfrm rot="16200000">
                  <a:off x="3257205" y="3840312"/>
                  <a:ext cx="385502" cy="139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Memory</a:t>
                  </a:r>
                </a:p>
              </p:txBody>
            </p:sp>
          </p:grpSp>
        </p:grpSp>
        <p:sp>
          <p:nvSpPr>
            <p:cNvPr id="1616" name="Left-Right Arrow 1615">
              <a:extLst>
                <a:ext uri="{FF2B5EF4-FFF2-40B4-BE49-F238E27FC236}">
                  <a16:creationId xmlns:a16="http://schemas.microsoft.com/office/drawing/2014/main" id="{328832E6-E98C-BC49-8E7D-D33C089903DA}"/>
                </a:ext>
              </a:extLst>
            </p:cNvPr>
            <p:cNvSpPr/>
            <p:nvPr/>
          </p:nvSpPr>
          <p:spPr>
            <a:xfrm rot="5400000">
              <a:off x="8135893" y="2357554"/>
              <a:ext cx="424247" cy="209849"/>
            </a:xfrm>
            <a:prstGeom prst="leftRightArrow">
              <a:avLst>
                <a:gd name="adj1" fmla="val 53846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617" name="TextBox 1616">
              <a:extLst>
                <a:ext uri="{FF2B5EF4-FFF2-40B4-BE49-F238E27FC236}">
                  <a16:creationId xmlns:a16="http://schemas.microsoft.com/office/drawing/2014/main" id="{36DE7DB9-E641-224B-A86D-A099E7C7CB9D}"/>
                </a:ext>
              </a:extLst>
            </p:cNvPr>
            <p:cNvSpPr txBox="1"/>
            <p:nvPr/>
          </p:nvSpPr>
          <p:spPr>
            <a:xfrm>
              <a:off x="8432299" y="2293201"/>
              <a:ext cx="10532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QPI/</a:t>
              </a:r>
            </a:p>
            <a:p>
              <a:pPr algn="ctr"/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HyperTransport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286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151</Words>
  <Application>Microsoft Macintosh PowerPoint</Application>
  <PresentationFormat>Widescreen</PresentationFormat>
  <Paragraphs>153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Djordje J</cp:lastModifiedBy>
  <cp:revision>22</cp:revision>
  <dcterms:created xsi:type="dcterms:W3CDTF">2018-07-23T15:08:15Z</dcterms:created>
  <dcterms:modified xsi:type="dcterms:W3CDTF">2018-08-07T08:03:40Z</dcterms:modified>
</cp:coreProperties>
</file>