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745"/>
  </p:normalViewPr>
  <p:slideViewPr>
    <p:cSldViewPr snapToGrid="0" snapToObjects="1">
      <p:cViewPr>
        <p:scale>
          <a:sx n="222" d="100"/>
          <a:sy n="222" d="100"/>
        </p:scale>
        <p:origin x="-64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vdjic/Desktop/spryvm/excels/TLB_rea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vdjic/Desktop/spryvm/excels/TLB_rea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1218870967591"/>
          <c:y val="9.5025683598653155E-2"/>
          <c:w val="0.83759794773472795"/>
          <c:h val="0.7207425010677559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Hash Table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tar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Sheet1!$L$6:$L$22</c:f>
              <c:numCache>
                <c:formatCode>General</c:formatCode>
                <c:ptCount val="17"/>
                <c:pt idx="0">
                  <c:v>0.43359375</c:v>
                </c:pt>
                <c:pt idx="1">
                  <c:v>0.55078125</c:v>
                </c:pt>
                <c:pt idx="2">
                  <c:v>0.48046875</c:v>
                </c:pt>
                <c:pt idx="3">
                  <c:v>0.609375</c:v>
                </c:pt>
                <c:pt idx="4">
                  <c:v>0.80859375</c:v>
                </c:pt>
                <c:pt idx="5">
                  <c:v>1.9921875</c:v>
                </c:pt>
                <c:pt idx="6">
                  <c:v>3.53515625</c:v>
                </c:pt>
                <c:pt idx="7">
                  <c:v>6.53515625</c:v>
                </c:pt>
                <c:pt idx="8">
                  <c:v>12.72265625</c:v>
                </c:pt>
                <c:pt idx="9">
                  <c:v>25.125</c:v>
                </c:pt>
                <c:pt idx="10">
                  <c:v>99.0234375</c:v>
                </c:pt>
                <c:pt idx="11">
                  <c:v>385.99609375</c:v>
                </c:pt>
                <c:pt idx="12">
                  <c:v>1409.796875</c:v>
                </c:pt>
                <c:pt idx="13">
                  <c:v>5626.31640625</c:v>
                </c:pt>
                <c:pt idx="14">
                  <c:v>22594.32421875</c:v>
                </c:pt>
                <c:pt idx="15">
                  <c:v>45043.33984375</c:v>
                </c:pt>
                <c:pt idx="16">
                  <c:v>114709.45703125</c:v>
                </c:pt>
              </c:numCache>
            </c:numRef>
          </c:xVal>
          <c:yVal>
            <c:numRef>
              <c:f>Sheet1!$M$6:$M$22</c:f>
              <c:numCache>
                <c:formatCode>General</c:formatCode>
                <c:ptCount val="17"/>
                <c:pt idx="0">
                  <c:v>1.3759224671200001</c:v>
                </c:pt>
                <c:pt idx="1">
                  <c:v>1.78176073522</c:v>
                </c:pt>
                <c:pt idx="2">
                  <c:v>1.8482698365500001</c:v>
                </c:pt>
                <c:pt idx="3">
                  <c:v>1.85689001191</c:v>
                </c:pt>
                <c:pt idx="4">
                  <c:v>1.9425977626199999</c:v>
                </c:pt>
                <c:pt idx="5">
                  <c:v>2.0490504445000002</c:v>
                </c:pt>
                <c:pt idx="6">
                  <c:v>2.0217098498700001</c:v>
                </c:pt>
                <c:pt idx="7">
                  <c:v>2.0707021070799998</c:v>
                </c:pt>
                <c:pt idx="8">
                  <c:v>5.1555317714999997</c:v>
                </c:pt>
                <c:pt idx="9">
                  <c:v>7.7891555800000001</c:v>
                </c:pt>
                <c:pt idx="10">
                  <c:v>11.0003962129</c:v>
                </c:pt>
                <c:pt idx="11">
                  <c:v>11.3257602218</c:v>
                </c:pt>
                <c:pt idx="12">
                  <c:v>11.4937976753</c:v>
                </c:pt>
                <c:pt idx="13">
                  <c:v>12.303292540899999</c:v>
                </c:pt>
                <c:pt idx="14">
                  <c:v>16.142295809099998</c:v>
                </c:pt>
                <c:pt idx="15">
                  <c:v>17.0137067396</c:v>
                </c:pt>
                <c:pt idx="16">
                  <c:v>18.234834260100001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DF-8043-A190-A924B437D6A0}"/>
            </c:ext>
          </c:extLst>
        </c:ser>
        <c:ser>
          <c:idx val="1"/>
          <c:order val="1"/>
          <c:tx>
            <c:strRef>
              <c:f>Sheet1!$P$5</c:f>
              <c:strCache>
                <c:ptCount val="1"/>
                <c:pt idx="0">
                  <c:v>Skip Lists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Sheet1!$O$6:$O$21</c:f>
              <c:numCache>
                <c:formatCode>General</c:formatCode>
                <c:ptCount val="16"/>
                <c:pt idx="0">
                  <c:v>0.1796875</c:v>
                </c:pt>
                <c:pt idx="1">
                  <c:v>0.265625</c:v>
                </c:pt>
                <c:pt idx="2">
                  <c:v>0.44140625</c:v>
                </c:pt>
                <c:pt idx="3">
                  <c:v>0.71484375</c:v>
                </c:pt>
                <c:pt idx="4">
                  <c:v>1.48046875</c:v>
                </c:pt>
                <c:pt idx="5">
                  <c:v>5.23046875</c:v>
                </c:pt>
                <c:pt idx="6">
                  <c:v>10.21484375</c:v>
                </c:pt>
                <c:pt idx="7">
                  <c:v>24.26953125</c:v>
                </c:pt>
                <c:pt idx="8">
                  <c:v>48.2578125</c:v>
                </c:pt>
                <c:pt idx="9">
                  <c:v>96.25</c:v>
                </c:pt>
                <c:pt idx="10">
                  <c:v>448.26171875</c:v>
                </c:pt>
                <c:pt idx="11">
                  <c:v>1792.28125</c:v>
                </c:pt>
                <c:pt idx="12">
                  <c:v>8192.3046875</c:v>
                </c:pt>
                <c:pt idx="13">
                  <c:v>32768.29296875</c:v>
                </c:pt>
                <c:pt idx="14">
                  <c:v>65537.4765625</c:v>
                </c:pt>
                <c:pt idx="15">
                  <c:v>147456.33203125</c:v>
                </c:pt>
              </c:numCache>
            </c:numRef>
          </c:xVal>
          <c:yVal>
            <c:numRef>
              <c:f>Sheet1!$P$6:$P$21</c:f>
              <c:numCache>
                <c:formatCode>General</c:formatCode>
                <c:ptCount val="16"/>
                <c:pt idx="0">
                  <c:v>0.10692663589699999</c:v>
                </c:pt>
                <c:pt idx="1">
                  <c:v>0.19547547838099999</c:v>
                </c:pt>
                <c:pt idx="2">
                  <c:v>0.20050800761400001</c:v>
                </c:pt>
                <c:pt idx="3">
                  <c:v>0.348597164495</c:v>
                </c:pt>
                <c:pt idx="4">
                  <c:v>0.36128191430200002</c:v>
                </c:pt>
                <c:pt idx="5">
                  <c:v>0.40445074297400002</c:v>
                </c:pt>
                <c:pt idx="6">
                  <c:v>6.3965012270099999</c:v>
                </c:pt>
                <c:pt idx="7">
                  <c:v>13.1804136276</c:v>
                </c:pt>
                <c:pt idx="8">
                  <c:v>16.0336946772</c:v>
                </c:pt>
                <c:pt idx="9">
                  <c:v>18.545575823</c:v>
                </c:pt>
                <c:pt idx="10">
                  <c:v>21.767725949700001</c:v>
                </c:pt>
                <c:pt idx="11">
                  <c:v>24.7275604212</c:v>
                </c:pt>
                <c:pt idx="12">
                  <c:v>26.692435730300001</c:v>
                </c:pt>
                <c:pt idx="13">
                  <c:v>31.2838882179</c:v>
                </c:pt>
                <c:pt idx="14">
                  <c:v>32.9915434901</c:v>
                </c:pt>
                <c:pt idx="15">
                  <c:v>43.366664771400004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5DF-8043-A190-A924B437D6A0}"/>
            </c:ext>
          </c:extLst>
        </c:ser>
        <c:ser>
          <c:idx val="2"/>
          <c:order val="2"/>
          <c:tx>
            <c:strRef>
              <c:f>Sheet1!$S$5</c:f>
              <c:strCache>
                <c:ptCount val="1"/>
                <c:pt idx="0">
                  <c:v>BST-E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Sheet1!$R$6:$R$21</c:f>
              <c:numCache>
                <c:formatCode>General</c:formatCode>
                <c:ptCount val="16"/>
                <c:pt idx="0">
                  <c:v>0.125</c:v>
                </c:pt>
                <c:pt idx="1">
                  <c:v>0.16015625</c:v>
                </c:pt>
                <c:pt idx="2">
                  <c:v>0.21875</c:v>
                </c:pt>
                <c:pt idx="3">
                  <c:v>0.34375</c:v>
                </c:pt>
                <c:pt idx="4">
                  <c:v>0.59765625</c:v>
                </c:pt>
                <c:pt idx="5">
                  <c:v>2.09375</c:v>
                </c:pt>
                <c:pt idx="6">
                  <c:v>4.09375</c:v>
                </c:pt>
                <c:pt idx="7">
                  <c:v>8.09375</c:v>
                </c:pt>
                <c:pt idx="8">
                  <c:v>16.09765625</c:v>
                </c:pt>
                <c:pt idx="9">
                  <c:v>32.09765625</c:v>
                </c:pt>
                <c:pt idx="10">
                  <c:v>128.09765625</c:v>
                </c:pt>
                <c:pt idx="11">
                  <c:v>512.09375</c:v>
                </c:pt>
                <c:pt idx="12">
                  <c:v>2048.09765625</c:v>
                </c:pt>
                <c:pt idx="13">
                  <c:v>8192.09765625</c:v>
                </c:pt>
                <c:pt idx="14">
                  <c:v>32768.09375</c:v>
                </c:pt>
                <c:pt idx="15">
                  <c:v>130693.62109375</c:v>
                </c:pt>
              </c:numCache>
            </c:numRef>
          </c:xVal>
          <c:yVal>
            <c:numRef>
              <c:f>Sheet1!$S$6:$S$21</c:f>
              <c:numCache>
                <c:formatCode>General</c:formatCode>
                <c:ptCount val="16"/>
                <c:pt idx="0">
                  <c:v>1.3895918548600001E-7</c:v>
                </c:pt>
                <c:pt idx="1">
                  <c:v>3.14792519949E-7</c:v>
                </c:pt>
                <c:pt idx="2">
                  <c:v>3.3946294069100002E-7</c:v>
                </c:pt>
                <c:pt idx="3">
                  <c:v>5.0701691810900005E-7</c:v>
                </c:pt>
                <c:pt idx="4">
                  <c:v>9.2149400145099998E-7</c:v>
                </c:pt>
                <c:pt idx="5">
                  <c:v>9.0547451215800003E-6</c:v>
                </c:pt>
                <c:pt idx="6">
                  <c:v>2.7231165453599999E-5</c:v>
                </c:pt>
                <c:pt idx="7">
                  <c:v>0.34915092964700001</c:v>
                </c:pt>
                <c:pt idx="8">
                  <c:v>1.04510016523</c:v>
                </c:pt>
                <c:pt idx="9">
                  <c:v>1.6714571999800001</c:v>
                </c:pt>
                <c:pt idx="10">
                  <c:v>2.6496949873400002</c:v>
                </c:pt>
                <c:pt idx="11">
                  <c:v>3.3107787584400001</c:v>
                </c:pt>
                <c:pt idx="12">
                  <c:v>4.0644972838899998</c:v>
                </c:pt>
                <c:pt idx="13">
                  <c:v>4.7090922824900003</c:v>
                </c:pt>
                <c:pt idx="14">
                  <c:v>5.8140494773500002</c:v>
                </c:pt>
                <c:pt idx="15">
                  <c:v>6.3718414125800003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5DF-8043-A190-A924B437D6A0}"/>
            </c:ext>
          </c:extLst>
        </c:ser>
        <c:ser>
          <c:idx val="3"/>
          <c:order val="3"/>
          <c:tx>
            <c:strRef>
              <c:f>Sheet1!$V$5</c:f>
              <c:strCache>
                <c:ptCount val="1"/>
                <c:pt idx="0">
                  <c:v>BST-I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Sheet1!$U$6:$U$21</c:f>
              <c:numCache>
                <c:formatCode>General</c:formatCode>
                <c:ptCount val="16"/>
                <c:pt idx="0">
                  <c:v>0.125</c:v>
                </c:pt>
                <c:pt idx="1">
                  <c:v>0.15625</c:v>
                </c:pt>
                <c:pt idx="2">
                  <c:v>0.21875</c:v>
                </c:pt>
                <c:pt idx="3">
                  <c:v>0.34375</c:v>
                </c:pt>
                <c:pt idx="4">
                  <c:v>0.59375</c:v>
                </c:pt>
                <c:pt idx="5">
                  <c:v>2.09765625</c:v>
                </c:pt>
                <c:pt idx="6">
                  <c:v>4.09375</c:v>
                </c:pt>
                <c:pt idx="7">
                  <c:v>8.09375</c:v>
                </c:pt>
                <c:pt idx="8">
                  <c:v>16.09375</c:v>
                </c:pt>
                <c:pt idx="9">
                  <c:v>32.09765625</c:v>
                </c:pt>
                <c:pt idx="10">
                  <c:v>128.09375</c:v>
                </c:pt>
                <c:pt idx="11">
                  <c:v>512.09375</c:v>
                </c:pt>
                <c:pt idx="12">
                  <c:v>2048.09375</c:v>
                </c:pt>
                <c:pt idx="13">
                  <c:v>8192.09765625</c:v>
                </c:pt>
                <c:pt idx="14">
                  <c:v>32768.09375</c:v>
                </c:pt>
                <c:pt idx="15">
                  <c:v>130026.80078125</c:v>
                </c:pt>
              </c:numCache>
            </c:numRef>
          </c:xVal>
          <c:yVal>
            <c:numRef>
              <c:f>Sheet1!$V$6:$V$21</c:f>
              <c:numCache>
                <c:formatCode>General</c:formatCode>
                <c:ptCount val="16"/>
                <c:pt idx="0">
                  <c:v>0.12077739831500001</c:v>
                </c:pt>
                <c:pt idx="1">
                  <c:v>0.238521964074</c:v>
                </c:pt>
                <c:pt idx="2">
                  <c:v>0.48008952591800003</c:v>
                </c:pt>
                <c:pt idx="3">
                  <c:v>0.64974223770999995</c:v>
                </c:pt>
                <c:pt idx="4">
                  <c:v>0.687301346328</c:v>
                </c:pt>
                <c:pt idx="5">
                  <c:v>0.48638841878599998</c:v>
                </c:pt>
                <c:pt idx="6">
                  <c:v>0.42928008638300003</c:v>
                </c:pt>
                <c:pt idx="7">
                  <c:v>1.34555270266</c:v>
                </c:pt>
                <c:pt idx="8">
                  <c:v>3.4002948951500001</c:v>
                </c:pt>
                <c:pt idx="9">
                  <c:v>5.6677874446800001</c:v>
                </c:pt>
                <c:pt idx="10">
                  <c:v>9.0060367373400005</c:v>
                </c:pt>
                <c:pt idx="11">
                  <c:v>12.1918849241</c:v>
                </c:pt>
                <c:pt idx="12">
                  <c:v>14.5809412271</c:v>
                </c:pt>
                <c:pt idx="13">
                  <c:v>16.477759741500002</c:v>
                </c:pt>
                <c:pt idx="14">
                  <c:v>18.673148983000001</c:v>
                </c:pt>
                <c:pt idx="15">
                  <c:v>23.986601961200002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DF-8043-A190-A924B437D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000208"/>
        <c:axId val="859001888"/>
      </c:scatterChart>
      <c:valAx>
        <c:axId val="859000208"/>
        <c:scaling>
          <c:logBase val="2"/>
          <c:orientation val="minMax"/>
          <c:min val="0.1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Data Footprint (MB)</a:t>
                </a:r>
              </a:p>
            </c:rich>
          </c:tx>
          <c:layout>
            <c:manualLayout>
              <c:xMode val="edge"/>
              <c:yMode val="edge"/>
              <c:x val="0.41152149233940916"/>
              <c:y val="0.929207531667237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59001888"/>
        <c:crosses val="autoZero"/>
        <c:crossBetween val="midCat"/>
        <c:majorUnit val="4"/>
      </c:valAx>
      <c:valAx>
        <c:axId val="859001888"/>
        <c:scaling>
          <c:orientation val="minMax"/>
          <c:max val="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Data TLB Miss Ratio (%)</a:t>
                </a:r>
              </a:p>
            </c:rich>
          </c:tx>
          <c:layout>
            <c:manualLayout>
              <c:xMode val="edge"/>
              <c:yMode val="edge"/>
              <c:x val="6.2763261858703647E-3"/>
              <c:y val="0.232865183156453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59000208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53902259767736"/>
          <c:y val="0.11500164111290632"/>
          <c:w val="0.85603704786714296"/>
          <c:h val="0.72690086855620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Hash Table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tar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Sheet1!$L$6:$L$22</c:f>
              <c:numCache>
                <c:formatCode>General</c:formatCode>
                <c:ptCount val="17"/>
                <c:pt idx="0">
                  <c:v>0.43359375</c:v>
                </c:pt>
                <c:pt idx="1">
                  <c:v>0.55078125</c:v>
                </c:pt>
                <c:pt idx="2">
                  <c:v>0.48046875</c:v>
                </c:pt>
                <c:pt idx="3">
                  <c:v>0.609375</c:v>
                </c:pt>
                <c:pt idx="4">
                  <c:v>0.80859375</c:v>
                </c:pt>
                <c:pt idx="5">
                  <c:v>1.9921875</c:v>
                </c:pt>
                <c:pt idx="6">
                  <c:v>3.53515625</c:v>
                </c:pt>
                <c:pt idx="7">
                  <c:v>6.53515625</c:v>
                </c:pt>
                <c:pt idx="8">
                  <c:v>12.72265625</c:v>
                </c:pt>
                <c:pt idx="9">
                  <c:v>25.125</c:v>
                </c:pt>
                <c:pt idx="10">
                  <c:v>99.0234375</c:v>
                </c:pt>
                <c:pt idx="11">
                  <c:v>385.99609375</c:v>
                </c:pt>
                <c:pt idx="12">
                  <c:v>1409.796875</c:v>
                </c:pt>
                <c:pt idx="13">
                  <c:v>5626.31640625</c:v>
                </c:pt>
                <c:pt idx="14">
                  <c:v>22594.32421875</c:v>
                </c:pt>
                <c:pt idx="15">
                  <c:v>45043.33984375</c:v>
                </c:pt>
                <c:pt idx="16">
                  <c:v>114709.45703125</c:v>
                </c:pt>
              </c:numCache>
            </c:numRef>
          </c:xVal>
          <c:yVal>
            <c:numRef>
              <c:f>Sheet1!$M$6:$M$22</c:f>
              <c:numCache>
                <c:formatCode>General</c:formatCode>
                <c:ptCount val="17"/>
                <c:pt idx="0">
                  <c:v>1.3759224671200001</c:v>
                </c:pt>
                <c:pt idx="1">
                  <c:v>1.78176073522</c:v>
                </c:pt>
                <c:pt idx="2">
                  <c:v>1.8482698365500001</c:v>
                </c:pt>
                <c:pt idx="3">
                  <c:v>1.85689001191</c:v>
                </c:pt>
                <c:pt idx="4">
                  <c:v>1.9425977626199999</c:v>
                </c:pt>
                <c:pt idx="5">
                  <c:v>2.0490504445000002</c:v>
                </c:pt>
                <c:pt idx="6">
                  <c:v>2.0217098498700001</c:v>
                </c:pt>
                <c:pt idx="7">
                  <c:v>2.0707021070799998</c:v>
                </c:pt>
                <c:pt idx="8">
                  <c:v>5.1555317714999997</c:v>
                </c:pt>
                <c:pt idx="9">
                  <c:v>7.7891555800000001</c:v>
                </c:pt>
                <c:pt idx="10">
                  <c:v>11.0003962129</c:v>
                </c:pt>
                <c:pt idx="11">
                  <c:v>11.3257602218</c:v>
                </c:pt>
                <c:pt idx="12">
                  <c:v>11.4937976753</c:v>
                </c:pt>
                <c:pt idx="13">
                  <c:v>12.303292540899999</c:v>
                </c:pt>
                <c:pt idx="14">
                  <c:v>16.142295809099998</c:v>
                </c:pt>
                <c:pt idx="15">
                  <c:v>17.0137067396</c:v>
                </c:pt>
                <c:pt idx="16">
                  <c:v>18.234834260100001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DF-8043-A190-A924B437D6A0}"/>
            </c:ext>
          </c:extLst>
        </c:ser>
        <c:ser>
          <c:idx val="1"/>
          <c:order val="1"/>
          <c:tx>
            <c:strRef>
              <c:f>Sheet1!$P$5</c:f>
              <c:strCache>
                <c:ptCount val="1"/>
                <c:pt idx="0">
                  <c:v>Skip Lists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Sheet1!$O$6:$O$21</c:f>
              <c:numCache>
                <c:formatCode>General</c:formatCode>
                <c:ptCount val="16"/>
                <c:pt idx="0">
                  <c:v>0.1796875</c:v>
                </c:pt>
                <c:pt idx="1">
                  <c:v>0.265625</c:v>
                </c:pt>
                <c:pt idx="2">
                  <c:v>0.44140625</c:v>
                </c:pt>
                <c:pt idx="3">
                  <c:v>0.71484375</c:v>
                </c:pt>
                <c:pt idx="4">
                  <c:v>1.48046875</c:v>
                </c:pt>
                <c:pt idx="5">
                  <c:v>5.23046875</c:v>
                </c:pt>
                <c:pt idx="6">
                  <c:v>10.21484375</c:v>
                </c:pt>
                <c:pt idx="7">
                  <c:v>24.26953125</c:v>
                </c:pt>
                <c:pt idx="8">
                  <c:v>48.2578125</c:v>
                </c:pt>
                <c:pt idx="9">
                  <c:v>96.25</c:v>
                </c:pt>
                <c:pt idx="10">
                  <c:v>448.26171875</c:v>
                </c:pt>
                <c:pt idx="11">
                  <c:v>1792.28125</c:v>
                </c:pt>
                <c:pt idx="12">
                  <c:v>8192.3046875</c:v>
                </c:pt>
                <c:pt idx="13">
                  <c:v>32768.29296875</c:v>
                </c:pt>
                <c:pt idx="14">
                  <c:v>65537.4765625</c:v>
                </c:pt>
                <c:pt idx="15">
                  <c:v>147456.33203125</c:v>
                </c:pt>
              </c:numCache>
            </c:numRef>
          </c:xVal>
          <c:yVal>
            <c:numRef>
              <c:f>Sheet1!$P$6:$P$21</c:f>
              <c:numCache>
                <c:formatCode>General</c:formatCode>
                <c:ptCount val="16"/>
                <c:pt idx="0">
                  <c:v>0.10692663589699999</c:v>
                </c:pt>
                <c:pt idx="1">
                  <c:v>0.19547547838099999</c:v>
                </c:pt>
                <c:pt idx="2">
                  <c:v>0.20050800761400001</c:v>
                </c:pt>
                <c:pt idx="3">
                  <c:v>0.348597164495</c:v>
                </c:pt>
                <c:pt idx="4">
                  <c:v>0.36128191430200002</c:v>
                </c:pt>
                <c:pt idx="5">
                  <c:v>0.40445074297400002</c:v>
                </c:pt>
                <c:pt idx="6">
                  <c:v>6.3965012270099999</c:v>
                </c:pt>
                <c:pt idx="7">
                  <c:v>13.1804136276</c:v>
                </c:pt>
                <c:pt idx="8">
                  <c:v>16.0336946772</c:v>
                </c:pt>
                <c:pt idx="9">
                  <c:v>18.545575823</c:v>
                </c:pt>
                <c:pt idx="10">
                  <c:v>21.767725949700001</c:v>
                </c:pt>
                <c:pt idx="11">
                  <c:v>24.7275604212</c:v>
                </c:pt>
                <c:pt idx="12">
                  <c:v>26.692435730300001</c:v>
                </c:pt>
                <c:pt idx="13">
                  <c:v>31.2838882179</c:v>
                </c:pt>
                <c:pt idx="14">
                  <c:v>32.9915434901</c:v>
                </c:pt>
                <c:pt idx="15">
                  <c:v>43.366664771400004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5DF-8043-A190-A924B437D6A0}"/>
            </c:ext>
          </c:extLst>
        </c:ser>
        <c:ser>
          <c:idx val="2"/>
          <c:order val="2"/>
          <c:tx>
            <c:strRef>
              <c:f>Sheet1!$S$5</c:f>
              <c:strCache>
                <c:ptCount val="1"/>
                <c:pt idx="0">
                  <c:v>BST-E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Sheet1!$R$6:$R$21</c:f>
              <c:numCache>
                <c:formatCode>General</c:formatCode>
                <c:ptCount val="16"/>
                <c:pt idx="0">
                  <c:v>0.125</c:v>
                </c:pt>
                <c:pt idx="1">
                  <c:v>0.16015625</c:v>
                </c:pt>
                <c:pt idx="2">
                  <c:v>0.21875</c:v>
                </c:pt>
                <c:pt idx="3">
                  <c:v>0.34375</c:v>
                </c:pt>
                <c:pt idx="4">
                  <c:v>0.59765625</c:v>
                </c:pt>
                <c:pt idx="5">
                  <c:v>2.09375</c:v>
                </c:pt>
                <c:pt idx="6">
                  <c:v>4.09375</c:v>
                </c:pt>
                <c:pt idx="7">
                  <c:v>8.09375</c:v>
                </c:pt>
                <c:pt idx="8">
                  <c:v>16.09765625</c:v>
                </c:pt>
                <c:pt idx="9">
                  <c:v>32.09765625</c:v>
                </c:pt>
                <c:pt idx="10">
                  <c:v>128.09765625</c:v>
                </c:pt>
                <c:pt idx="11">
                  <c:v>512.09375</c:v>
                </c:pt>
                <c:pt idx="12">
                  <c:v>2048.09765625</c:v>
                </c:pt>
                <c:pt idx="13">
                  <c:v>8192.09765625</c:v>
                </c:pt>
                <c:pt idx="14">
                  <c:v>32768.09375</c:v>
                </c:pt>
                <c:pt idx="15">
                  <c:v>130693.62109375</c:v>
                </c:pt>
              </c:numCache>
            </c:numRef>
          </c:xVal>
          <c:yVal>
            <c:numRef>
              <c:f>Sheet1!$S$6:$S$21</c:f>
              <c:numCache>
                <c:formatCode>General</c:formatCode>
                <c:ptCount val="16"/>
                <c:pt idx="0">
                  <c:v>1.3895918548600001E-7</c:v>
                </c:pt>
                <c:pt idx="1">
                  <c:v>3.14792519949E-7</c:v>
                </c:pt>
                <c:pt idx="2">
                  <c:v>3.3946294069100002E-7</c:v>
                </c:pt>
                <c:pt idx="3">
                  <c:v>5.0701691810900005E-7</c:v>
                </c:pt>
                <c:pt idx="4">
                  <c:v>9.2149400145099998E-7</c:v>
                </c:pt>
                <c:pt idx="5">
                  <c:v>9.0547451215800003E-6</c:v>
                </c:pt>
                <c:pt idx="6">
                  <c:v>2.7231165453599999E-5</c:v>
                </c:pt>
                <c:pt idx="7">
                  <c:v>0.34915092964700001</c:v>
                </c:pt>
                <c:pt idx="8">
                  <c:v>1.04510016523</c:v>
                </c:pt>
                <c:pt idx="9">
                  <c:v>1.6714571999800001</c:v>
                </c:pt>
                <c:pt idx="10">
                  <c:v>2.6496949873400002</c:v>
                </c:pt>
                <c:pt idx="11">
                  <c:v>3.3107787584400001</c:v>
                </c:pt>
                <c:pt idx="12">
                  <c:v>4.0644972838899998</c:v>
                </c:pt>
                <c:pt idx="13">
                  <c:v>4.7090922824900003</c:v>
                </c:pt>
                <c:pt idx="14">
                  <c:v>5.8140494773500002</c:v>
                </c:pt>
                <c:pt idx="15">
                  <c:v>6.3718414125800003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5DF-8043-A190-A924B437D6A0}"/>
            </c:ext>
          </c:extLst>
        </c:ser>
        <c:ser>
          <c:idx val="3"/>
          <c:order val="3"/>
          <c:tx>
            <c:strRef>
              <c:f>Sheet1!$V$5</c:f>
              <c:strCache>
                <c:ptCount val="1"/>
                <c:pt idx="0">
                  <c:v>BST-I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Sheet1!$U$6:$U$21</c:f>
              <c:numCache>
                <c:formatCode>General</c:formatCode>
                <c:ptCount val="16"/>
                <c:pt idx="0">
                  <c:v>0.125</c:v>
                </c:pt>
                <c:pt idx="1">
                  <c:v>0.15625</c:v>
                </c:pt>
                <c:pt idx="2">
                  <c:v>0.21875</c:v>
                </c:pt>
                <c:pt idx="3">
                  <c:v>0.34375</c:v>
                </c:pt>
                <c:pt idx="4">
                  <c:v>0.59375</c:v>
                </c:pt>
                <c:pt idx="5">
                  <c:v>2.09765625</c:v>
                </c:pt>
                <c:pt idx="6">
                  <c:v>4.09375</c:v>
                </c:pt>
                <c:pt idx="7">
                  <c:v>8.09375</c:v>
                </c:pt>
                <c:pt idx="8">
                  <c:v>16.09375</c:v>
                </c:pt>
                <c:pt idx="9">
                  <c:v>32.09765625</c:v>
                </c:pt>
                <c:pt idx="10">
                  <c:v>128.09375</c:v>
                </c:pt>
                <c:pt idx="11">
                  <c:v>512.09375</c:v>
                </c:pt>
                <c:pt idx="12">
                  <c:v>2048.09375</c:v>
                </c:pt>
                <c:pt idx="13">
                  <c:v>8192.09765625</c:v>
                </c:pt>
                <c:pt idx="14">
                  <c:v>32768.09375</c:v>
                </c:pt>
                <c:pt idx="15">
                  <c:v>130026.80078125</c:v>
                </c:pt>
              </c:numCache>
            </c:numRef>
          </c:xVal>
          <c:yVal>
            <c:numRef>
              <c:f>Sheet1!$V$6:$V$21</c:f>
              <c:numCache>
                <c:formatCode>General</c:formatCode>
                <c:ptCount val="16"/>
                <c:pt idx="0">
                  <c:v>0.12077739831500001</c:v>
                </c:pt>
                <c:pt idx="1">
                  <c:v>0.238521964074</c:v>
                </c:pt>
                <c:pt idx="2">
                  <c:v>0.48008952591800003</c:v>
                </c:pt>
                <c:pt idx="3">
                  <c:v>0.64974223770999995</c:v>
                </c:pt>
                <c:pt idx="4">
                  <c:v>0.687301346328</c:v>
                </c:pt>
                <c:pt idx="5">
                  <c:v>0.48638841878599998</c:v>
                </c:pt>
                <c:pt idx="6">
                  <c:v>0.42928008638300003</c:v>
                </c:pt>
                <c:pt idx="7">
                  <c:v>1.34555270266</c:v>
                </c:pt>
                <c:pt idx="8">
                  <c:v>3.4002948951500001</c:v>
                </c:pt>
                <c:pt idx="9">
                  <c:v>5.6677874446800001</c:v>
                </c:pt>
                <c:pt idx="10">
                  <c:v>9.0060367373400005</c:v>
                </c:pt>
                <c:pt idx="11">
                  <c:v>12.1918849241</c:v>
                </c:pt>
                <c:pt idx="12">
                  <c:v>14.5809412271</c:v>
                </c:pt>
                <c:pt idx="13">
                  <c:v>16.477759741500002</c:v>
                </c:pt>
                <c:pt idx="14">
                  <c:v>18.673148983000001</c:v>
                </c:pt>
                <c:pt idx="15">
                  <c:v>23.986601961200002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DF-8043-A190-A924B437D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000208"/>
        <c:axId val="859001888"/>
      </c:scatterChart>
      <c:valAx>
        <c:axId val="859000208"/>
        <c:scaling>
          <c:logBase val="2"/>
          <c:orientation val="minMax"/>
          <c:min val="0.125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Data Footprint (bytes)</a:t>
                </a:r>
              </a:p>
            </c:rich>
          </c:tx>
          <c:layout>
            <c:manualLayout>
              <c:xMode val="edge"/>
              <c:yMode val="edge"/>
              <c:x val="0.32670153358493809"/>
              <c:y val="0.92537036786753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59001888"/>
        <c:crosses val="autoZero"/>
        <c:crossBetween val="midCat"/>
        <c:majorUnit val="4"/>
      </c:valAx>
      <c:valAx>
        <c:axId val="859001888"/>
        <c:scaling>
          <c:orientation val="minMax"/>
          <c:max val="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Page</a:t>
                </a:r>
                <a:r>
                  <a:rPr lang="en-US" b="1" baseline="0" dirty="0">
                    <a:solidFill>
                      <a:schemeClr val="tx1"/>
                    </a:solidFill>
                  </a:rPr>
                  <a:t> Walks per Data Access (%)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5884490822679043E-3"/>
              <c:y val="0.12509355091225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59000208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9999985480990113E-2"/>
          <c:y val="1.7344804121507865E-2"/>
          <c:w val="0.89999973865782212"/>
          <c:h val="6.91603578356006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8DA4-6673-AC40-A492-2FA507926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082BA-4E52-CF4F-8BE9-E5A78AD95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58B6-5676-3347-9403-1A0341F7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9863-3F93-184B-948B-8C65A8EF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B3DA-47CD-1E4F-80BB-4F99EA58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32D2-7ED5-5944-8EE8-51B18CD1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EA9CE-205D-A94A-A81F-5D6F2FF3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C4A-BE93-0F42-B4A3-CA94AAE7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8AEE-4280-8544-84F0-762FD9CB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3C73-BC53-E54E-A375-12C7514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77D67-E2C3-3F47-8B6C-55F0F1408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EDAAD-81C8-A54A-911F-6F5926BA7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B695-EAE9-CC42-A53C-E1D6415A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9F6E-4347-314D-8203-6BBE1F8F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6F8E-4DC8-7445-82CB-7DBB0C2B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A9A5-94FD-584A-8D22-E3D2BD18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5998-50A8-534F-A9F8-EF185A8B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1372-2294-A74E-8758-6487BDAA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C293-1BE9-5746-8070-BB5C23EB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026C-E460-B647-B5CC-DEC9BE6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7B32-DD16-8846-B766-0DAEAA26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0110-22BF-1A4E-B15A-A14157BF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CA9C-6A9D-9A41-AAEC-E7CB7E51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D957-0EAD-F14C-862D-74B7DF62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613D-A028-BB4F-8136-D7246C93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A992-CEC6-B443-B031-54B033FB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741A-C734-F144-A2D7-A3CE1D3D6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9C5FE-80D3-644C-B846-3D0313B38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96FAB-4E0B-EA4C-95F2-30DEEEA9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AA2CD-7A37-4F48-BF17-26B89674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F48E4-CE92-0D42-A4CC-3A6D6441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C450-62C0-6A4F-B64B-68AC8F37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166A-FF90-FE46-AAAB-68E3BA37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46673-A0F1-F849-A44D-55750A10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07910-99F9-AD41-BF93-000E0847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FED39-0FF5-EB41-A51B-AA5E657B3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3E96A-B5A7-5046-ACF7-5F12BB56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3B4AF-EAD4-9849-8DD8-891D243E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8540C-27EE-6143-8B73-E9EFE82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AE1A-3EC4-4F4C-BB1A-DAB580D0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33165-B1EB-904F-B7B9-E6E83F4E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3505-DEB9-1A46-B8C6-DDC89543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DF338-160B-034A-A1A0-51FACEB2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3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3E0AA-491C-0847-B78B-22C8D65A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5F2D0-13C6-614A-89DF-1068735E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24C7-1A0A-6A4A-830D-C5956ABF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3C7D-3C96-A849-A04E-1D51319B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80C7-A37C-D640-912B-3F41C2DD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CAC59-49E5-E64B-B840-CFFDBFAA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A2B30-8D9C-9F49-ABEE-4BEDF959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3C1F-7083-4C40-9C3F-60E5BBDD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58CC0-3301-334D-8B3B-C8134814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D5CD-5D9E-BF4C-8F86-A767B8AF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807E7-BAE7-F04A-A7C2-E7EE9304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7DC47-0FA0-2A4D-9A88-7B596C87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CFB4E-CA87-1E46-B4E5-D58CDF74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996A-EF34-6D42-849A-CC43CE46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3A54-25ED-9D4D-A251-EB1CF32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B8517-E13E-1941-B7A9-826368FD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7B1-90BF-0941-956A-D9CE126A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0E97-B987-2948-B9AD-74AFEA4DC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F1A8-FB69-AB46-AAB7-7B3223FDE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1768-0186-A84F-963F-E84E96150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42144-4BAC-3E46-B517-21EBDCCE3E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352117"/>
              </p:ext>
            </p:extLst>
          </p:nvPr>
        </p:nvGraphicFramePr>
        <p:xfrm>
          <a:off x="757535" y="262193"/>
          <a:ext cx="10676930" cy="633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24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D8607FC-E98B-324F-92D3-8E7D514306CF}"/>
              </a:ext>
            </a:extLst>
          </p:cNvPr>
          <p:cNvGrpSpPr/>
          <p:nvPr/>
        </p:nvGrpSpPr>
        <p:grpSpPr>
          <a:xfrm>
            <a:off x="752908" y="638827"/>
            <a:ext cx="3498208" cy="2675014"/>
            <a:chOff x="752908" y="638827"/>
            <a:chExt cx="3498208" cy="2675014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3642144-4BAC-3E46-B517-21EBDCCE3E3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37159616"/>
                </p:ext>
              </p:extLst>
            </p:nvPr>
          </p:nvGraphicFramePr>
          <p:xfrm>
            <a:off x="752908" y="638827"/>
            <a:ext cx="3443761" cy="26750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14E59F-FE82-0D4E-8704-610A0B1E97CE}"/>
                </a:ext>
              </a:extLst>
            </p:cNvPr>
            <p:cNvSpPr txBox="1"/>
            <p:nvPr/>
          </p:nvSpPr>
          <p:spPr>
            <a:xfrm>
              <a:off x="1019778" y="2899111"/>
              <a:ext cx="32313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128K  0.5M   2M     8M   32M  128M  0.5G   2G    8G    32G  128G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05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Djordje J</dc:creator>
  <cp:lastModifiedBy>Djordje J</cp:lastModifiedBy>
  <cp:revision>9</cp:revision>
  <dcterms:created xsi:type="dcterms:W3CDTF">2018-07-23T17:17:09Z</dcterms:created>
  <dcterms:modified xsi:type="dcterms:W3CDTF">2018-08-07T08:08:02Z</dcterms:modified>
</cp:coreProperties>
</file>