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2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092444-90F5-6C49-A6B4-07125E1FB90C}"/>
              </a:ext>
            </a:extLst>
          </p:cNvPr>
          <p:cNvGrpSpPr/>
          <p:nvPr/>
        </p:nvGrpSpPr>
        <p:grpSpPr>
          <a:xfrm>
            <a:off x="845999" y="651210"/>
            <a:ext cx="10259875" cy="2777790"/>
            <a:chOff x="845999" y="651210"/>
            <a:chExt cx="10259875" cy="2777790"/>
          </a:xfrm>
        </p:grpSpPr>
        <p:sp>
          <p:nvSpPr>
            <p:cNvPr id="4" name="Left-Right Arrow 3">
              <a:extLst>
                <a:ext uri="{FF2B5EF4-FFF2-40B4-BE49-F238E27FC236}">
                  <a16:creationId xmlns:a16="http://schemas.microsoft.com/office/drawing/2014/main" id="{51557764-C24A-C041-83D7-B144E6A2B04A}"/>
                </a:ext>
              </a:extLst>
            </p:cNvPr>
            <p:cNvSpPr/>
            <p:nvPr/>
          </p:nvSpPr>
          <p:spPr>
            <a:xfrm rot="5400000">
              <a:off x="3028358" y="3024645"/>
              <a:ext cx="472050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40ADF7-36C4-974B-99C2-D3CDD14D07B4}"/>
                </a:ext>
              </a:extLst>
            </p:cNvPr>
            <p:cNvSpPr txBox="1"/>
            <p:nvPr/>
          </p:nvSpPr>
          <p:spPr>
            <a:xfrm>
              <a:off x="1621147" y="2967335"/>
              <a:ext cx="1628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to other sockets</a:t>
              </a:r>
            </a:p>
          </p:txBody>
        </p:sp>
        <p:sp>
          <p:nvSpPr>
            <p:cNvPr id="1616" name="Left-Right Arrow 1615">
              <a:extLst>
                <a:ext uri="{FF2B5EF4-FFF2-40B4-BE49-F238E27FC236}">
                  <a16:creationId xmlns:a16="http://schemas.microsoft.com/office/drawing/2014/main" id="{328832E6-E98C-BC49-8E7D-D33C089903DA}"/>
                </a:ext>
              </a:extLst>
            </p:cNvPr>
            <p:cNvSpPr/>
            <p:nvPr/>
          </p:nvSpPr>
          <p:spPr>
            <a:xfrm rot="5400000">
              <a:off x="8432591" y="3024645"/>
              <a:ext cx="472050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36DE7DB9-E641-224B-A86D-A099E7C7CB9D}"/>
                </a:ext>
              </a:extLst>
            </p:cNvPr>
            <p:cNvSpPr txBox="1"/>
            <p:nvPr/>
          </p:nvSpPr>
          <p:spPr>
            <a:xfrm>
              <a:off x="8798938" y="2967335"/>
              <a:ext cx="1628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to other sockets</a:t>
              </a:r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0DC2747C-F731-CA4C-A106-1731510BF8CC}"/>
                </a:ext>
              </a:extLst>
            </p:cNvPr>
            <p:cNvSpPr/>
            <p:nvPr/>
          </p:nvSpPr>
          <p:spPr>
            <a:xfrm>
              <a:off x="1590322" y="1214326"/>
              <a:ext cx="3267197" cy="1692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8B7C68C4-4FA6-3644-9431-A2802D43D54A}"/>
                </a:ext>
              </a:extLst>
            </p:cNvPr>
            <p:cNvSpPr/>
            <p:nvPr/>
          </p:nvSpPr>
          <p:spPr>
            <a:xfrm>
              <a:off x="2663047" y="1401007"/>
              <a:ext cx="1146952" cy="142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Cores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Interconnect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LLC</a:t>
              </a:r>
            </a:p>
          </p:txBody>
        </p:sp>
        <p:grpSp>
          <p:nvGrpSpPr>
            <p:cNvPr id="1347" name="Group 1346">
              <a:extLst>
                <a:ext uri="{FF2B5EF4-FFF2-40B4-BE49-F238E27FC236}">
                  <a16:creationId xmlns:a16="http://schemas.microsoft.com/office/drawing/2014/main" id="{C78945FA-45E7-8F47-A2EC-034BFBA595B4}"/>
                </a:ext>
              </a:extLst>
            </p:cNvPr>
            <p:cNvGrpSpPr/>
            <p:nvPr/>
          </p:nvGrpSpPr>
          <p:grpSpPr>
            <a:xfrm>
              <a:off x="845999" y="2101228"/>
              <a:ext cx="426877" cy="828215"/>
              <a:chOff x="3309629" y="3703320"/>
              <a:chExt cx="276073" cy="418617"/>
            </a:xfrm>
            <a:noFill/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D5D2567-D9B2-624A-9DAF-FCFED158C8E8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9" name="TextBox 1348">
                <a:extLst>
                  <a:ext uri="{FF2B5EF4-FFF2-40B4-BE49-F238E27FC236}">
                    <a16:creationId xmlns:a16="http://schemas.microsoft.com/office/drawing/2014/main" id="{ECD4C180-C93C-3349-9E62-1B97B0EEFE33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50" name="Straight Arrow Connector 1349">
              <a:extLst>
                <a:ext uri="{FF2B5EF4-FFF2-40B4-BE49-F238E27FC236}">
                  <a16:creationId xmlns:a16="http://schemas.microsoft.com/office/drawing/2014/main" id="{0F966336-2BDA-794F-ACA1-DE53F044DA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89" y="1365187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Arrow Connector 1351">
              <a:extLst>
                <a:ext uri="{FF2B5EF4-FFF2-40B4-BE49-F238E27FC236}">
                  <a16:creationId xmlns:a16="http://schemas.microsoft.com/office/drawing/2014/main" id="{98F2D970-37ED-904A-8F04-B2BF5F2F01B3}"/>
                </a:ext>
              </a:extLst>
            </p:cNvPr>
            <p:cNvCxnSpPr>
              <a:cxnSpLocks/>
            </p:cNvCxnSpPr>
            <p:nvPr/>
          </p:nvCxnSpPr>
          <p:spPr>
            <a:xfrm>
              <a:off x="1314724" y="2724260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TextBox 1352">
              <a:extLst>
                <a:ext uri="{FF2B5EF4-FFF2-40B4-BE49-F238E27FC236}">
                  <a16:creationId xmlns:a16="http://schemas.microsoft.com/office/drawing/2014/main" id="{50528FCC-0BEE-F047-8973-FDF0DE936DF7}"/>
                </a:ext>
              </a:extLst>
            </p:cNvPr>
            <p:cNvSpPr txBox="1"/>
            <p:nvPr/>
          </p:nvSpPr>
          <p:spPr>
            <a:xfrm rot="16200000">
              <a:off x="1146988" y="1976092"/>
              <a:ext cx="58719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E7DDD330-0745-524B-8A79-46077536A929}"/>
                </a:ext>
              </a:extLst>
            </p:cNvPr>
            <p:cNvGrpSpPr/>
            <p:nvPr/>
          </p:nvGrpSpPr>
          <p:grpSpPr>
            <a:xfrm>
              <a:off x="848529" y="1214326"/>
              <a:ext cx="426877" cy="828215"/>
              <a:chOff x="3309629" y="3703320"/>
              <a:chExt cx="276073" cy="418617"/>
            </a:xfrm>
            <a:noFill/>
          </p:grpSpPr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8510DF29-EC53-124C-BEF1-B5BEC4910AF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7" name="TextBox 1386">
                <a:extLst>
                  <a:ext uri="{FF2B5EF4-FFF2-40B4-BE49-F238E27FC236}">
                    <a16:creationId xmlns:a16="http://schemas.microsoft.com/office/drawing/2014/main" id="{02440A52-8B19-3E46-B71C-9A41BE7BFFFA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6C05BD37-FE31-E447-8FD2-0765FA05B119}"/>
                </a:ext>
              </a:extLst>
            </p:cNvPr>
            <p:cNvGrpSpPr/>
            <p:nvPr/>
          </p:nvGrpSpPr>
          <p:grpSpPr>
            <a:xfrm>
              <a:off x="5157585" y="2097580"/>
              <a:ext cx="426877" cy="828215"/>
              <a:chOff x="3309629" y="3703320"/>
              <a:chExt cx="276073" cy="418617"/>
            </a:xfrm>
            <a:noFill/>
          </p:grpSpPr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638F676F-54D9-CE4C-AF12-73935FEBD92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" name="TextBox 1440">
                <a:extLst>
                  <a:ext uri="{FF2B5EF4-FFF2-40B4-BE49-F238E27FC236}">
                    <a16:creationId xmlns:a16="http://schemas.microsoft.com/office/drawing/2014/main" id="{4865F804-CB26-AF47-B879-25D043645F37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C3EA8B27-EE89-DB41-ADE3-5CF1AD38FBCA}"/>
                </a:ext>
              </a:extLst>
            </p:cNvPr>
            <p:cNvGrpSpPr/>
            <p:nvPr/>
          </p:nvGrpSpPr>
          <p:grpSpPr>
            <a:xfrm>
              <a:off x="5160115" y="1210678"/>
              <a:ext cx="426877" cy="828215"/>
              <a:chOff x="3309629" y="3703320"/>
              <a:chExt cx="276073" cy="418617"/>
            </a:xfrm>
            <a:noFill/>
          </p:grpSpPr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FA26FA0A-769B-D14A-96BB-62FE693590AB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4" name="TextBox 1443">
                <a:extLst>
                  <a:ext uri="{FF2B5EF4-FFF2-40B4-BE49-F238E27FC236}">
                    <a16:creationId xmlns:a16="http://schemas.microsoft.com/office/drawing/2014/main" id="{3B253CEB-429E-BE4C-9723-3E5757331A15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445" name="Straight Arrow Connector 1444">
              <a:extLst>
                <a:ext uri="{FF2B5EF4-FFF2-40B4-BE49-F238E27FC236}">
                  <a16:creationId xmlns:a16="http://schemas.microsoft.com/office/drawing/2014/main" id="{64406089-C4D8-9C41-9B54-997B88849E8C}"/>
                </a:ext>
              </a:extLst>
            </p:cNvPr>
            <p:cNvCxnSpPr>
              <a:cxnSpLocks/>
            </p:cNvCxnSpPr>
            <p:nvPr/>
          </p:nvCxnSpPr>
          <p:spPr>
            <a:xfrm>
              <a:off x="4880388" y="1365187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Arrow Connector 1445">
              <a:extLst>
                <a:ext uri="{FF2B5EF4-FFF2-40B4-BE49-F238E27FC236}">
                  <a16:creationId xmlns:a16="http://schemas.microsoft.com/office/drawing/2014/main" id="{132133CC-A1F6-1449-8CBD-0CDEB42C5C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723" y="2724260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393D1FE2-78C1-534A-9392-215B56806FA8}"/>
                </a:ext>
              </a:extLst>
            </p:cNvPr>
            <p:cNvSpPr txBox="1"/>
            <p:nvPr/>
          </p:nvSpPr>
          <p:spPr>
            <a:xfrm rot="16200000">
              <a:off x="4724806" y="1976092"/>
              <a:ext cx="58719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B1DB2B-33A0-7542-ABAB-4B37D0213C67}"/>
                </a:ext>
              </a:extLst>
            </p:cNvPr>
            <p:cNvGrpSpPr/>
            <p:nvPr/>
          </p:nvGrpSpPr>
          <p:grpSpPr>
            <a:xfrm>
              <a:off x="1666820" y="1290638"/>
              <a:ext cx="917883" cy="1538589"/>
              <a:chOff x="1697643" y="921782"/>
              <a:chExt cx="917883" cy="129675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9D4E798-F0F8-C048-AAFE-BEC4180524EC}"/>
                  </a:ext>
                </a:extLst>
              </p:cNvPr>
              <p:cNvGrpSpPr/>
              <p:nvPr/>
            </p:nvGrpSpPr>
            <p:grpSpPr>
              <a:xfrm>
                <a:off x="2186991" y="921782"/>
                <a:ext cx="428535" cy="277149"/>
                <a:chOff x="1705560" y="1610383"/>
                <a:chExt cx="428535" cy="426371"/>
              </a:xfrm>
            </p:grpSpPr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8CA31FA9-9D68-0746-A9DB-A8076D2063DA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6D849F0A-5129-4445-B43A-37B679164457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BE18A0D-0ACB-B849-A815-1D831C42A002}"/>
                  </a:ext>
                </a:extLst>
              </p:cNvPr>
              <p:cNvGrpSpPr/>
              <p:nvPr/>
            </p:nvGrpSpPr>
            <p:grpSpPr>
              <a:xfrm>
                <a:off x="2186991" y="1255010"/>
                <a:ext cx="428535" cy="277149"/>
                <a:chOff x="1705560" y="1610383"/>
                <a:chExt cx="428535" cy="426371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53E02E9D-EFAD-8643-A9A2-B615A42932CA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FC6500C3-C868-8445-83ED-74C8912DEAA6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530DB2DB-2AD0-3149-AEC7-6CDAD8ECD3A5}"/>
                  </a:ext>
                </a:extLst>
              </p:cNvPr>
              <p:cNvGrpSpPr/>
              <p:nvPr/>
            </p:nvGrpSpPr>
            <p:grpSpPr>
              <a:xfrm>
                <a:off x="2186991" y="1599908"/>
                <a:ext cx="428535" cy="277149"/>
                <a:chOff x="1705560" y="1610383"/>
                <a:chExt cx="428535" cy="426371"/>
              </a:xfrm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C079F121-1053-7C44-A714-804517507912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365CB2EE-E98C-AD49-B689-335F2FC475E5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83A69E5A-FEBE-2F47-BE3B-6A9ACBCD4224}"/>
                  </a:ext>
                </a:extLst>
              </p:cNvPr>
              <p:cNvGrpSpPr/>
              <p:nvPr/>
            </p:nvGrpSpPr>
            <p:grpSpPr>
              <a:xfrm>
                <a:off x="2186991" y="1941383"/>
                <a:ext cx="428535" cy="277149"/>
                <a:chOff x="1705560" y="1610383"/>
                <a:chExt cx="428535" cy="426371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7D093D06-A5E5-194A-A206-1B530CE8085E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80AB41A5-97C0-384F-94ED-2E8D5A9622D3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B2B7420-6940-BF4F-ACB3-4063B38514EC}"/>
                  </a:ext>
                </a:extLst>
              </p:cNvPr>
              <p:cNvGrpSpPr/>
              <p:nvPr/>
            </p:nvGrpSpPr>
            <p:grpSpPr>
              <a:xfrm>
                <a:off x="1697643" y="1259423"/>
                <a:ext cx="428535" cy="277149"/>
                <a:chOff x="1705560" y="1610383"/>
                <a:chExt cx="428535" cy="426371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B9048D2C-5B41-BB48-BCFD-AAA5338A99A5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3D76678E-FC2A-0E48-96AE-F9B155D43DDA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2186990-EA4B-4B47-BAE7-73D9FADFD076}"/>
                  </a:ext>
                </a:extLst>
              </p:cNvPr>
              <p:cNvGrpSpPr/>
              <p:nvPr/>
            </p:nvGrpSpPr>
            <p:grpSpPr>
              <a:xfrm>
                <a:off x="1697643" y="1608348"/>
                <a:ext cx="428535" cy="277149"/>
                <a:chOff x="1705560" y="1610383"/>
                <a:chExt cx="428535" cy="426371"/>
              </a:xfrm>
            </p:grpSpPr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5DB09F-C7FA-234F-A968-D04EBFD30210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2C542B15-D4D6-A444-8B27-27F877AE0BA6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31AB33D3-8D65-C84D-B480-42D121681FAE}"/>
                  </a:ext>
                </a:extLst>
              </p:cNvPr>
              <p:cNvSpPr/>
              <p:nvPr/>
            </p:nvSpPr>
            <p:spPr>
              <a:xfrm>
                <a:off x="1697643" y="921782"/>
                <a:ext cx="426086" cy="274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E4093CF1-4144-D840-AE0D-A01280FE1BC8}"/>
                  </a:ext>
                </a:extLst>
              </p:cNvPr>
              <p:cNvSpPr/>
              <p:nvPr/>
            </p:nvSpPr>
            <p:spPr>
              <a:xfrm>
                <a:off x="1697643" y="1941383"/>
                <a:ext cx="426062" cy="274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C8F84F66-BBDF-0845-A9AA-B71AB2B7A71B}"/>
                </a:ext>
              </a:extLst>
            </p:cNvPr>
            <p:cNvGrpSpPr/>
            <p:nvPr/>
          </p:nvGrpSpPr>
          <p:grpSpPr>
            <a:xfrm flipH="1">
              <a:off x="3888367" y="1290638"/>
              <a:ext cx="917883" cy="1538589"/>
              <a:chOff x="1697643" y="921782"/>
              <a:chExt cx="917883" cy="1296750"/>
            </a:xfrm>
          </p:grpSpPr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3965559A-E373-EF47-97A0-1C824E4C62D1}"/>
                  </a:ext>
                </a:extLst>
              </p:cNvPr>
              <p:cNvGrpSpPr/>
              <p:nvPr/>
            </p:nvGrpSpPr>
            <p:grpSpPr>
              <a:xfrm>
                <a:off x="2186991" y="921782"/>
                <a:ext cx="428535" cy="277149"/>
                <a:chOff x="1705560" y="1610383"/>
                <a:chExt cx="428535" cy="426371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43AF7ACF-72D3-2642-9C0C-8BBD73332537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79CB4E59-54F2-8749-80C4-B85261F737EC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D876B747-97A6-8D43-B4AB-02BA9B909760}"/>
                  </a:ext>
                </a:extLst>
              </p:cNvPr>
              <p:cNvGrpSpPr/>
              <p:nvPr/>
            </p:nvGrpSpPr>
            <p:grpSpPr>
              <a:xfrm>
                <a:off x="2186991" y="1255010"/>
                <a:ext cx="428535" cy="277149"/>
                <a:chOff x="1705560" y="1610383"/>
                <a:chExt cx="428535" cy="426371"/>
              </a:xfrm>
            </p:grpSpPr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1F011779-486D-0246-98EA-E5B0D30C8BE1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347E48E3-129F-4940-9320-A6172FF984DA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6D9FD591-8107-3840-9D8D-984E544A01EE}"/>
                  </a:ext>
                </a:extLst>
              </p:cNvPr>
              <p:cNvGrpSpPr/>
              <p:nvPr/>
            </p:nvGrpSpPr>
            <p:grpSpPr>
              <a:xfrm>
                <a:off x="2186991" y="1599908"/>
                <a:ext cx="428535" cy="277149"/>
                <a:chOff x="1705560" y="1610383"/>
                <a:chExt cx="428535" cy="426371"/>
              </a:xfrm>
            </p:grpSpPr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510E6FD4-6CA4-C444-9D8A-3A1B036D71A0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AFE4A64-C4E3-C84F-8442-1774753721B8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5F4AD6BF-96E8-8C47-8FCF-B43A54156F91}"/>
                  </a:ext>
                </a:extLst>
              </p:cNvPr>
              <p:cNvGrpSpPr/>
              <p:nvPr/>
            </p:nvGrpSpPr>
            <p:grpSpPr>
              <a:xfrm>
                <a:off x="2186991" y="1941383"/>
                <a:ext cx="428535" cy="277149"/>
                <a:chOff x="1705560" y="1610383"/>
                <a:chExt cx="428535" cy="426371"/>
              </a:xfrm>
            </p:grpSpPr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BE4A8305-6CD2-B448-A7E3-AA6A109C1432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F14F0654-91BB-E849-AB78-ADAB64094BD5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6D1C371C-D815-0B46-A232-AF85298D488C}"/>
                  </a:ext>
                </a:extLst>
              </p:cNvPr>
              <p:cNvGrpSpPr/>
              <p:nvPr/>
            </p:nvGrpSpPr>
            <p:grpSpPr>
              <a:xfrm>
                <a:off x="1697643" y="1259423"/>
                <a:ext cx="428535" cy="277149"/>
                <a:chOff x="1705560" y="1610383"/>
                <a:chExt cx="428535" cy="426371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A31DD46F-E177-B646-8A91-D48928669EE3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E07DB43F-6729-2C47-A738-383CD4494C74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8965BD39-D3FB-AC45-8203-EB397BAF3074}"/>
                  </a:ext>
                </a:extLst>
              </p:cNvPr>
              <p:cNvGrpSpPr/>
              <p:nvPr/>
            </p:nvGrpSpPr>
            <p:grpSpPr>
              <a:xfrm>
                <a:off x="1697643" y="1608348"/>
                <a:ext cx="428535" cy="277149"/>
                <a:chOff x="1705560" y="1610383"/>
                <a:chExt cx="428535" cy="426371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D91D8DFF-2DE4-1146-8624-E995322B1F0E}"/>
                    </a:ext>
                  </a:extLst>
                </p:cNvPr>
                <p:cNvSpPr/>
                <p:nvPr/>
              </p:nvSpPr>
              <p:spPr>
                <a:xfrm>
                  <a:off x="1705560" y="1755062"/>
                  <a:ext cx="428535" cy="281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07085DC-BF75-054B-979F-8E94A36DFD8E}"/>
                    </a:ext>
                  </a:extLst>
                </p:cNvPr>
                <p:cNvSpPr/>
                <p:nvPr/>
              </p:nvSpPr>
              <p:spPr>
                <a:xfrm>
                  <a:off x="1705560" y="1610383"/>
                  <a:ext cx="428535" cy="144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3C1D9324-0250-F349-B012-2A55DEAB356B}"/>
                  </a:ext>
                </a:extLst>
              </p:cNvPr>
              <p:cNvSpPr/>
              <p:nvPr/>
            </p:nvSpPr>
            <p:spPr>
              <a:xfrm>
                <a:off x="1697643" y="921782"/>
                <a:ext cx="426086" cy="274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35CF379E-1880-6E41-AD4D-07E636033FEE}"/>
                  </a:ext>
                </a:extLst>
              </p:cNvPr>
              <p:cNvSpPr/>
              <p:nvPr/>
            </p:nvSpPr>
            <p:spPr>
              <a:xfrm>
                <a:off x="1697643" y="1941383"/>
                <a:ext cx="426086" cy="274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EA731-D0CB-F444-900C-0CD022BAAF0D}"/>
                </a:ext>
              </a:extLst>
            </p:cNvPr>
            <p:cNvSpPr txBox="1"/>
            <p:nvPr/>
          </p:nvSpPr>
          <p:spPr>
            <a:xfrm rot="16200000">
              <a:off x="6353608" y="964248"/>
              <a:ext cx="205476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08842B54-81E6-4343-A630-54CADD9C7464}"/>
                </a:ext>
              </a:extLst>
            </p:cNvPr>
            <p:cNvSpPr/>
            <p:nvPr/>
          </p:nvSpPr>
          <p:spPr>
            <a:xfrm>
              <a:off x="7109204" y="1201266"/>
              <a:ext cx="3267197" cy="168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B5295D80-D85D-CB46-99A9-73F385508693}"/>
                </a:ext>
              </a:extLst>
            </p:cNvPr>
            <p:cNvSpPr/>
            <p:nvPr/>
          </p:nvSpPr>
          <p:spPr>
            <a:xfrm>
              <a:off x="6364881" y="2099283"/>
              <a:ext cx="426877" cy="82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B13EB58-5052-6944-B315-B593FD24EF3D}"/>
                </a:ext>
              </a:extLst>
            </p:cNvPr>
            <p:cNvSpPr txBox="1"/>
            <p:nvPr/>
          </p:nvSpPr>
          <p:spPr>
            <a:xfrm rot="16200000">
              <a:off x="6201296" y="2399585"/>
              <a:ext cx="761130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4E42CFDA-9937-1D4F-A7D1-E76136FD7F0A}"/>
                </a:ext>
              </a:extLst>
            </p:cNvPr>
            <p:cNvCxnSpPr>
              <a:cxnSpLocks/>
            </p:cNvCxnSpPr>
            <p:nvPr/>
          </p:nvCxnSpPr>
          <p:spPr>
            <a:xfrm>
              <a:off x="6831271" y="1364755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2460F606-525D-934C-A665-4A33BC8FDD6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06" y="2721033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41E16EE4-7CEA-DF45-824E-A3A8F7B87EB0}"/>
                </a:ext>
              </a:extLst>
            </p:cNvPr>
            <p:cNvSpPr txBox="1"/>
            <p:nvPr/>
          </p:nvSpPr>
          <p:spPr>
            <a:xfrm rot="16200000">
              <a:off x="6666474" y="1974183"/>
              <a:ext cx="585991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A1178D89-219F-AF43-A393-63F56E06488A}"/>
                </a:ext>
              </a:extLst>
            </p:cNvPr>
            <p:cNvSpPr/>
            <p:nvPr/>
          </p:nvSpPr>
          <p:spPr>
            <a:xfrm>
              <a:off x="6367411" y="1214205"/>
              <a:ext cx="426877" cy="82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8004EF1F-05B9-264E-A959-3EF2AE8F28D3}"/>
                </a:ext>
              </a:extLst>
            </p:cNvPr>
            <p:cNvSpPr txBox="1"/>
            <p:nvPr/>
          </p:nvSpPr>
          <p:spPr>
            <a:xfrm rot="16200000">
              <a:off x="6203826" y="1514507"/>
              <a:ext cx="761130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2FD48036-FA1D-3744-A618-01DDD58D3293}"/>
                </a:ext>
              </a:extLst>
            </p:cNvPr>
            <p:cNvSpPr/>
            <p:nvPr/>
          </p:nvSpPr>
          <p:spPr>
            <a:xfrm>
              <a:off x="10676467" y="2095642"/>
              <a:ext cx="426877" cy="82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D45531A-EED7-F44C-B5A9-D7E06101C35A}"/>
                </a:ext>
              </a:extLst>
            </p:cNvPr>
            <p:cNvSpPr txBox="1"/>
            <p:nvPr/>
          </p:nvSpPr>
          <p:spPr>
            <a:xfrm rot="16200000">
              <a:off x="10512882" y="2395944"/>
              <a:ext cx="761130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8FADE01A-0763-944C-AE67-60302AEFD876}"/>
                </a:ext>
              </a:extLst>
            </p:cNvPr>
            <p:cNvSpPr/>
            <p:nvPr/>
          </p:nvSpPr>
          <p:spPr>
            <a:xfrm>
              <a:off x="10678997" y="1210564"/>
              <a:ext cx="426877" cy="82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0DF9907E-8B7A-CE4E-93D6-685935AFE1B8}"/>
                </a:ext>
              </a:extLst>
            </p:cNvPr>
            <p:cNvSpPr txBox="1"/>
            <p:nvPr/>
          </p:nvSpPr>
          <p:spPr>
            <a:xfrm rot="16200000">
              <a:off x="10515412" y="1510867"/>
              <a:ext cx="761130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9A3ED97B-883C-8349-9318-1CD0CC2638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99270" y="1364755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C5DD8BCD-7D3F-6E42-9977-6F4C8DE044D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605" y="2721033"/>
              <a:ext cx="25338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B12D8B6-F891-A444-BC65-6CF4BEA08877}"/>
                </a:ext>
              </a:extLst>
            </p:cNvPr>
            <p:cNvSpPr txBox="1"/>
            <p:nvPr/>
          </p:nvSpPr>
          <p:spPr>
            <a:xfrm rot="16200000">
              <a:off x="10244292" y="1974183"/>
              <a:ext cx="585991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E095136-4B25-C74E-A5CE-EB87A908C1C6}"/>
                </a:ext>
              </a:extLst>
            </p:cNvPr>
            <p:cNvSpPr/>
            <p:nvPr/>
          </p:nvSpPr>
          <p:spPr>
            <a:xfrm>
              <a:off x="7183608" y="1602698"/>
              <a:ext cx="422653" cy="1571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TLB</a:t>
              </a: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90EB33BB-9DB5-064C-AC23-4E3BAC2C5821}"/>
                </a:ext>
              </a:extLst>
            </p:cNvPr>
            <p:cNvSpPr/>
            <p:nvPr/>
          </p:nvSpPr>
          <p:spPr>
            <a:xfrm>
              <a:off x="7183608" y="1273077"/>
              <a:ext cx="422653" cy="324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94CBBD56-1E33-784D-81E8-0262BD54FBE3}"/>
                </a:ext>
              </a:extLst>
            </p:cNvPr>
            <p:cNvSpPr/>
            <p:nvPr/>
          </p:nvSpPr>
          <p:spPr>
            <a:xfrm>
              <a:off x="7183608" y="2365651"/>
              <a:ext cx="422653" cy="1571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TLB</a:t>
              </a: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06E3D41E-8EA2-A349-94A9-65B3FB35F4D7}"/>
                </a:ext>
              </a:extLst>
            </p:cNvPr>
            <p:cNvSpPr/>
            <p:nvPr/>
          </p:nvSpPr>
          <p:spPr>
            <a:xfrm>
              <a:off x="7183608" y="2522744"/>
              <a:ext cx="422653" cy="324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03A6B7DE-8E7B-464F-AA08-5C81F1E73906}"/>
                </a:ext>
              </a:extLst>
            </p:cNvPr>
            <p:cNvSpPr/>
            <p:nvPr/>
          </p:nvSpPr>
          <p:spPr>
            <a:xfrm>
              <a:off x="7183608" y="1947610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AB1C7FB2-A953-DC46-895E-F92D510CF935}"/>
                </a:ext>
              </a:extLst>
            </p:cNvPr>
            <p:cNvSpPr/>
            <p:nvPr/>
          </p:nvSpPr>
          <p:spPr>
            <a:xfrm>
              <a:off x="7183608" y="2091700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A6B1C859-B9C3-2043-9CF1-DA585C2EA470}"/>
                </a:ext>
              </a:extLst>
            </p:cNvPr>
            <p:cNvSpPr/>
            <p:nvPr/>
          </p:nvSpPr>
          <p:spPr>
            <a:xfrm>
              <a:off x="7675839" y="1269037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D698D2E5-A961-3E4B-90BA-72DC546E6BDC}"/>
                </a:ext>
              </a:extLst>
            </p:cNvPr>
            <p:cNvSpPr/>
            <p:nvPr/>
          </p:nvSpPr>
          <p:spPr>
            <a:xfrm>
              <a:off x="7675839" y="1401007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1FB70BE6-942C-F34D-9C75-59F41AA20CEA}"/>
                </a:ext>
              </a:extLst>
            </p:cNvPr>
            <p:cNvSpPr/>
            <p:nvPr/>
          </p:nvSpPr>
          <p:spPr>
            <a:xfrm>
              <a:off x="7675839" y="1537017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1B18AE73-E9CB-0E4F-A94A-72EF44626F91}"/>
                </a:ext>
              </a:extLst>
            </p:cNvPr>
            <p:cNvSpPr/>
            <p:nvPr/>
          </p:nvSpPr>
          <p:spPr>
            <a:xfrm>
              <a:off x="7675839" y="1668987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34556055-D091-6745-A014-E18A7033BA31}"/>
                </a:ext>
              </a:extLst>
            </p:cNvPr>
            <p:cNvSpPr/>
            <p:nvPr/>
          </p:nvSpPr>
          <p:spPr>
            <a:xfrm>
              <a:off x="7675839" y="180277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76CE6CB6-FE89-394D-A5D8-9BC7E7947F65}"/>
                </a:ext>
              </a:extLst>
            </p:cNvPr>
            <p:cNvSpPr/>
            <p:nvPr/>
          </p:nvSpPr>
          <p:spPr>
            <a:xfrm>
              <a:off x="7675839" y="193474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500C6A49-5EB0-B04C-A51C-F30FD1894A7E}"/>
                </a:ext>
              </a:extLst>
            </p:cNvPr>
            <p:cNvSpPr/>
            <p:nvPr/>
          </p:nvSpPr>
          <p:spPr>
            <a:xfrm>
              <a:off x="7675839" y="207075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796B5CD7-8DC2-064A-ADAE-D5D5D430ECBF}"/>
                </a:ext>
              </a:extLst>
            </p:cNvPr>
            <p:cNvSpPr/>
            <p:nvPr/>
          </p:nvSpPr>
          <p:spPr>
            <a:xfrm>
              <a:off x="7675839" y="220272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51C1C686-C10D-EA4C-9389-3488A4047C10}"/>
                </a:ext>
              </a:extLst>
            </p:cNvPr>
            <p:cNvSpPr/>
            <p:nvPr/>
          </p:nvSpPr>
          <p:spPr>
            <a:xfrm>
              <a:off x="7675839" y="2337470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89E8556-EE6E-B840-9C13-626F275C700C}"/>
                </a:ext>
              </a:extLst>
            </p:cNvPr>
            <p:cNvSpPr/>
            <p:nvPr/>
          </p:nvSpPr>
          <p:spPr>
            <a:xfrm>
              <a:off x="7675839" y="2469440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78ADBC69-FC3C-364E-87B5-98C5599903BA}"/>
                </a:ext>
              </a:extLst>
            </p:cNvPr>
            <p:cNvSpPr/>
            <p:nvPr/>
          </p:nvSpPr>
          <p:spPr>
            <a:xfrm>
              <a:off x="7675839" y="273367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C59473A7-355E-8A4B-8017-3198B2867DA9}"/>
                </a:ext>
              </a:extLst>
            </p:cNvPr>
            <p:cNvSpPr/>
            <p:nvPr/>
          </p:nvSpPr>
          <p:spPr>
            <a:xfrm>
              <a:off x="7675839" y="2603046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CD1426B2-AF08-E346-860C-D306A5144E75}"/>
                </a:ext>
              </a:extLst>
            </p:cNvPr>
            <p:cNvSpPr/>
            <p:nvPr/>
          </p:nvSpPr>
          <p:spPr>
            <a:xfrm flipH="1">
              <a:off x="9888588" y="1605530"/>
              <a:ext cx="422653" cy="1571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TLB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0D2CDC6-4CAB-D44A-B328-DB324FFE0A40}"/>
                </a:ext>
              </a:extLst>
            </p:cNvPr>
            <p:cNvSpPr/>
            <p:nvPr/>
          </p:nvSpPr>
          <p:spPr>
            <a:xfrm flipH="1">
              <a:off x="9888588" y="1275909"/>
              <a:ext cx="422653" cy="324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E05C76C3-F069-DF4E-B405-9A0410D12E24}"/>
                </a:ext>
              </a:extLst>
            </p:cNvPr>
            <p:cNvSpPr/>
            <p:nvPr/>
          </p:nvSpPr>
          <p:spPr>
            <a:xfrm flipH="1">
              <a:off x="9888588" y="2369036"/>
              <a:ext cx="422653" cy="1571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TLB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89BE23E-4EEE-C44C-907B-C9BF4E823B94}"/>
                </a:ext>
              </a:extLst>
            </p:cNvPr>
            <p:cNvSpPr/>
            <p:nvPr/>
          </p:nvSpPr>
          <p:spPr>
            <a:xfrm flipH="1">
              <a:off x="9888588" y="2525576"/>
              <a:ext cx="422653" cy="324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D908A347-0F37-D348-9BD2-75857A034AB0}"/>
                </a:ext>
              </a:extLst>
            </p:cNvPr>
            <p:cNvSpPr/>
            <p:nvPr/>
          </p:nvSpPr>
          <p:spPr>
            <a:xfrm flipH="1">
              <a:off x="9888588" y="1950442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990F6385-0C8A-C24F-848E-2E7DE316DFF4}"/>
                </a:ext>
              </a:extLst>
            </p:cNvPr>
            <p:cNvSpPr/>
            <p:nvPr/>
          </p:nvSpPr>
          <p:spPr>
            <a:xfrm flipH="1">
              <a:off x="9888588" y="2094532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FFEB1EC3-1114-4C4B-BA6B-DF8E6114AC38}"/>
                </a:ext>
              </a:extLst>
            </p:cNvPr>
            <p:cNvSpPr/>
            <p:nvPr/>
          </p:nvSpPr>
          <p:spPr>
            <a:xfrm flipH="1">
              <a:off x="9402148" y="1271869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2FCEF62E-9206-1943-8F98-475EFD8BECB4}"/>
                </a:ext>
              </a:extLst>
            </p:cNvPr>
            <p:cNvSpPr/>
            <p:nvPr/>
          </p:nvSpPr>
          <p:spPr>
            <a:xfrm flipH="1">
              <a:off x="9402148" y="1403839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99A8A425-55FF-8041-A4EF-00D898CEAF67}"/>
                </a:ext>
              </a:extLst>
            </p:cNvPr>
            <p:cNvSpPr/>
            <p:nvPr/>
          </p:nvSpPr>
          <p:spPr>
            <a:xfrm flipH="1">
              <a:off x="9402148" y="1539849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D594F251-FAD5-7C4D-BCE8-542596802050}"/>
                </a:ext>
              </a:extLst>
            </p:cNvPr>
            <p:cNvSpPr/>
            <p:nvPr/>
          </p:nvSpPr>
          <p:spPr>
            <a:xfrm flipH="1">
              <a:off x="9402148" y="1671819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0EE17526-2A9E-254A-9CC0-B4E669A7760A}"/>
                </a:ext>
              </a:extLst>
            </p:cNvPr>
            <p:cNvSpPr/>
            <p:nvPr/>
          </p:nvSpPr>
          <p:spPr>
            <a:xfrm flipH="1">
              <a:off x="9402148" y="180560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3435D13B-5C28-C54C-963A-192D17827AEE}"/>
                </a:ext>
              </a:extLst>
            </p:cNvPr>
            <p:cNvSpPr/>
            <p:nvPr/>
          </p:nvSpPr>
          <p:spPr>
            <a:xfrm flipH="1">
              <a:off x="9402148" y="193757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104C5BD-EA43-3B43-AC74-7921F78DF05D}"/>
                </a:ext>
              </a:extLst>
            </p:cNvPr>
            <p:cNvSpPr/>
            <p:nvPr/>
          </p:nvSpPr>
          <p:spPr>
            <a:xfrm flipH="1">
              <a:off x="9402148" y="207358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F0EF266E-7773-DE45-83B1-C37927DCBE47}"/>
                </a:ext>
              </a:extLst>
            </p:cNvPr>
            <p:cNvSpPr/>
            <p:nvPr/>
          </p:nvSpPr>
          <p:spPr>
            <a:xfrm flipH="1">
              <a:off x="9402148" y="220555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3D9F49DE-B50C-3A45-B6DA-FD22F31B92BC}"/>
                </a:ext>
              </a:extLst>
            </p:cNvPr>
            <p:cNvSpPr/>
            <p:nvPr/>
          </p:nvSpPr>
          <p:spPr>
            <a:xfrm flipH="1">
              <a:off x="9402148" y="2340302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16540BE2-7BD8-2747-9245-E6398F6682D2}"/>
                </a:ext>
              </a:extLst>
            </p:cNvPr>
            <p:cNvSpPr/>
            <p:nvPr/>
          </p:nvSpPr>
          <p:spPr>
            <a:xfrm flipH="1">
              <a:off x="9402148" y="2472272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10920304-CCFD-2447-815E-79729168467F}"/>
                </a:ext>
              </a:extLst>
            </p:cNvPr>
            <p:cNvSpPr/>
            <p:nvPr/>
          </p:nvSpPr>
          <p:spPr>
            <a:xfrm flipH="1">
              <a:off x="9402148" y="273650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6692E518-86BB-264E-808E-DF4077BC6016}"/>
                </a:ext>
              </a:extLst>
            </p:cNvPr>
            <p:cNvSpPr/>
            <p:nvPr/>
          </p:nvSpPr>
          <p:spPr>
            <a:xfrm flipH="1">
              <a:off x="9402148" y="2605878"/>
              <a:ext cx="421283" cy="11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CB4FA55-EA94-5A4F-B941-9A428A07E08A}"/>
                </a:ext>
              </a:extLst>
            </p:cNvPr>
            <p:cNvSpPr/>
            <p:nvPr/>
          </p:nvSpPr>
          <p:spPr>
            <a:xfrm>
              <a:off x="7183608" y="2249324"/>
              <a:ext cx="422653" cy="1115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MMU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0C1B662-6DE2-F644-8786-CEF6BD974CAE}"/>
                </a:ext>
              </a:extLst>
            </p:cNvPr>
            <p:cNvSpPr/>
            <p:nvPr/>
          </p:nvSpPr>
          <p:spPr>
            <a:xfrm>
              <a:off x="7183608" y="1758822"/>
              <a:ext cx="422653" cy="1115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MMU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D6F33A6-7F60-3746-BE13-93A9868D9708}"/>
                </a:ext>
              </a:extLst>
            </p:cNvPr>
            <p:cNvSpPr/>
            <p:nvPr/>
          </p:nvSpPr>
          <p:spPr>
            <a:xfrm>
              <a:off x="9888588" y="1765105"/>
              <a:ext cx="422653" cy="1115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MMU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BC3BD9A-7379-804F-A495-55874CF262A3}"/>
                </a:ext>
              </a:extLst>
            </p:cNvPr>
            <p:cNvSpPr/>
            <p:nvPr/>
          </p:nvSpPr>
          <p:spPr>
            <a:xfrm>
              <a:off x="9888588" y="2259084"/>
              <a:ext cx="422653" cy="1115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MMU</a:t>
              </a: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A55E8494-FC87-4040-8075-497C4FA988EB}"/>
                </a:ext>
              </a:extLst>
            </p:cNvPr>
            <p:cNvSpPr/>
            <p:nvPr/>
          </p:nvSpPr>
          <p:spPr>
            <a:xfrm flipH="1">
              <a:off x="8184104" y="1392994"/>
              <a:ext cx="1146952" cy="14538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Cores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Interconnect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254" name="Left-Right Arrow 253">
              <a:extLst>
                <a:ext uri="{FF2B5EF4-FFF2-40B4-BE49-F238E27FC236}">
                  <a16:creationId xmlns:a16="http://schemas.microsoft.com/office/drawing/2014/main" id="{76119330-9527-D44B-A1F5-454316FA99ED}"/>
                </a:ext>
              </a:extLst>
            </p:cNvPr>
            <p:cNvSpPr/>
            <p:nvPr/>
          </p:nvSpPr>
          <p:spPr>
            <a:xfrm rot="5400000">
              <a:off x="2987895" y="734885"/>
              <a:ext cx="472050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F6E7CE-C023-9741-A157-16EAFB1CF9B7}"/>
                </a:ext>
              </a:extLst>
            </p:cNvPr>
            <p:cNvSpPr txBox="1"/>
            <p:nvPr/>
          </p:nvSpPr>
          <p:spPr>
            <a:xfrm>
              <a:off x="3102144" y="670988"/>
              <a:ext cx="162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PCIE/</a:t>
              </a: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GPU, NIC, SDD/HDD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D555584-9101-5C40-8967-78D6B940B59D}"/>
                </a:ext>
              </a:extLst>
            </p:cNvPr>
            <p:cNvSpPr/>
            <p:nvPr/>
          </p:nvSpPr>
          <p:spPr>
            <a:xfrm flipH="1">
              <a:off x="3249805" y="1282659"/>
              <a:ext cx="559732" cy="9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IOMMU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BA7F2CB-C62A-DF40-AB2B-0927E883FD95}"/>
                </a:ext>
              </a:extLst>
            </p:cNvPr>
            <p:cNvSpPr/>
            <p:nvPr/>
          </p:nvSpPr>
          <p:spPr>
            <a:xfrm flipH="1">
              <a:off x="2662585" y="1282659"/>
              <a:ext cx="559732" cy="9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DMA</a:t>
              </a:r>
            </a:p>
          </p:txBody>
        </p:sp>
        <p:sp>
          <p:nvSpPr>
            <p:cNvPr id="261" name="Left-Right Arrow 260">
              <a:extLst>
                <a:ext uri="{FF2B5EF4-FFF2-40B4-BE49-F238E27FC236}">
                  <a16:creationId xmlns:a16="http://schemas.microsoft.com/office/drawing/2014/main" id="{2CEAA9DE-C90E-9D40-B64D-7E49EC7047B5}"/>
                </a:ext>
              </a:extLst>
            </p:cNvPr>
            <p:cNvSpPr/>
            <p:nvPr/>
          </p:nvSpPr>
          <p:spPr>
            <a:xfrm rot="5400000">
              <a:off x="8509665" y="724996"/>
              <a:ext cx="472050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0A05BFC-D53F-BE4D-A899-8B5722FA1680}"/>
                </a:ext>
              </a:extLst>
            </p:cNvPr>
            <p:cNvSpPr txBox="1"/>
            <p:nvPr/>
          </p:nvSpPr>
          <p:spPr>
            <a:xfrm>
              <a:off x="8623914" y="661099"/>
              <a:ext cx="162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PCIE/</a:t>
              </a: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GPU, NIC, SDD/HDD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96FE6AB-DEE3-9842-9D03-33B9C26C2818}"/>
                </a:ext>
              </a:extLst>
            </p:cNvPr>
            <p:cNvSpPr/>
            <p:nvPr/>
          </p:nvSpPr>
          <p:spPr>
            <a:xfrm flipH="1">
              <a:off x="8771575" y="1272770"/>
              <a:ext cx="559732" cy="9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IOMMU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61BB4F0-D62D-E040-82F0-37A7A8FC38AC}"/>
                </a:ext>
              </a:extLst>
            </p:cNvPr>
            <p:cNvSpPr/>
            <p:nvPr/>
          </p:nvSpPr>
          <p:spPr>
            <a:xfrm flipH="1">
              <a:off x="8184355" y="1272770"/>
              <a:ext cx="559732" cy="9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122</Words>
  <Application>Microsoft Macintosh PowerPoint</Application>
  <PresentationFormat>Widescreen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Jevdjic</cp:lastModifiedBy>
  <cp:revision>33</cp:revision>
  <dcterms:created xsi:type="dcterms:W3CDTF">2018-07-23T15:08:15Z</dcterms:created>
  <dcterms:modified xsi:type="dcterms:W3CDTF">2018-12-03T19:45:52Z</dcterms:modified>
</cp:coreProperties>
</file>