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CD"/>
    <a:srgbClr val="0026C4"/>
    <a:srgbClr val="FFC6C4"/>
    <a:srgbClr val="FFA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780"/>
  </p:normalViewPr>
  <p:slideViewPr>
    <p:cSldViewPr snapToGrid="0" snapToObjects="1">
      <p:cViewPr>
        <p:scale>
          <a:sx n="137" d="100"/>
          <a:sy n="137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9CF408-EB42-DC46-9010-27A7E90043AF}"/>
              </a:ext>
            </a:extLst>
          </p:cNvPr>
          <p:cNvGrpSpPr/>
          <p:nvPr/>
        </p:nvGrpSpPr>
        <p:grpSpPr>
          <a:xfrm>
            <a:off x="855585" y="790355"/>
            <a:ext cx="8934959" cy="1944144"/>
            <a:chOff x="855585" y="790355"/>
            <a:chExt cx="8934959" cy="194414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11B733-1949-9148-B7DE-16C3C0CF0D0A}"/>
                </a:ext>
              </a:extLst>
            </p:cNvPr>
            <p:cNvSpPr/>
            <p:nvPr/>
          </p:nvSpPr>
          <p:spPr>
            <a:xfrm>
              <a:off x="1833177" y="1668220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21F073-F518-2F4F-BDDD-AE3BCFB092DC}"/>
                </a:ext>
              </a:extLst>
            </p:cNvPr>
            <p:cNvSpPr/>
            <p:nvPr/>
          </p:nvSpPr>
          <p:spPr>
            <a:xfrm>
              <a:off x="2057826" y="1668220"/>
              <a:ext cx="1418510" cy="22379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6F36D2-DBEC-364E-86D7-CF88E901E651}"/>
                </a:ext>
              </a:extLst>
            </p:cNvPr>
            <p:cNvSpPr/>
            <p:nvPr/>
          </p:nvSpPr>
          <p:spPr>
            <a:xfrm>
              <a:off x="3476336" y="1668220"/>
              <a:ext cx="885291" cy="223790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AEF03-A0E1-324C-BFC9-6AD44D2F558A}"/>
                </a:ext>
              </a:extLst>
            </p:cNvPr>
            <p:cNvSpPr/>
            <p:nvPr/>
          </p:nvSpPr>
          <p:spPr>
            <a:xfrm>
              <a:off x="4361628" y="1668220"/>
              <a:ext cx="1418510" cy="22379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209839-D217-AC46-83C6-9E4C8D3F526E}"/>
                </a:ext>
              </a:extLst>
            </p:cNvPr>
            <p:cNvSpPr/>
            <p:nvPr/>
          </p:nvSpPr>
          <p:spPr>
            <a:xfrm>
              <a:off x="5776955" y="1668220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DE62C8-6F4F-FD4F-88E8-FF11C78D8FD6}"/>
                </a:ext>
              </a:extLst>
            </p:cNvPr>
            <p:cNvSpPr/>
            <p:nvPr/>
          </p:nvSpPr>
          <p:spPr>
            <a:xfrm>
              <a:off x="5998421" y="1668220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CDCC29-D5DB-9245-AE3E-ABCC799DB9A5}"/>
                </a:ext>
              </a:extLst>
            </p:cNvPr>
            <p:cNvSpPr/>
            <p:nvPr/>
          </p:nvSpPr>
          <p:spPr>
            <a:xfrm>
              <a:off x="7416931" y="1668220"/>
              <a:ext cx="885291" cy="2237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E610B4-CE28-A245-AB8A-1F2D186959E3}"/>
                </a:ext>
              </a:extLst>
            </p:cNvPr>
            <p:cNvSpPr/>
            <p:nvPr/>
          </p:nvSpPr>
          <p:spPr>
            <a:xfrm>
              <a:off x="8288908" y="1668220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1FFEB3-358E-F04F-93BD-9FCB471B14FA}"/>
                </a:ext>
              </a:extLst>
            </p:cNvPr>
            <p:cNvSpPr/>
            <p:nvPr/>
          </p:nvSpPr>
          <p:spPr>
            <a:xfrm>
              <a:off x="1836360" y="1304379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A1367-D430-0147-8551-DACDB44BB6BB}"/>
                </a:ext>
              </a:extLst>
            </p:cNvPr>
            <p:cNvSpPr/>
            <p:nvPr/>
          </p:nvSpPr>
          <p:spPr>
            <a:xfrm>
              <a:off x="2057826" y="1304379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B7A578-8790-5E4F-8619-4CEF4C13D610}"/>
                </a:ext>
              </a:extLst>
            </p:cNvPr>
            <p:cNvSpPr/>
            <p:nvPr/>
          </p:nvSpPr>
          <p:spPr>
            <a:xfrm>
              <a:off x="3476336" y="1304379"/>
              <a:ext cx="885291" cy="2237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9543B0-AD1E-844E-A773-E75CFAE73C09}"/>
                </a:ext>
              </a:extLst>
            </p:cNvPr>
            <p:cNvSpPr/>
            <p:nvPr/>
          </p:nvSpPr>
          <p:spPr>
            <a:xfrm>
              <a:off x="4348313" y="1304379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0B0304-5262-2F46-861E-E743F991C7CF}"/>
                </a:ext>
              </a:extLst>
            </p:cNvPr>
            <p:cNvSpPr/>
            <p:nvPr/>
          </p:nvSpPr>
          <p:spPr>
            <a:xfrm>
              <a:off x="3247908" y="2051099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B9FB36-75ED-3C47-B2B5-EF2FECE61C1D}"/>
                </a:ext>
              </a:extLst>
            </p:cNvPr>
            <p:cNvSpPr/>
            <p:nvPr/>
          </p:nvSpPr>
          <p:spPr>
            <a:xfrm>
              <a:off x="1830074" y="2051099"/>
              <a:ext cx="1418510" cy="22379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FF43EA-DBBE-0647-B191-BAB9AAC6AFFF}"/>
                </a:ext>
              </a:extLst>
            </p:cNvPr>
            <p:cNvSpPr/>
            <p:nvPr/>
          </p:nvSpPr>
          <p:spPr>
            <a:xfrm>
              <a:off x="3468202" y="2051099"/>
              <a:ext cx="885291" cy="2237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46C859-CBD3-064D-BE4C-536375614E47}"/>
                </a:ext>
              </a:extLst>
            </p:cNvPr>
            <p:cNvSpPr/>
            <p:nvPr/>
          </p:nvSpPr>
          <p:spPr>
            <a:xfrm>
              <a:off x="4358308" y="2051099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5DD2E-8420-8643-B717-02B4CE847873}"/>
                </a:ext>
              </a:extLst>
            </p:cNvPr>
            <p:cNvSpPr/>
            <p:nvPr/>
          </p:nvSpPr>
          <p:spPr>
            <a:xfrm>
              <a:off x="3244958" y="2415975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9AA75CD-D336-7F48-808F-22361303488B}"/>
                </a:ext>
              </a:extLst>
            </p:cNvPr>
            <p:cNvSpPr/>
            <p:nvPr/>
          </p:nvSpPr>
          <p:spPr>
            <a:xfrm>
              <a:off x="1827124" y="2415975"/>
              <a:ext cx="1418510" cy="22379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D859DC0-1B80-CA45-91B3-F4850A9F56A9}"/>
                </a:ext>
              </a:extLst>
            </p:cNvPr>
            <p:cNvSpPr/>
            <p:nvPr/>
          </p:nvSpPr>
          <p:spPr>
            <a:xfrm>
              <a:off x="3465252" y="2415975"/>
              <a:ext cx="885291" cy="223790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3742CC-AEAE-FC4D-9455-8F54CB55F213}"/>
                </a:ext>
              </a:extLst>
            </p:cNvPr>
            <p:cNvSpPr/>
            <p:nvPr/>
          </p:nvSpPr>
          <p:spPr>
            <a:xfrm>
              <a:off x="4352742" y="2415975"/>
              <a:ext cx="224649" cy="22379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251FFC0-A581-104A-9057-F4531F285A8B}"/>
                </a:ext>
              </a:extLst>
            </p:cNvPr>
            <p:cNvSpPr/>
            <p:nvPr/>
          </p:nvSpPr>
          <p:spPr>
            <a:xfrm>
              <a:off x="5461406" y="2415975"/>
              <a:ext cx="1418510" cy="223790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1D695E6-F221-8E47-8A17-83383349C13A}"/>
                </a:ext>
              </a:extLst>
            </p:cNvPr>
            <p:cNvSpPr/>
            <p:nvPr/>
          </p:nvSpPr>
          <p:spPr>
            <a:xfrm>
              <a:off x="4573333" y="2415975"/>
              <a:ext cx="885291" cy="2237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41D6FA-A26A-B34A-8411-9874E587C9A8}"/>
                </a:ext>
              </a:extLst>
            </p:cNvPr>
            <p:cNvSpPr txBox="1"/>
            <p:nvPr/>
          </p:nvSpPr>
          <p:spPr>
            <a:xfrm>
              <a:off x="866379" y="1233944"/>
              <a:ext cx="1086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a) TLB Hit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Conventional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067582-B2F4-2D4B-A4A4-AFE9ECE9A2BC}"/>
                </a:ext>
              </a:extLst>
            </p:cNvPr>
            <p:cNvSpPr txBox="1"/>
            <p:nvPr/>
          </p:nvSpPr>
          <p:spPr>
            <a:xfrm>
              <a:off x="864821" y="1597785"/>
              <a:ext cx="1086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b) TLB Miss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Conventional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34E49B-1FDE-0949-8476-61533FDD7B2E}"/>
                </a:ext>
              </a:extLst>
            </p:cNvPr>
            <p:cNvSpPr txBox="1"/>
            <p:nvPr/>
          </p:nvSpPr>
          <p:spPr>
            <a:xfrm>
              <a:off x="864821" y="1958362"/>
              <a:ext cx="1086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c) TLB Hit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  DTRIM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5F71B-6CBB-134B-8BE7-DF88F2EE7178}"/>
                </a:ext>
              </a:extLst>
            </p:cNvPr>
            <p:cNvSpPr txBox="1"/>
            <p:nvPr/>
          </p:nvSpPr>
          <p:spPr>
            <a:xfrm>
              <a:off x="855585" y="2334389"/>
              <a:ext cx="1086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d) TLB Miss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   DTRIM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D27D7F-84C5-A047-8E7A-A0655817E383}"/>
                </a:ext>
              </a:extLst>
            </p:cNvPr>
            <p:cNvSpPr/>
            <p:nvPr/>
          </p:nvSpPr>
          <p:spPr>
            <a:xfrm>
              <a:off x="1010522" y="864564"/>
              <a:ext cx="405043" cy="24612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4AACDEE-4937-6647-9741-9791FF1411F5}"/>
                </a:ext>
              </a:extLst>
            </p:cNvPr>
            <p:cNvSpPr/>
            <p:nvPr/>
          </p:nvSpPr>
          <p:spPr>
            <a:xfrm>
              <a:off x="2262367" y="864564"/>
              <a:ext cx="405043" cy="24612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4122C0-2D78-AD42-9060-E1D99921EE59}"/>
                </a:ext>
              </a:extLst>
            </p:cNvPr>
            <p:cNvSpPr/>
            <p:nvPr/>
          </p:nvSpPr>
          <p:spPr>
            <a:xfrm>
              <a:off x="7019376" y="864564"/>
              <a:ext cx="405043" cy="246123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08AC76-1183-574F-9483-CE1F12E86EBE}"/>
                </a:ext>
              </a:extLst>
            </p:cNvPr>
            <p:cNvSpPr/>
            <p:nvPr/>
          </p:nvSpPr>
          <p:spPr>
            <a:xfrm>
              <a:off x="3816861" y="864564"/>
              <a:ext cx="405043" cy="24612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CA21BD-670B-644C-857F-7462791848C3}"/>
                </a:ext>
              </a:extLst>
            </p:cNvPr>
            <p:cNvSpPr/>
            <p:nvPr/>
          </p:nvSpPr>
          <p:spPr>
            <a:xfrm>
              <a:off x="8399247" y="864564"/>
              <a:ext cx="405043" cy="2461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0FFC72-69B9-1243-8F82-8DE054B419F7}"/>
                </a:ext>
              </a:extLst>
            </p:cNvPr>
            <p:cNvSpPr/>
            <p:nvPr/>
          </p:nvSpPr>
          <p:spPr>
            <a:xfrm>
              <a:off x="5415279" y="864564"/>
              <a:ext cx="405043" cy="24612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BB720B-7F91-FC4F-B266-773F9E3FC350}"/>
                </a:ext>
              </a:extLst>
            </p:cNvPr>
            <p:cNvSpPr txBox="1"/>
            <p:nvPr/>
          </p:nvSpPr>
          <p:spPr>
            <a:xfrm>
              <a:off x="7393505" y="790355"/>
              <a:ext cx="10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4CD885B-95A3-004D-AA01-C864E6204CBF}"/>
                </a:ext>
              </a:extLst>
            </p:cNvPr>
            <p:cNvSpPr txBox="1"/>
            <p:nvPr/>
          </p:nvSpPr>
          <p:spPr>
            <a:xfrm>
              <a:off x="2635816" y="790355"/>
              <a:ext cx="1321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1ACD303-F81A-DE4C-B09F-D0671960047C}"/>
                </a:ext>
              </a:extLst>
            </p:cNvPr>
            <p:cNvSpPr txBox="1"/>
            <p:nvPr/>
          </p:nvSpPr>
          <p:spPr>
            <a:xfrm>
              <a:off x="4209021" y="790355"/>
              <a:ext cx="1221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 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C26D6B-3D47-B546-A0D4-ECD3FCF7BC29}"/>
                </a:ext>
              </a:extLst>
            </p:cNvPr>
            <p:cNvSpPr txBox="1"/>
            <p:nvPr/>
          </p:nvSpPr>
          <p:spPr>
            <a:xfrm>
              <a:off x="5838126" y="798050"/>
              <a:ext cx="12667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/>
                <a:t>DRAM access </a:t>
              </a:r>
            </a:p>
            <a:p>
              <a:r>
                <a:rPr lang="en-US" sz="950" dirty="0"/>
                <a:t>(data &amp; translation)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8F893D-D9C3-0446-8F33-03BB66A7A3F1}"/>
                </a:ext>
              </a:extLst>
            </p:cNvPr>
            <p:cNvSpPr txBox="1"/>
            <p:nvPr/>
          </p:nvSpPr>
          <p:spPr>
            <a:xfrm>
              <a:off x="8785627" y="790355"/>
              <a:ext cx="1004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3B865D-7C98-7B46-8CB7-EA90A936AE2E}"/>
                </a:ext>
              </a:extLst>
            </p:cNvPr>
            <p:cNvSpPr txBox="1"/>
            <p:nvPr/>
          </p:nvSpPr>
          <p:spPr>
            <a:xfrm>
              <a:off x="1385024" y="790355"/>
              <a:ext cx="1132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TLB probe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92CE1-1EF1-3748-B86E-782ADBA2BE3E}"/>
                </a:ext>
              </a:extLst>
            </p:cNvPr>
            <p:cNvSpPr/>
            <p:nvPr/>
          </p:nvSpPr>
          <p:spPr>
            <a:xfrm>
              <a:off x="864822" y="794421"/>
              <a:ext cx="8925722" cy="396577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59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Jevdjic</cp:lastModifiedBy>
  <cp:revision>53</cp:revision>
  <dcterms:created xsi:type="dcterms:W3CDTF">2018-07-23T15:08:15Z</dcterms:created>
  <dcterms:modified xsi:type="dcterms:W3CDTF">2018-12-06T20:06:35Z</dcterms:modified>
</cp:coreProperties>
</file>