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9"/>
    <p:restoredTop sz="94754"/>
  </p:normalViewPr>
  <p:slideViewPr>
    <p:cSldViewPr snapToGrid="0" snapToObjects="1">
      <p:cViewPr>
        <p:scale>
          <a:sx n="138" d="100"/>
          <a:sy n="138" d="100"/>
        </p:scale>
        <p:origin x="3816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5FFB4-2D03-2A4C-8EBA-B5395FC1E79C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1D4BF-1037-1947-B8A4-5C583143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2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1D4BF-1037-1947-B8A4-5C58314318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5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6316-50AD-854A-9F7F-9AAC259DD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CD18A-6DC6-BD43-B9D6-F9F50D63C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00C31-1358-FF41-AE4D-CC7884F9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2B8F5-6E35-AE46-B02F-BA5F22CA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E014C-5F23-E34D-8A3D-4C1647D6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1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6E4F-9954-FB42-B09A-F675D482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0A438-B927-DB48-95A1-FD530A6D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999D7-F9AA-5848-AF6E-87D65333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E3FE1-01FE-3240-876A-E400B52C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2EC08-56B4-1944-A73C-19DE3143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9CAA7-1316-6040-9B86-B3925366C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E445C-B610-CB43-BF70-53E3C6F05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755E6-8DAC-BC42-9B53-C71CF957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EC12-BA24-9249-B0F2-1588EEAD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3B349-DD67-5340-880F-C5AB38E9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6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DAB5-4885-774F-8057-31BC479C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0B3D-14B8-9446-85F5-451F9503F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02AF-6D11-0F47-BFFC-5EDADB2B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E8991-3069-2140-8089-78B7447D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E447B-1486-E943-94BF-C51E12E0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1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8B45-17A2-8F4E-BE72-858BF9FE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42793-4700-3340-A725-B47F4B03B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AF05-0E86-FC48-B41D-4B8AA6C3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D0723-965A-4943-ABB8-BE544E66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830B-C234-2A47-90A9-CA8B53A0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9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58B6-89E8-6E40-83F7-5B04165E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C09A-E411-5646-827C-3B7CD3ACF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2A0CF-3195-0D47-B0F6-2E16DD4A2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D6F23-8077-BB4D-9D64-8A7654BF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8A0E1-F3AB-5E4C-94FC-750EF96F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AA1D8-6832-2048-AF43-7AD66D3D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1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F91D-57FE-BA49-951D-A0438A14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6BAC-C549-A24E-95D4-0F008A0C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3761E-AAAE-054E-A0A6-95F37EB14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DE8D7-1B27-F047-8F3E-F0CE79944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228CA-4311-6B43-915E-2B841DBB3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BE854-F102-7041-A176-9C950182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5A33E-ABBF-5D4F-8077-2E47E86C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51AEB-C5A9-C94C-9DCF-F907FED6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2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CD18-3E90-8943-96B5-3D025C8A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C1419-605E-F649-89B8-8DC5A481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BFF7C-BE32-2843-8679-EF21EAB4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EBECB-A256-274E-A4FF-C5C9EDD9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9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3F9FA-5699-9747-A8F3-6A1768B9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391E7-A66A-1F4B-B82A-02FE5704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B3F81-82C8-9D4B-BA0D-3574B70C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D737-987D-9046-ACBD-25D64963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28C6-46B3-BF42-B0A9-75377A1A1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89EB-07A3-0C40-859B-1E970FB7E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BF28B-1A08-674D-8A58-67FA4246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791CF-3557-FA42-9A70-FB153FE1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59F06-7E36-1A49-B96A-76257A90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4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BCEB-FEA0-A14C-806D-C7E463E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7BAEC-33E1-E04B-8F8D-7BEA0DC80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4D592-B316-FC47-8E8C-E08D93080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6AB89-2B29-6748-BE68-02EED1CD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CD6ED-FA25-024A-A482-FCE40AFA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4B56A-C479-CD44-8BD6-CB58C96B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A02C3-ED2A-BA4B-8A3D-DFB40BEE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6E0B9-79EE-5B47-B1AA-72F0C53AE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51C06-414C-4E48-AA3E-F5A616A5A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BC32C-BAD4-7F49-8591-B24BECDFB9F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8885-0065-0844-A1C0-398137E68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E30CA-73CC-BE40-B496-72C2F86EA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8030291-A1D7-1C48-937B-D1FB5BD7FF42}"/>
              </a:ext>
            </a:extLst>
          </p:cNvPr>
          <p:cNvGrpSpPr/>
          <p:nvPr/>
        </p:nvGrpSpPr>
        <p:grpSpPr>
          <a:xfrm>
            <a:off x="1043083" y="794421"/>
            <a:ext cx="8700883" cy="1910421"/>
            <a:chOff x="1043083" y="794421"/>
            <a:chExt cx="8700883" cy="19104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A00E2C2-02F5-4341-BE8E-04C904A353CA}"/>
                </a:ext>
              </a:extLst>
            </p:cNvPr>
            <p:cNvGrpSpPr/>
            <p:nvPr/>
          </p:nvGrpSpPr>
          <p:grpSpPr>
            <a:xfrm>
              <a:off x="1833177" y="1668220"/>
              <a:ext cx="7874241" cy="223790"/>
              <a:chOff x="1507637" y="3384823"/>
              <a:chExt cx="9927673" cy="162532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411B733-1949-9148-B7DE-16C3C0CF0D0A}"/>
                  </a:ext>
                </a:extLst>
              </p:cNvPr>
              <p:cNvSpPr/>
              <p:nvPr/>
            </p:nvSpPr>
            <p:spPr>
              <a:xfrm>
                <a:off x="1507637" y="3384823"/>
                <a:ext cx="283233" cy="162532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21F073-F518-2F4F-BDDD-AE3BCFB092DC}"/>
                  </a:ext>
                </a:extLst>
              </p:cNvPr>
              <p:cNvSpPr/>
              <p:nvPr/>
            </p:nvSpPr>
            <p:spPr>
              <a:xfrm>
                <a:off x="1790870" y="3384823"/>
                <a:ext cx="1788427" cy="162532"/>
              </a:xfrm>
              <a:prstGeom prst="rect">
                <a:avLst/>
              </a:prstGeom>
              <a:pattFill prst="wdDnDiag">
                <a:fgClr>
                  <a:srgbClr val="00B05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B6F36D2-DBEC-364E-86D7-CF88E901E651}"/>
                  </a:ext>
                </a:extLst>
              </p:cNvPr>
              <p:cNvSpPr/>
              <p:nvPr/>
            </p:nvSpPr>
            <p:spPr>
              <a:xfrm>
                <a:off x="3579297" y="3384823"/>
                <a:ext cx="1116156" cy="162532"/>
              </a:xfrm>
              <a:prstGeom prst="rect">
                <a:avLst/>
              </a:prstGeom>
              <a:pattFill prst="wdDnDiag">
                <a:fgClr>
                  <a:srgbClr val="0070C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D9AEF03-A0E1-324C-BFC9-6AD44D2F558A}"/>
                  </a:ext>
                </a:extLst>
              </p:cNvPr>
              <p:cNvSpPr/>
              <p:nvPr/>
            </p:nvSpPr>
            <p:spPr>
              <a:xfrm>
                <a:off x="4695453" y="3384823"/>
                <a:ext cx="1788427" cy="162532"/>
              </a:xfrm>
              <a:prstGeom prst="rect">
                <a:avLst/>
              </a:prstGeom>
              <a:pattFill prst="wdDnDiag">
                <a:fgClr>
                  <a:srgbClr val="00B05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B209839-D217-AC46-83C6-9E4C8D3F526E}"/>
                  </a:ext>
                </a:extLst>
              </p:cNvPr>
              <p:cNvSpPr/>
              <p:nvPr/>
            </p:nvSpPr>
            <p:spPr>
              <a:xfrm>
                <a:off x="6479867" y="3384823"/>
                <a:ext cx="283233" cy="162532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5DE62C8-6F4F-FD4F-88E8-FF11C78D8FD6}"/>
                  </a:ext>
                </a:extLst>
              </p:cNvPr>
              <p:cNvSpPr/>
              <p:nvPr/>
            </p:nvSpPr>
            <p:spPr>
              <a:xfrm>
                <a:off x="6759087" y="3384823"/>
                <a:ext cx="1788427" cy="162532"/>
              </a:xfrm>
              <a:prstGeom prst="rect">
                <a:avLst/>
              </a:prstGeom>
              <a:pattFill prst="wdUpDiag">
                <a:fgClr>
                  <a:srgbClr val="00B05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FCDCC29-D5DB-9245-AE3E-ABCC799DB9A5}"/>
                  </a:ext>
                </a:extLst>
              </p:cNvPr>
              <p:cNvSpPr/>
              <p:nvPr/>
            </p:nvSpPr>
            <p:spPr>
              <a:xfrm>
                <a:off x="8547514" y="3384823"/>
                <a:ext cx="1116156" cy="162532"/>
              </a:xfrm>
              <a:prstGeom prst="rect">
                <a:avLst/>
              </a:prstGeom>
              <a:pattFill prst="wdUpDiag">
                <a:fgClr>
                  <a:srgbClr val="0070C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7E610B4-CE28-A245-AB8A-1F2D186959E3}"/>
                  </a:ext>
                </a:extLst>
              </p:cNvPr>
              <p:cNvSpPr/>
              <p:nvPr/>
            </p:nvSpPr>
            <p:spPr>
              <a:xfrm>
                <a:off x="9646883" y="3384823"/>
                <a:ext cx="1788427" cy="162532"/>
              </a:xfrm>
              <a:prstGeom prst="rect">
                <a:avLst/>
              </a:prstGeom>
              <a:pattFill prst="wdUpDiag">
                <a:fgClr>
                  <a:srgbClr val="00B05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D840A3F-6A3C-0D4A-81F5-E8EC0235FB9B}"/>
                </a:ext>
              </a:extLst>
            </p:cNvPr>
            <p:cNvGrpSpPr/>
            <p:nvPr/>
          </p:nvGrpSpPr>
          <p:grpSpPr>
            <a:xfrm>
              <a:off x="1836360" y="1304379"/>
              <a:ext cx="3930463" cy="223790"/>
              <a:chOff x="1511650" y="2931015"/>
              <a:chExt cx="4955443" cy="162532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11FFEB3-358E-F04F-93BD-9FCB471B14FA}"/>
                  </a:ext>
                </a:extLst>
              </p:cNvPr>
              <p:cNvSpPr/>
              <p:nvPr/>
            </p:nvSpPr>
            <p:spPr>
              <a:xfrm>
                <a:off x="1511650" y="2931015"/>
                <a:ext cx="283233" cy="162532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69A1367-D430-0147-8551-DACDB44BB6BB}"/>
                  </a:ext>
                </a:extLst>
              </p:cNvPr>
              <p:cNvSpPr/>
              <p:nvPr/>
            </p:nvSpPr>
            <p:spPr>
              <a:xfrm>
                <a:off x="1790870" y="2931015"/>
                <a:ext cx="1788427" cy="162532"/>
              </a:xfrm>
              <a:prstGeom prst="rect">
                <a:avLst/>
              </a:prstGeom>
              <a:pattFill prst="wdUpDiag">
                <a:fgClr>
                  <a:srgbClr val="00B05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0B7A578-8790-5E4F-8619-4CEF4C13D610}"/>
                  </a:ext>
                </a:extLst>
              </p:cNvPr>
              <p:cNvSpPr/>
              <p:nvPr/>
            </p:nvSpPr>
            <p:spPr>
              <a:xfrm>
                <a:off x="3579297" y="2931015"/>
                <a:ext cx="1116156" cy="162532"/>
              </a:xfrm>
              <a:prstGeom prst="rect">
                <a:avLst/>
              </a:prstGeom>
              <a:pattFill prst="wdUpDiag">
                <a:fgClr>
                  <a:srgbClr val="0070C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39543B0-AD1E-844E-A773-E75CFAE73C09}"/>
                  </a:ext>
                </a:extLst>
              </p:cNvPr>
              <p:cNvSpPr/>
              <p:nvPr/>
            </p:nvSpPr>
            <p:spPr>
              <a:xfrm>
                <a:off x="4678666" y="2931015"/>
                <a:ext cx="1788427" cy="162532"/>
              </a:xfrm>
              <a:prstGeom prst="rect">
                <a:avLst/>
              </a:prstGeom>
              <a:pattFill prst="wdUpDiag">
                <a:fgClr>
                  <a:srgbClr val="00B05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7293C6-154B-9847-8043-71BF8101F4BA}"/>
                </a:ext>
              </a:extLst>
            </p:cNvPr>
            <p:cNvGrpSpPr/>
            <p:nvPr/>
          </p:nvGrpSpPr>
          <p:grpSpPr>
            <a:xfrm>
              <a:off x="1830074" y="2051099"/>
              <a:ext cx="3946744" cy="223790"/>
              <a:chOff x="1503725" y="3835317"/>
              <a:chExt cx="4975970" cy="162532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C0B0304-5262-2F46-861E-E743F991C7CF}"/>
                  </a:ext>
                </a:extLst>
              </p:cNvPr>
              <p:cNvSpPr/>
              <p:nvPr/>
            </p:nvSpPr>
            <p:spPr>
              <a:xfrm>
                <a:off x="3291300" y="3835317"/>
                <a:ext cx="283233" cy="162532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0B9FB36-75ED-3C47-B2B5-EF2FECE61C1D}"/>
                  </a:ext>
                </a:extLst>
              </p:cNvPr>
              <p:cNvSpPr/>
              <p:nvPr/>
            </p:nvSpPr>
            <p:spPr>
              <a:xfrm>
                <a:off x="1503725" y="3835317"/>
                <a:ext cx="1788427" cy="162532"/>
              </a:xfrm>
              <a:prstGeom prst="rect">
                <a:avLst/>
              </a:prstGeom>
              <a:pattFill prst="openDmnd">
                <a:fgClr>
                  <a:srgbClr val="00B05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57FF43EA-DBBE-0647-B191-BAB9AAC6AFFF}"/>
                  </a:ext>
                </a:extLst>
              </p:cNvPr>
              <p:cNvSpPr/>
              <p:nvPr/>
            </p:nvSpPr>
            <p:spPr>
              <a:xfrm>
                <a:off x="3569041" y="3835317"/>
                <a:ext cx="1116156" cy="162532"/>
              </a:xfrm>
              <a:prstGeom prst="rect">
                <a:avLst/>
              </a:prstGeom>
              <a:pattFill prst="wdUpDiag">
                <a:fgClr>
                  <a:srgbClr val="0070C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946C859-CBD3-064D-BE4C-536375614E47}"/>
                  </a:ext>
                </a:extLst>
              </p:cNvPr>
              <p:cNvSpPr/>
              <p:nvPr/>
            </p:nvSpPr>
            <p:spPr>
              <a:xfrm>
                <a:off x="4691268" y="3835317"/>
                <a:ext cx="1788427" cy="162532"/>
              </a:xfrm>
              <a:prstGeom prst="rect">
                <a:avLst/>
              </a:prstGeom>
              <a:pattFill prst="wdUpDiag">
                <a:fgClr>
                  <a:srgbClr val="00B05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B31FFE2-7269-EC4A-A407-C028C4F79F8E}"/>
                </a:ext>
              </a:extLst>
            </p:cNvPr>
            <p:cNvGrpSpPr/>
            <p:nvPr/>
          </p:nvGrpSpPr>
          <p:grpSpPr>
            <a:xfrm>
              <a:off x="1827124" y="2415975"/>
              <a:ext cx="5052792" cy="223790"/>
              <a:chOff x="1511650" y="4380444"/>
              <a:chExt cx="6370451" cy="162532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6E5DD2E-8420-8643-B717-02B4CE847873}"/>
                  </a:ext>
                </a:extLst>
              </p:cNvPr>
              <p:cNvSpPr/>
              <p:nvPr/>
            </p:nvSpPr>
            <p:spPr>
              <a:xfrm>
                <a:off x="3299225" y="4380444"/>
                <a:ext cx="283233" cy="162532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9AA75CD-D336-7F48-808F-22361303488B}"/>
                  </a:ext>
                </a:extLst>
              </p:cNvPr>
              <p:cNvSpPr/>
              <p:nvPr/>
            </p:nvSpPr>
            <p:spPr>
              <a:xfrm>
                <a:off x="1511650" y="4380444"/>
                <a:ext cx="1788427" cy="162532"/>
              </a:xfrm>
              <a:prstGeom prst="rect">
                <a:avLst/>
              </a:prstGeom>
              <a:pattFill prst="openDmnd">
                <a:fgClr>
                  <a:srgbClr val="00B05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D859DC0-1B80-CA45-91B3-F4850A9F56A9}"/>
                  </a:ext>
                </a:extLst>
              </p:cNvPr>
              <p:cNvSpPr/>
              <p:nvPr/>
            </p:nvSpPr>
            <p:spPr>
              <a:xfrm>
                <a:off x="3576966" y="4380444"/>
                <a:ext cx="1116156" cy="162532"/>
              </a:xfrm>
              <a:prstGeom prst="rect">
                <a:avLst/>
              </a:prstGeom>
              <a:pattFill prst="wdDnDiag">
                <a:fgClr>
                  <a:srgbClr val="0070C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13742CC-AEAE-FC4D-9455-8F54CB55F213}"/>
                  </a:ext>
                </a:extLst>
              </p:cNvPr>
              <p:cNvSpPr/>
              <p:nvPr/>
            </p:nvSpPr>
            <p:spPr>
              <a:xfrm>
                <a:off x="4695895" y="4380444"/>
                <a:ext cx="283233" cy="162532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251FFC0-A581-104A-9057-F4531F285A8B}"/>
                  </a:ext>
                </a:extLst>
              </p:cNvPr>
              <p:cNvSpPr/>
              <p:nvPr/>
            </p:nvSpPr>
            <p:spPr>
              <a:xfrm>
                <a:off x="6093674" y="4380444"/>
                <a:ext cx="1788427" cy="162532"/>
              </a:xfrm>
              <a:prstGeom prst="rect">
                <a:avLst/>
              </a:prstGeom>
              <a:pattFill prst="wdUpDiag">
                <a:fgClr>
                  <a:srgbClr val="00B05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1D695E6-F221-8E47-8A17-83383349C13A}"/>
                  </a:ext>
                </a:extLst>
              </p:cNvPr>
              <p:cNvSpPr/>
              <p:nvPr/>
            </p:nvSpPr>
            <p:spPr>
              <a:xfrm>
                <a:off x="4974011" y="4380444"/>
                <a:ext cx="1116156" cy="162532"/>
              </a:xfrm>
              <a:prstGeom prst="rect">
                <a:avLst/>
              </a:prstGeom>
              <a:pattFill prst="wdUpDiag">
                <a:fgClr>
                  <a:srgbClr val="0070C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541D6FA-A26A-B34A-8411-9874E587C9A8}"/>
                </a:ext>
              </a:extLst>
            </p:cNvPr>
            <p:cNvSpPr txBox="1"/>
            <p:nvPr/>
          </p:nvSpPr>
          <p:spPr>
            <a:xfrm>
              <a:off x="1053877" y="1254692"/>
              <a:ext cx="1086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a) TLB Hit</a:t>
              </a:r>
            </a:p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 Conventional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8067582-B2F4-2D4B-A4A4-AFE9ECE9A2BC}"/>
                </a:ext>
              </a:extLst>
            </p:cNvPr>
            <p:cNvSpPr txBox="1"/>
            <p:nvPr/>
          </p:nvSpPr>
          <p:spPr>
            <a:xfrm>
              <a:off x="1052319" y="1618533"/>
              <a:ext cx="1086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b) TLB Miss</a:t>
              </a:r>
            </a:p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 Conventional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734E49B-1FDE-0949-8476-61533FDD7B2E}"/>
                </a:ext>
              </a:extLst>
            </p:cNvPr>
            <p:cNvSpPr txBox="1"/>
            <p:nvPr/>
          </p:nvSpPr>
          <p:spPr>
            <a:xfrm>
              <a:off x="1052319" y="2001412"/>
              <a:ext cx="1086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c) TLB Hit</a:t>
              </a:r>
            </a:p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   </a:t>
              </a:r>
              <a:r>
                <a:rPr lang="en-US" sz="8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SpryVM</a:t>
              </a:r>
              <a:endParaRPr lang="en-US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0A5F71B-6CBB-134B-8BE7-DF88F2EE7178}"/>
                </a:ext>
              </a:extLst>
            </p:cNvPr>
            <p:cNvSpPr txBox="1"/>
            <p:nvPr/>
          </p:nvSpPr>
          <p:spPr>
            <a:xfrm>
              <a:off x="1043083" y="2366288"/>
              <a:ext cx="1086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d) TLB Miss</a:t>
              </a:r>
            </a:p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    </a:t>
              </a:r>
              <a:r>
                <a:rPr lang="en-US" sz="8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SpryVM</a:t>
              </a:r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4D27D7F-84C5-A047-8E7A-A0655817E383}"/>
                </a:ext>
              </a:extLst>
            </p:cNvPr>
            <p:cNvSpPr/>
            <p:nvPr/>
          </p:nvSpPr>
          <p:spPr>
            <a:xfrm>
              <a:off x="1262447" y="864564"/>
              <a:ext cx="405043" cy="246123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4AACDEE-4937-6647-9741-9791FF1411F5}"/>
                </a:ext>
              </a:extLst>
            </p:cNvPr>
            <p:cNvSpPr/>
            <p:nvPr/>
          </p:nvSpPr>
          <p:spPr>
            <a:xfrm>
              <a:off x="2654253" y="864564"/>
              <a:ext cx="405043" cy="246123"/>
            </a:xfrm>
            <a:prstGeom prst="rect">
              <a:avLst/>
            </a:prstGeom>
            <a:pattFill prst="wdDnDiag">
              <a:fgClr>
                <a:srgbClr val="00B05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74122C0-2D78-AD42-9060-E1D99921EE59}"/>
                </a:ext>
              </a:extLst>
            </p:cNvPr>
            <p:cNvSpPr/>
            <p:nvPr/>
          </p:nvSpPr>
          <p:spPr>
            <a:xfrm>
              <a:off x="7038038" y="864564"/>
              <a:ext cx="405043" cy="246123"/>
            </a:xfrm>
            <a:prstGeom prst="rect">
              <a:avLst/>
            </a:prstGeom>
            <a:pattFill prst="wdDnDiag">
              <a:fgClr>
                <a:srgbClr val="0070C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808AC76-1183-574F-9483-CE1F12E86EBE}"/>
                </a:ext>
              </a:extLst>
            </p:cNvPr>
            <p:cNvSpPr/>
            <p:nvPr/>
          </p:nvSpPr>
          <p:spPr>
            <a:xfrm>
              <a:off x="4087456" y="864564"/>
              <a:ext cx="405043" cy="246123"/>
            </a:xfrm>
            <a:prstGeom prst="rect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0CA21BD-670B-644C-857F-7462791848C3}"/>
                </a:ext>
              </a:extLst>
            </p:cNvPr>
            <p:cNvSpPr/>
            <p:nvPr/>
          </p:nvSpPr>
          <p:spPr>
            <a:xfrm>
              <a:off x="8436571" y="864564"/>
              <a:ext cx="405043" cy="246123"/>
            </a:xfrm>
            <a:prstGeom prst="rect">
              <a:avLst/>
            </a:prstGeom>
            <a:pattFill prst="wdUpDiag">
              <a:fgClr>
                <a:srgbClr val="0070C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D0FFC72-69B9-1243-8F82-8DE054B419F7}"/>
                </a:ext>
              </a:extLst>
            </p:cNvPr>
            <p:cNvSpPr/>
            <p:nvPr/>
          </p:nvSpPr>
          <p:spPr>
            <a:xfrm>
              <a:off x="5517920" y="864564"/>
              <a:ext cx="405043" cy="246123"/>
            </a:xfrm>
            <a:prstGeom prst="rect">
              <a:avLst/>
            </a:prstGeom>
            <a:pattFill prst="openDmnd">
              <a:fgClr>
                <a:srgbClr val="00B05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0BB720B-7F91-FC4F-B266-773F9E3FC350}"/>
                </a:ext>
              </a:extLst>
            </p:cNvPr>
            <p:cNvSpPr txBox="1"/>
            <p:nvPr/>
          </p:nvSpPr>
          <p:spPr>
            <a:xfrm>
              <a:off x="7430829" y="818348"/>
              <a:ext cx="1072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DRAM access</a:t>
              </a:r>
            </a:p>
            <a:p>
              <a:r>
                <a:rPr lang="en-US" sz="800" dirty="0"/>
                <a:t>(translation path)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4CD885B-95A3-004D-AA01-C864E6204CBF}"/>
                </a:ext>
              </a:extLst>
            </p:cNvPr>
            <p:cNvSpPr txBox="1"/>
            <p:nvPr/>
          </p:nvSpPr>
          <p:spPr>
            <a:xfrm>
              <a:off x="3055699" y="818348"/>
              <a:ext cx="1090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Network traversal</a:t>
              </a:r>
            </a:p>
            <a:p>
              <a:r>
                <a:rPr lang="en-US" sz="800" dirty="0"/>
                <a:t>(translation path)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1ACD303-F81A-DE4C-B09F-D0671960047C}"/>
                </a:ext>
              </a:extLst>
            </p:cNvPr>
            <p:cNvSpPr txBox="1"/>
            <p:nvPr/>
          </p:nvSpPr>
          <p:spPr>
            <a:xfrm>
              <a:off x="4488902" y="818348"/>
              <a:ext cx="10909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Network traversal </a:t>
              </a:r>
            </a:p>
            <a:p>
              <a:r>
                <a:rPr lang="en-US" sz="800" dirty="0"/>
                <a:t>(data path)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BC26D6B-3D47-B546-A0D4-ECD3FCF7BC29}"/>
                </a:ext>
              </a:extLst>
            </p:cNvPr>
            <p:cNvSpPr txBox="1"/>
            <p:nvPr/>
          </p:nvSpPr>
          <p:spPr>
            <a:xfrm>
              <a:off x="5922105" y="818348"/>
              <a:ext cx="1182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DRAM access </a:t>
              </a:r>
            </a:p>
            <a:p>
              <a:r>
                <a:rPr lang="en-US" sz="800" dirty="0"/>
                <a:t>(data &amp; translation)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18F893D-D9C3-0446-8F33-03BB66A7A3F1}"/>
                </a:ext>
              </a:extLst>
            </p:cNvPr>
            <p:cNvSpPr txBox="1"/>
            <p:nvPr/>
          </p:nvSpPr>
          <p:spPr>
            <a:xfrm>
              <a:off x="8829360" y="818348"/>
              <a:ext cx="9146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DRAM access</a:t>
              </a:r>
            </a:p>
            <a:p>
              <a:r>
                <a:rPr lang="en-US" sz="800" dirty="0"/>
                <a:t>(data path)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03B865D-7C98-7B46-8CB7-EA90A936AE2E}"/>
                </a:ext>
              </a:extLst>
            </p:cNvPr>
            <p:cNvSpPr txBox="1"/>
            <p:nvPr/>
          </p:nvSpPr>
          <p:spPr>
            <a:xfrm>
              <a:off x="1618293" y="818348"/>
              <a:ext cx="11321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TLB probe</a:t>
              </a:r>
            </a:p>
            <a:p>
              <a:r>
                <a:rPr lang="en-US" sz="800" dirty="0"/>
                <a:t>(translation path)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F892CE1-1EF1-3748-B86E-782ADBA2BE3E}"/>
                </a:ext>
              </a:extLst>
            </p:cNvPr>
            <p:cNvSpPr/>
            <p:nvPr/>
          </p:nvSpPr>
          <p:spPr>
            <a:xfrm>
              <a:off x="1163324" y="794421"/>
              <a:ext cx="8481519" cy="396577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88670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62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Djordje Jevdjic</cp:lastModifiedBy>
  <cp:revision>45</cp:revision>
  <dcterms:created xsi:type="dcterms:W3CDTF">2018-07-23T15:08:15Z</dcterms:created>
  <dcterms:modified xsi:type="dcterms:W3CDTF">2018-12-06T08:34:57Z</dcterms:modified>
</cp:coreProperties>
</file>