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/>
    <p:restoredTop sz="94624"/>
  </p:normalViewPr>
  <p:slideViewPr>
    <p:cSldViewPr snapToGrid="0" snapToObjects="1">
      <p:cViewPr>
        <p:scale>
          <a:sx n="376" d="100"/>
          <a:sy n="376" d="100"/>
        </p:scale>
        <p:origin x="-4208" y="-123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58AA-9152-AE42-8CB3-E253BD1E157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A836-88AE-E445-AE9D-482016B6C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5A836-88AE-E445-AE9D-482016B6C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7A5D-284E-024E-A9C8-A6FAF4A315B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67B-8031-5F4A-9C34-FF3049A1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Straight Connector 194"/>
          <p:cNvCxnSpPr/>
          <p:nvPr/>
        </p:nvCxnSpPr>
        <p:spPr>
          <a:xfrm>
            <a:off x="4578344" y="2948644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4578345" y="2248759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578345" y="1775987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4579119" y="1081003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584542" y="2955807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1584543" y="2255922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1584543" y="1783150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1585317" y="1088166"/>
            <a:ext cx="33399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6200000">
            <a:off x="4389114" y="2007199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16200000">
            <a:off x="3280622" y="2009999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>
            <a:off x="2795651" y="2024311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>
            <a:off x="1691101" y="2021878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057627" y="2953534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40121" y="2256563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032810" y="1781608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032810" y="1081965"/>
            <a:ext cx="40590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2080940" y="1077869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62253" y="958489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61300" y="120613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68920" y="144997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68920" y="167095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1709842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1961302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2211647" y="14347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68920" y="1086521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64574" y="1329329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64574" y="1564715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64574" y="1786806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42761" y="957774"/>
            <a:ext cx="312216" cy="246221"/>
            <a:chOff x="2101433" y="3397805"/>
            <a:chExt cx="312216" cy="246221"/>
          </a:xfrm>
        </p:grpSpPr>
        <p:sp>
          <p:nvSpPr>
            <p:cNvPr id="45" name="Rectangle 4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2252" y="960792"/>
            <a:ext cx="312216" cy="246221"/>
            <a:chOff x="2101433" y="3397805"/>
            <a:chExt cx="312216" cy="246221"/>
          </a:xfrm>
        </p:grpSpPr>
        <p:sp>
          <p:nvSpPr>
            <p:cNvPr id="50" name="Rectangle 49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52252" y="1662307"/>
            <a:ext cx="312216" cy="246221"/>
            <a:chOff x="2101433" y="3397805"/>
            <a:chExt cx="312216" cy="246221"/>
          </a:xfrm>
        </p:grpSpPr>
        <p:sp>
          <p:nvSpPr>
            <p:cNvPr id="53" name="Rectangle 5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741759" y="1654745"/>
            <a:ext cx="312216" cy="246221"/>
            <a:chOff x="2101433" y="3397805"/>
            <a:chExt cx="312216" cy="246221"/>
          </a:xfrm>
        </p:grpSpPr>
        <p:sp>
          <p:nvSpPr>
            <p:cNvPr id="56" name="Rectangle 55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V="1">
            <a:off x="2078767" y="108382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02438" y="17146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7217" y="954680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556264" y="120233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63884" y="144617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63884" y="1667150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>
            <a:off x="330480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355626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>
            <a:off x="3807726" y="1430929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63884" y="1082712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59538" y="1325520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559538" y="1560906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59538" y="1782997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337725" y="953965"/>
            <a:ext cx="312216" cy="246221"/>
            <a:chOff x="2101433" y="3397805"/>
            <a:chExt cx="312216" cy="246221"/>
          </a:xfrm>
        </p:grpSpPr>
        <p:sp>
          <p:nvSpPr>
            <p:cNvPr id="97" name="Rectangle 9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47216" y="956983"/>
            <a:ext cx="312216" cy="246221"/>
            <a:chOff x="2101433" y="3397805"/>
            <a:chExt cx="312216" cy="246221"/>
          </a:xfrm>
        </p:grpSpPr>
        <p:sp>
          <p:nvSpPr>
            <p:cNvPr id="95" name="Rectangle 9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47216" y="1658498"/>
            <a:ext cx="312216" cy="246221"/>
            <a:chOff x="2101433" y="3397805"/>
            <a:chExt cx="312216" cy="246221"/>
          </a:xfrm>
        </p:grpSpPr>
        <p:sp>
          <p:nvSpPr>
            <p:cNvPr id="93" name="Rectangle 9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36723" y="1650936"/>
            <a:ext cx="312216" cy="246221"/>
            <a:chOff x="2101433" y="3397805"/>
            <a:chExt cx="312216" cy="246221"/>
          </a:xfrm>
        </p:grpSpPr>
        <p:sp>
          <p:nvSpPr>
            <p:cNvPr id="91" name="Rectangle 9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1962253" y="2127577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961300" y="237522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968920" y="261906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968920" y="284004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>
            <a:off x="170984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>
            <a:off x="196130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>
            <a:off x="2212762" y="2603826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68920" y="2255609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964574" y="2498417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964574" y="2733803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964574" y="2955894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742761" y="2126862"/>
            <a:ext cx="312216" cy="246221"/>
            <a:chOff x="2101433" y="3397805"/>
            <a:chExt cx="312216" cy="246221"/>
          </a:xfrm>
        </p:grpSpPr>
        <p:sp>
          <p:nvSpPr>
            <p:cNvPr id="137" name="Rectangle 13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852252" y="2129880"/>
            <a:ext cx="312216" cy="246221"/>
            <a:chOff x="2101433" y="3397805"/>
            <a:chExt cx="312216" cy="246221"/>
          </a:xfrm>
        </p:grpSpPr>
        <p:sp>
          <p:nvSpPr>
            <p:cNvPr id="135" name="Rectangle 13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52252" y="2831395"/>
            <a:ext cx="312216" cy="246221"/>
            <a:chOff x="2101433" y="3397805"/>
            <a:chExt cx="312216" cy="246221"/>
          </a:xfrm>
        </p:grpSpPr>
        <p:sp>
          <p:nvSpPr>
            <p:cNvPr id="133" name="Rectangle 13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741759" y="2823833"/>
            <a:ext cx="312216" cy="246221"/>
            <a:chOff x="2101433" y="3397805"/>
            <a:chExt cx="312216" cy="246221"/>
          </a:xfrm>
        </p:grpSpPr>
        <p:sp>
          <p:nvSpPr>
            <p:cNvPr id="131" name="Rectangle 13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3557217" y="2134168"/>
            <a:ext cx="960120" cy="94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556264" y="238181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563884" y="262565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563884" y="2846638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6200000">
            <a:off x="330480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>
            <a:off x="355626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>
            <a:off x="3807726" y="2610417"/>
            <a:ext cx="961073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563884" y="2262200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559538" y="2505008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559538" y="2740394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3559538" y="2962485"/>
            <a:ext cx="9610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3337725" y="2133453"/>
            <a:ext cx="312216" cy="246221"/>
            <a:chOff x="2101433" y="3397805"/>
            <a:chExt cx="312216" cy="246221"/>
          </a:xfrm>
        </p:grpSpPr>
        <p:sp>
          <p:nvSpPr>
            <p:cNvPr id="177" name="Rectangle 176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447216" y="2136471"/>
            <a:ext cx="312216" cy="246221"/>
            <a:chOff x="2101433" y="3397805"/>
            <a:chExt cx="312216" cy="246221"/>
          </a:xfrm>
        </p:grpSpPr>
        <p:sp>
          <p:nvSpPr>
            <p:cNvPr id="175" name="Rectangle 174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447216" y="2837986"/>
            <a:ext cx="312216" cy="246221"/>
            <a:chOff x="2101433" y="3397805"/>
            <a:chExt cx="312216" cy="246221"/>
          </a:xfrm>
        </p:grpSpPr>
        <p:sp>
          <p:nvSpPr>
            <p:cNvPr id="173" name="Rectangle 172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336723" y="2830424"/>
            <a:ext cx="312216" cy="246221"/>
            <a:chOff x="2101433" y="3397805"/>
            <a:chExt cx="312216" cy="246221"/>
          </a:xfrm>
        </p:grpSpPr>
        <p:sp>
          <p:nvSpPr>
            <p:cNvPr id="171" name="Rectangle 170"/>
            <p:cNvSpPr/>
            <p:nvPr/>
          </p:nvSpPr>
          <p:spPr>
            <a:xfrm>
              <a:off x="2174186" y="3450591"/>
              <a:ext cx="144304" cy="144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101433" y="3397805"/>
              <a:ext cx="312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NI</a:t>
              </a:r>
              <a:endParaRPr lang="en-US" sz="10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02438" y="125717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002438" y="149256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2327034" y="108382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250173" y="149280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54519" y="101460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50173" y="171489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0173" y="125741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565395" y="1073761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2804270" y="1073761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491070" y="149256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28360" y="149256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5416" y="101437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32706" y="1014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91070" y="125717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28360" y="125717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91070" y="171465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3672004" y="10880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3920271" y="10880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158632" y="107794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4397507" y="1077942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01748" y="101056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49483" y="101079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090380" y="101056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327670" y="101056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97402" y="125336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45137" y="125360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86034" y="1253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323324" y="125336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97402" y="14887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45137" y="148899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086034" y="148875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323324" y="14887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597402" y="171084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845137" y="171108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86034" y="171084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23324" y="171084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/>
          <p:nvPr/>
        </p:nvCxnSpPr>
        <p:spPr>
          <a:xfrm flipV="1">
            <a:off x="2078767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2327034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2565395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1">
            <a:off x="2804270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3673141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921408" y="2253764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159769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4398644" y="2243703"/>
            <a:ext cx="4346" cy="70028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54519" y="218369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495416" y="218345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732706" y="21834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002438" y="242626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250173" y="242650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491070" y="242626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728360" y="242626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02438" y="266165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50173" y="2661890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491070" y="266165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728360" y="266165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002438" y="28837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250173" y="288398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91070" y="288374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728360" y="28837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01748" y="219004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849483" y="219028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090380" y="219004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327670" y="2190048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97402" y="243285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845137" y="2433095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086034" y="24328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323324" y="2432856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597402" y="26682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845137" y="2668481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086034" y="266824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323324" y="266824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597402" y="289033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845137" y="2890572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086034" y="289033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827947" y="767581"/>
            <a:ext cx="674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2"/>
                </a:solidFill>
              </a:rPr>
              <a:t>Page Frame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114199" y="1879200"/>
            <a:ext cx="9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1"/>
                </a:solidFill>
              </a:rPr>
              <a:t>Page </a:t>
            </a:r>
            <a:r>
              <a:rPr lang="en-US" sz="800" smtClean="0">
                <a:solidFill>
                  <a:schemeClr val="accent1"/>
                </a:solidFill>
              </a:rPr>
              <a:t>Table Entry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>
            <a:off x="2151344" y="1050994"/>
            <a:ext cx="685370" cy="658738"/>
          </a:xfrm>
          <a:prstGeom prst="bentConnector3">
            <a:avLst>
              <a:gd name="adj1" fmla="val 895"/>
            </a:avLst>
          </a:prstGeom>
          <a:ln w="12700">
            <a:solidFill>
              <a:schemeClr val="accent2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40827" y="3052180"/>
            <a:ext cx="982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MPU</a:t>
            </a:r>
            <a:endParaRPr lang="en-US" sz="8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2875839" y="1786806"/>
            <a:ext cx="1522812" cy="1103527"/>
          </a:xfrm>
          <a:prstGeom prst="bentConnector3">
            <a:avLst>
              <a:gd name="adj1" fmla="val 100039"/>
            </a:avLst>
          </a:prstGeom>
          <a:ln w="12700"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06784" y="2183457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" name="Group 259"/>
          <p:cNvGrpSpPr/>
          <p:nvPr/>
        </p:nvGrpSpPr>
        <p:grpSpPr>
          <a:xfrm>
            <a:off x="3181447" y="1941706"/>
            <a:ext cx="1023674" cy="246221"/>
            <a:chOff x="901497" y="2142234"/>
            <a:chExt cx="1023674" cy="246221"/>
          </a:xfrm>
        </p:grpSpPr>
        <p:sp>
          <p:nvSpPr>
            <p:cNvPr id="261" name="TextBox 260"/>
            <p:cNvSpPr txBox="1"/>
            <p:nvPr/>
          </p:nvSpPr>
          <p:spPr>
            <a:xfrm>
              <a:off x="1113612" y="2142234"/>
              <a:ext cx="811559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Translation</a:t>
              </a:r>
            </a:p>
          </p:txBody>
        </p:sp>
        <p:sp>
          <p:nvSpPr>
            <p:cNvPr id="262" name="Oval 261"/>
            <p:cNvSpPr/>
            <p:nvPr/>
          </p:nvSpPr>
          <p:spPr>
            <a:xfrm>
              <a:off x="901497" y="2182203"/>
              <a:ext cx="176219" cy="1762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1464370" y="1310903"/>
            <a:ext cx="1208107" cy="246221"/>
            <a:chOff x="901497" y="2142234"/>
            <a:chExt cx="1208107" cy="246221"/>
          </a:xfrm>
        </p:grpSpPr>
        <p:sp>
          <p:nvSpPr>
            <p:cNvPr id="270" name="TextBox 269"/>
            <p:cNvSpPr txBox="1"/>
            <p:nvPr/>
          </p:nvSpPr>
          <p:spPr>
            <a:xfrm>
              <a:off x="1113612" y="2142234"/>
              <a:ext cx="995992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Memory Access </a:t>
              </a:r>
            </a:p>
          </p:txBody>
        </p:sp>
        <p:sp>
          <p:nvSpPr>
            <p:cNvPr id="271" name="Oval 270"/>
            <p:cNvSpPr/>
            <p:nvPr/>
          </p:nvSpPr>
          <p:spPr>
            <a:xfrm>
              <a:off x="901497" y="2182203"/>
              <a:ext cx="176219" cy="1762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4" name="Elbow Connector 283"/>
          <p:cNvCxnSpPr/>
          <p:nvPr/>
        </p:nvCxnSpPr>
        <p:spPr>
          <a:xfrm>
            <a:off x="2118884" y="1120537"/>
            <a:ext cx="653770" cy="593879"/>
          </a:xfrm>
          <a:prstGeom prst="bentConnector2">
            <a:avLst/>
          </a:prstGeom>
          <a:ln w="12700">
            <a:solidFill>
              <a:schemeClr val="accent2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06784" y="1014369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30796" y="969203"/>
            <a:ext cx="72152" cy="7215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2872664" y="1733984"/>
            <a:ext cx="1594964" cy="1169089"/>
            <a:chOff x="2872664" y="1733984"/>
            <a:chExt cx="1594964" cy="1169089"/>
          </a:xfrm>
          <a:effectLst/>
        </p:grpSpPr>
        <p:cxnSp>
          <p:nvCxnSpPr>
            <p:cNvPr id="210" name="Straight Connector 209"/>
            <p:cNvCxnSpPr/>
            <p:nvPr/>
          </p:nvCxnSpPr>
          <p:spPr>
            <a:xfrm flipV="1">
              <a:off x="4462151" y="1733984"/>
              <a:ext cx="940" cy="110872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>
              <a:off x="2872664" y="1735372"/>
              <a:ext cx="1594964" cy="3809"/>
            </a:xfrm>
            <a:prstGeom prst="straightConnector1">
              <a:avLst/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4462151" y="2772898"/>
              <a:ext cx="0" cy="130175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/>
          <p:nvPr/>
        </p:nvSpPr>
        <p:spPr>
          <a:xfrm>
            <a:off x="4323324" y="2890333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4396102" y="2987866"/>
            <a:ext cx="72152" cy="7215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/>
          <p:cNvCxnSpPr/>
          <p:nvPr/>
        </p:nvCxnSpPr>
        <p:spPr>
          <a:xfrm rot="10800000" flipH="1" flipV="1">
            <a:off x="2807802" y="1785417"/>
            <a:ext cx="1543224" cy="1104915"/>
          </a:xfrm>
          <a:prstGeom prst="bentConnector4">
            <a:avLst>
              <a:gd name="adj1" fmla="val 0"/>
              <a:gd name="adj2" fmla="val 4135"/>
            </a:avLst>
          </a:prstGeom>
          <a:ln w="12700">
            <a:solidFill>
              <a:schemeClr val="accent2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28360" y="1714654"/>
            <a:ext cx="144304" cy="14430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2808731" y="1813297"/>
            <a:ext cx="72152" cy="72152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28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Javier Picorel</cp:lastModifiedBy>
  <cp:revision>68</cp:revision>
  <cp:lastPrinted>2016-04-05T16:57:06Z</cp:lastPrinted>
  <dcterms:created xsi:type="dcterms:W3CDTF">2015-07-29T00:26:44Z</dcterms:created>
  <dcterms:modified xsi:type="dcterms:W3CDTF">2017-03-31T13:25:21Z</dcterms:modified>
</cp:coreProperties>
</file>