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/>
    <p:restoredTop sz="94670"/>
  </p:normalViewPr>
  <p:slideViewPr>
    <p:cSldViewPr snapToGrid="0" snapToObjects="1">
      <p:cViewPr>
        <p:scale>
          <a:sx n="303" d="100"/>
          <a:sy n="303" d="100"/>
        </p:scale>
        <p:origin x="-1640" y="-74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858AA-9152-AE42-8CB3-E253BD1E157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5A836-88AE-E445-AE9D-482016B6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5A836-88AE-E445-AE9D-482016B6CE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0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3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2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3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9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0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Straight Connector 194"/>
          <p:cNvCxnSpPr/>
          <p:nvPr/>
        </p:nvCxnSpPr>
        <p:spPr>
          <a:xfrm>
            <a:off x="4578344" y="2948644"/>
            <a:ext cx="33399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4578345" y="2248759"/>
            <a:ext cx="33399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4578345" y="1775987"/>
            <a:ext cx="33399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4579119" y="1081003"/>
            <a:ext cx="33399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584542" y="2955807"/>
            <a:ext cx="33399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1584543" y="2255922"/>
            <a:ext cx="33399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1584543" y="1783150"/>
            <a:ext cx="33399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1585317" y="1088166"/>
            <a:ext cx="33399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16200000">
            <a:off x="4389114" y="2007199"/>
            <a:ext cx="40590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16200000">
            <a:off x="3280622" y="2009999"/>
            <a:ext cx="40590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16200000">
            <a:off x="2795651" y="2024311"/>
            <a:ext cx="40590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16200000">
            <a:off x="1691101" y="2021878"/>
            <a:ext cx="40590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057627" y="2953534"/>
            <a:ext cx="40590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040121" y="2256563"/>
            <a:ext cx="40590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032810" y="1781608"/>
            <a:ext cx="40590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3032810" y="1081965"/>
            <a:ext cx="40590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2080940" y="1077869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62253" y="958489"/>
            <a:ext cx="960120" cy="94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61300" y="1206139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68920" y="1449979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68920" y="1670959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>
            <a:off x="1709842" y="1434738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>
            <a:off x="1961302" y="1434738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>
            <a:off x="2211647" y="1434738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68920" y="1086521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964574" y="1329329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64574" y="1564715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964574" y="1786806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742761" y="957774"/>
            <a:ext cx="312216" cy="246221"/>
            <a:chOff x="2101433" y="3397805"/>
            <a:chExt cx="312216" cy="246221"/>
          </a:xfrm>
        </p:grpSpPr>
        <p:sp>
          <p:nvSpPr>
            <p:cNvPr id="45" name="Rectangle 44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52252" y="960792"/>
            <a:ext cx="312216" cy="246221"/>
            <a:chOff x="2101433" y="3397805"/>
            <a:chExt cx="312216" cy="246221"/>
          </a:xfrm>
        </p:grpSpPr>
        <p:sp>
          <p:nvSpPr>
            <p:cNvPr id="50" name="Rectangle 49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52252" y="1662307"/>
            <a:ext cx="312216" cy="246221"/>
            <a:chOff x="2101433" y="3397805"/>
            <a:chExt cx="312216" cy="246221"/>
          </a:xfrm>
        </p:grpSpPr>
        <p:sp>
          <p:nvSpPr>
            <p:cNvPr id="53" name="Rectangle 52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741759" y="1654745"/>
            <a:ext cx="312216" cy="246221"/>
            <a:chOff x="2101433" y="3397805"/>
            <a:chExt cx="312216" cy="246221"/>
          </a:xfrm>
        </p:grpSpPr>
        <p:sp>
          <p:nvSpPr>
            <p:cNvPr id="56" name="Rectangle 55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cxnSp>
        <p:nvCxnSpPr>
          <p:cNvPr id="217" name="Straight Connector 216"/>
          <p:cNvCxnSpPr/>
          <p:nvPr/>
        </p:nvCxnSpPr>
        <p:spPr>
          <a:xfrm flipV="1">
            <a:off x="2078767" y="1083822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002438" y="1714654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557217" y="954680"/>
            <a:ext cx="960120" cy="94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3556264" y="1202330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563884" y="1446170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563884" y="1667150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>
            <a:off x="3304806" y="1430929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6200000">
            <a:off x="3556266" y="1430929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>
            <a:off x="3807726" y="1430929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563884" y="1082712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559538" y="1325520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559538" y="1560906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559538" y="1782997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337725" y="953965"/>
            <a:ext cx="312216" cy="246221"/>
            <a:chOff x="2101433" y="3397805"/>
            <a:chExt cx="312216" cy="246221"/>
          </a:xfrm>
        </p:grpSpPr>
        <p:sp>
          <p:nvSpPr>
            <p:cNvPr id="97" name="Rectangle 96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447216" y="956983"/>
            <a:ext cx="312216" cy="246221"/>
            <a:chOff x="2101433" y="3397805"/>
            <a:chExt cx="312216" cy="246221"/>
          </a:xfrm>
        </p:grpSpPr>
        <p:sp>
          <p:nvSpPr>
            <p:cNvPr id="95" name="Rectangle 94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447216" y="1658498"/>
            <a:ext cx="312216" cy="246221"/>
            <a:chOff x="2101433" y="3397805"/>
            <a:chExt cx="312216" cy="246221"/>
          </a:xfrm>
        </p:grpSpPr>
        <p:sp>
          <p:nvSpPr>
            <p:cNvPr id="93" name="Rectangle 92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336723" y="1650936"/>
            <a:ext cx="312216" cy="246221"/>
            <a:chOff x="2101433" y="3397805"/>
            <a:chExt cx="312216" cy="246221"/>
          </a:xfrm>
        </p:grpSpPr>
        <p:sp>
          <p:nvSpPr>
            <p:cNvPr id="91" name="Rectangle 90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1962253" y="2127577"/>
            <a:ext cx="960120" cy="94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1961300" y="2375227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68920" y="2619067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968920" y="2840047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6200000">
            <a:off x="1709842" y="2603826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>
            <a:off x="1961302" y="2603826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>
            <a:off x="2212762" y="2603826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968920" y="2255609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964574" y="2498417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964574" y="2733803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964574" y="2955894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1742761" y="2126862"/>
            <a:ext cx="312216" cy="246221"/>
            <a:chOff x="2101433" y="3397805"/>
            <a:chExt cx="312216" cy="246221"/>
          </a:xfrm>
        </p:grpSpPr>
        <p:sp>
          <p:nvSpPr>
            <p:cNvPr id="137" name="Rectangle 136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2852252" y="2129880"/>
            <a:ext cx="312216" cy="246221"/>
            <a:chOff x="2101433" y="3397805"/>
            <a:chExt cx="312216" cy="246221"/>
          </a:xfrm>
        </p:grpSpPr>
        <p:sp>
          <p:nvSpPr>
            <p:cNvPr id="135" name="Rectangle 134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852252" y="2831395"/>
            <a:ext cx="312216" cy="246221"/>
            <a:chOff x="2101433" y="3397805"/>
            <a:chExt cx="312216" cy="246221"/>
          </a:xfrm>
        </p:grpSpPr>
        <p:sp>
          <p:nvSpPr>
            <p:cNvPr id="133" name="Rectangle 132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741759" y="2823833"/>
            <a:ext cx="312216" cy="246221"/>
            <a:chOff x="2101433" y="3397805"/>
            <a:chExt cx="312216" cy="246221"/>
          </a:xfrm>
        </p:grpSpPr>
        <p:sp>
          <p:nvSpPr>
            <p:cNvPr id="131" name="Rectangle 130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3557217" y="2134168"/>
            <a:ext cx="960120" cy="94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3556264" y="2381818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3563884" y="2625658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3563884" y="2846638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>
            <a:off x="3304806" y="2610417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>
            <a:off x="3556266" y="2610417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16200000">
            <a:off x="3807726" y="2610417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563884" y="2262200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3559538" y="2505008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559538" y="2740394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559538" y="2962485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3337725" y="2133453"/>
            <a:ext cx="312216" cy="246221"/>
            <a:chOff x="2101433" y="3397805"/>
            <a:chExt cx="312216" cy="246221"/>
          </a:xfrm>
        </p:grpSpPr>
        <p:sp>
          <p:nvSpPr>
            <p:cNvPr id="177" name="Rectangle 176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447216" y="2136471"/>
            <a:ext cx="312216" cy="246221"/>
            <a:chOff x="2101433" y="3397805"/>
            <a:chExt cx="312216" cy="246221"/>
          </a:xfrm>
        </p:grpSpPr>
        <p:sp>
          <p:nvSpPr>
            <p:cNvPr id="175" name="Rectangle 174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4447216" y="2837986"/>
            <a:ext cx="312216" cy="246221"/>
            <a:chOff x="2101433" y="3397805"/>
            <a:chExt cx="312216" cy="246221"/>
          </a:xfrm>
        </p:grpSpPr>
        <p:sp>
          <p:nvSpPr>
            <p:cNvPr id="173" name="Rectangle 172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336723" y="2830424"/>
            <a:ext cx="312216" cy="246221"/>
            <a:chOff x="2101433" y="3397805"/>
            <a:chExt cx="312216" cy="246221"/>
          </a:xfrm>
        </p:grpSpPr>
        <p:sp>
          <p:nvSpPr>
            <p:cNvPr id="171" name="Rectangle 170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2002438" y="1257177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002438" y="1492563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8" name="Straight Connector 217"/>
          <p:cNvCxnSpPr/>
          <p:nvPr/>
        </p:nvCxnSpPr>
        <p:spPr>
          <a:xfrm flipV="1">
            <a:off x="2327034" y="1083822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250173" y="1492802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54519" y="1014608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50173" y="1714893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50173" y="1257416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2565395" y="1073761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2804270" y="1073761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491070" y="1492564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728360" y="1492563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95416" y="1014370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732706" y="1014369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491070" y="1257178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28360" y="1257177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491070" y="1714655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 flipV="1">
            <a:off x="3672004" y="1088003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3920271" y="1088003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4158632" y="1077942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4397507" y="1077942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601748" y="1010560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849483" y="1010799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090380" y="1010561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327670" y="1010560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597402" y="1253368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845137" y="1253607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086034" y="1253369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323324" y="1253368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97402" y="1488754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845137" y="1488993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086034" y="1488755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323324" y="1488754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597402" y="1710845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845137" y="1711084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086034" y="1710846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323324" y="1710845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/>
          <p:cNvCxnSpPr/>
          <p:nvPr/>
        </p:nvCxnSpPr>
        <p:spPr>
          <a:xfrm flipV="1">
            <a:off x="2078767" y="2253764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2327034" y="2253764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2565395" y="2243703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V="1">
            <a:off x="2804270" y="2243703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3673141" y="2253764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3921408" y="2253764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4159769" y="2243703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4398644" y="2243703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254519" y="2183696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495416" y="2183458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732706" y="2183457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002438" y="2426265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250173" y="2426504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491070" y="2426266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728360" y="2426265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002438" y="2661651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50173" y="2661890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491070" y="2661652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728360" y="2661651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002438" y="2883742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250173" y="2883981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491070" y="2883743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728360" y="2883742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601748" y="2190048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849483" y="2190287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090380" y="2190049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4327670" y="2190048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597402" y="2432856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845137" y="2433095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086034" y="2432857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323324" y="2432856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3597402" y="2668242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3845137" y="2668481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4086034" y="2668243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323324" y="2668242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3597402" y="2890333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845137" y="2890572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4086034" y="2890334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1247445" y="647124"/>
            <a:ext cx="674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2"/>
                </a:solidFill>
              </a:rPr>
              <a:t>Page </a:t>
            </a:r>
            <a:r>
              <a:rPr lang="en-US" sz="800" dirty="0" smtClean="0">
                <a:solidFill>
                  <a:schemeClr val="accent2"/>
                </a:solidFill>
              </a:rPr>
              <a:t>Frame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057419" y="647124"/>
            <a:ext cx="9827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Page </a:t>
            </a:r>
            <a:r>
              <a:rPr lang="en-US" sz="800" smtClean="0">
                <a:solidFill>
                  <a:schemeClr val="accent1"/>
                </a:solidFill>
              </a:rPr>
              <a:t>Table </a:t>
            </a:r>
            <a:r>
              <a:rPr lang="en-US" sz="800" smtClean="0">
                <a:solidFill>
                  <a:schemeClr val="accent1"/>
                </a:solidFill>
              </a:rPr>
              <a:t>Entry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940827" y="3052180"/>
            <a:ext cx="9827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MPU</a:t>
            </a:r>
            <a:endParaRPr lang="en-US" sz="800" dirty="0"/>
          </a:p>
        </p:txBody>
      </p:sp>
      <p:sp>
        <p:nvSpPr>
          <p:cNvPr id="108" name="Rectangle 107"/>
          <p:cNvSpPr/>
          <p:nvPr/>
        </p:nvSpPr>
        <p:spPr>
          <a:xfrm>
            <a:off x="2006784" y="2183457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728360" y="1714654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0" name="Group 259"/>
          <p:cNvGrpSpPr/>
          <p:nvPr/>
        </p:nvGrpSpPr>
        <p:grpSpPr>
          <a:xfrm>
            <a:off x="2552000" y="1301149"/>
            <a:ext cx="1276585" cy="553998"/>
            <a:chOff x="889532" y="2142234"/>
            <a:chExt cx="1276585" cy="553998"/>
          </a:xfrm>
        </p:grpSpPr>
        <p:sp>
          <p:nvSpPr>
            <p:cNvPr id="262" name="Oval 261"/>
            <p:cNvSpPr/>
            <p:nvPr/>
          </p:nvSpPr>
          <p:spPr>
            <a:xfrm>
              <a:off x="889532" y="2311831"/>
              <a:ext cx="176219" cy="1762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1113612" y="2142234"/>
              <a:ext cx="1052505" cy="553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Translation</a:t>
              </a:r>
            </a:p>
            <a:p>
              <a:pPr algn="ctr"/>
              <a:r>
                <a:rPr lang="en-US" sz="1000" dirty="0" smtClean="0"/>
                <a:t>&amp;</a:t>
              </a:r>
            </a:p>
            <a:p>
              <a:pPr algn="ctr"/>
              <a:r>
                <a:rPr lang="en-US" sz="1000" dirty="0" smtClean="0"/>
                <a:t>Memory Access</a:t>
              </a:r>
              <a:endParaRPr lang="en-US" sz="1000" dirty="0" smtClean="0"/>
            </a:p>
          </p:txBody>
        </p:sp>
      </p:grpSp>
      <p:cxnSp>
        <p:nvCxnSpPr>
          <p:cNvPr id="307" name="Elbow Connector 306"/>
          <p:cNvCxnSpPr/>
          <p:nvPr/>
        </p:nvCxnSpPr>
        <p:spPr>
          <a:xfrm rot="10800000">
            <a:off x="2151089" y="1043731"/>
            <a:ext cx="2274562" cy="1900115"/>
          </a:xfrm>
          <a:prstGeom prst="bentConnector3">
            <a:avLst>
              <a:gd name="adj1" fmla="val -1010"/>
            </a:avLst>
          </a:prstGeom>
          <a:ln w="12700"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4323324" y="2890333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4396102" y="2987866"/>
            <a:ext cx="72152" cy="72152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/>
          <p:cNvCxnSpPr/>
          <p:nvPr/>
        </p:nvCxnSpPr>
        <p:spPr>
          <a:xfrm>
            <a:off x="2151088" y="1089696"/>
            <a:ext cx="2244388" cy="1803812"/>
          </a:xfrm>
          <a:prstGeom prst="bentConnector2">
            <a:avLst/>
          </a:prstGeom>
          <a:ln w="12700"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/>
          <p:cNvCxnSpPr/>
          <p:nvPr/>
        </p:nvCxnSpPr>
        <p:spPr>
          <a:xfrm>
            <a:off x="2104813" y="1132202"/>
            <a:ext cx="2238907" cy="1759269"/>
          </a:xfrm>
          <a:prstGeom prst="bentConnector2">
            <a:avLst/>
          </a:prstGeom>
          <a:ln w="12700">
            <a:solidFill>
              <a:schemeClr val="accent2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06784" y="1014369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20298" y="824258"/>
            <a:ext cx="422242" cy="223953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>
            <a:off x="2120440" y="824258"/>
            <a:ext cx="397682" cy="223953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2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28</Words>
  <Application>Microsoft Macintosh PowerPoint</Application>
  <PresentationFormat>A4 Paper (210x297 mm)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Picorel</dc:creator>
  <cp:lastModifiedBy>Javier Picorel</cp:lastModifiedBy>
  <cp:revision>68</cp:revision>
  <cp:lastPrinted>2016-04-05T16:57:06Z</cp:lastPrinted>
  <dcterms:created xsi:type="dcterms:W3CDTF">2015-07-29T00:26:44Z</dcterms:created>
  <dcterms:modified xsi:type="dcterms:W3CDTF">2017-03-31T13:21:12Z</dcterms:modified>
</cp:coreProperties>
</file>