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88"/>
  </p:normalViewPr>
  <p:slideViewPr>
    <p:cSldViewPr snapToGrid="0" snapToObjects="1">
      <p:cViewPr>
        <p:scale>
          <a:sx n="400" d="100"/>
          <a:sy n="400" d="100"/>
        </p:scale>
        <p:origin x="-2808" y="-17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58AA-9152-AE42-8CB3-E253BD1E157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A836-88AE-E445-AE9D-482016B6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5A836-88AE-E445-AE9D-482016B6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84542" y="767581"/>
            <a:ext cx="3338987" cy="2500043"/>
            <a:chOff x="1584542" y="767581"/>
            <a:chExt cx="3338987" cy="2500043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4578344" y="2948644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578345" y="2248759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578345" y="1775987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579119" y="1081003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584542" y="2955807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584543" y="2255922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584543" y="1783150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585317" y="1088166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>
              <a:off x="4389114" y="2007199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>
              <a:off x="3280622" y="2009999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>
              <a:off x="2795651" y="2024311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1691101" y="2021878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057627" y="2953534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040121" y="2256563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032810" y="1781608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3032810" y="1081965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2080940" y="1077869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962253" y="958489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61300" y="1206139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68920" y="1449979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68920" y="1670959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1709842" y="1434738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1961302" y="1434738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2211647" y="1434738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68920" y="1086521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4574" y="1329329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64574" y="1564715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64574" y="1786806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742761" y="957774"/>
              <a:ext cx="312216" cy="246221"/>
              <a:chOff x="2101433" y="3397805"/>
              <a:chExt cx="312216" cy="24622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852252" y="960792"/>
              <a:ext cx="312216" cy="246221"/>
              <a:chOff x="2101433" y="3397805"/>
              <a:chExt cx="312216" cy="24622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52252" y="1662307"/>
              <a:ext cx="312216" cy="246221"/>
              <a:chOff x="2101433" y="3397805"/>
              <a:chExt cx="312216" cy="24622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41759" y="1654745"/>
              <a:ext cx="312216" cy="246221"/>
              <a:chOff x="2101433" y="3397805"/>
              <a:chExt cx="312216" cy="24622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V="1">
              <a:off x="2078767" y="108382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002438" y="17146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57217" y="954680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556264" y="1202330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563884" y="1446170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63884" y="1667150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3304806" y="1430929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3556266" y="1430929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3807726" y="1430929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563884" y="1082712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559538" y="1325520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559538" y="1560906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559538" y="1782997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3337725" y="953965"/>
              <a:ext cx="312216" cy="246221"/>
              <a:chOff x="2101433" y="3397805"/>
              <a:chExt cx="312216" cy="24622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447216" y="956983"/>
              <a:ext cx="312216" cy="246221"/>
              <a:chOff x="2101433" y="3397805"/>
              <a:chExt cx="312216" cy="24622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447216" y="1658498"/>
              <a:ext cx="312216" cy="246221"/>
              <a:chOff x="2101433" y="3397805"/>
              <a:chExt cx="312216" cy="246221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336723" y="1650936"/>
              <a:ext cx="312216" cy="246221"/>
              <a:chOff x="2101433" y="3397805"/>
              <a:chExt cx="312216" cy="24622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962253" y="2127577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61300" y="2375227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968920" y="2619067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968920" y="2840047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1709842" y="2603826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1961302" y="2603826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2212762" y="2603826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968920" y="2255609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964574" y="2498417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964574" y="2733803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964574" y="2955894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1742761" y="2126862"/>
              <a:ext cx="312216" cy="246221"/>
              <a:chOff x="2101433" y="3397805"/>
              <a:chExt cx="312216" cy="246221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852252" y="2129880"/>
              <a:ext cx="312216" cy="246221"/>
              <a:chOff x="2101433" y="3397805"/>
              <a:chExt cx="312216" cy="246221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852252" y="2831395"/>
              <a:ext cx="312216" cy="246221"/>
              <a:chOff x="2101433" y="3397805"/>
              <a:chExt cx="312216" cy="246221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741759" y="2823833"/>
              <a:ext cx="312216" cy="246221"/>
              <a:chOff x="2101433" y="3397805"/>
              <a:chExt cx="312216" cy="246221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3557217" y="2134168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3556264" y="2381818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63884" y="2625658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563884" y="2846638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>
              <a:off x="3304806" y="2610417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>
              <a:off x="3556266" y="2610417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>
              <a:off x="3807726" y="2610417"/>
              <a:ext cx="9610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563884" y="2262200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559538" y="2505008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559538" y="2740394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559538" y="2962485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3337725" y="2133453"/>
              <a:ext cx="312216" cy="246221"/>
              <a:chOff x="2101433" y="3397805"/>
              <a:chExt cx="312216" cy="246221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447216" y="2136471"/>
              <a:ext cx="312216" cy="246221"/>
              <a:chOff x="2101433" y="3397805"/>
              <a:chExt cx="312216" cy="246221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447216" y="2837986"/>
              <a:ext cx="312216" cy="246221"/>
              <a:chOff x="2101433" y="3397805"/>
              <a:chExt cx="312216" cy="246221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3336723" y="2830424"/>
              <a:ext cx="312216" cy="246221"/>
              <a:chOff x="2101433" y="3397805"/>
              <a:chExt cx="312216" cy="246221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02438" y="125717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02438" y="149256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 flipV="1">
              <a:off x="2327034" y="108382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250173" y="149280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54519" y="101460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50173" y="171489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50173" y="125741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/>
            <p:cNvCxnSpPr/>
            <p:nvPr/>
          </p:nvCxnSpPr>
          <p:spPr>
            <a:xfrm flipV="1">
              <a:off x="2565395" y="1073761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2804270" y="1073761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491070" y="149256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28360" y="149256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28360" y="17146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95416" y="101437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2706" y="101436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91070" y="125717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8360" y="125717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91070" y="171465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V="1">
              <a:off x="3672004" y="10880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920271" y="10880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4158632" y="107794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4397507" y="107794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601748" y="101056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49483" y="101079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90380" y="101056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27670" y="101056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97402" y="125336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5137" y="125360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86034" y="125336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23324" y="125336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597402" y="14887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45137" y="148899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86034" y="148875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23324" y="14887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97402" y="171084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45137" y="171108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86034" y="171084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323324" y="171084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 flipV="1">
              <a:off x="2078767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327034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565395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804270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3673141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3921408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4159769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4398644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254519" y="218369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95416" y="218345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32706" y="218345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2438" y="242626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50173" y="242650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91070" y="242626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728360" y="242626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02438" y="266165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250173" y="266189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91070" y="266165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28360" y="266165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2438" y="28837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50173" y="288398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91070" y="288374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28360" y="28837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601748" y="219004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849483" y="219028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090380" y="219004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327670" y="219004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597402" y="243285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45137" y="243309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086034" y="243285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323324" y="243285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597402" y="26682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45137" y="266848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086034" y="266824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323324" y="26682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597402" y="289033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845137" y="289057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86034" y="289033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827947" y="767581"/>
              <a:ext cx="67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2"/>
                  </a:solidFill>
                </a:rPr>
                <a:t>Page Frame</a:t>
              </a:r>
              <a:endParaRPr lang="en-US" sz="800" dirty="0">
                <a:solidFill>
                  <a:schemeClr val="accent2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829119" y="1938403"/>
              <a:ext cx="982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Page </a:t>
              </a:r>
              <a:r>
                <a:rPr lang="en-US" sz="800" smtClean="0">
                  <a:solidFill>
                    <a:schemeClr val="accent1"/>
                  </a:solidFill>
                </a:rPr>
                <a:t>Table Entry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Elbow Connector 23"/>
            <p:cNvCxnSpPr/>
            <p:nvPr/>
          </p:nvCxnSpPr>
          <p:spPr>
            <a:xfrm rot="10800000">
              <a:off x="2156437" y="1051117"/>
              <a:ext cx="2301309" cy="1856249"/>
            </a:xfrm>
            <a:prstGeom prst="bentConnector3">
              <a:avLst>
                <a:gd name="adj1" fmla="val 195"/>
              </a:avLst>
            </a:prstGeom>
            <a:ln w="12700">
              <a:solidFill>
                <a:schemeClr val="accent2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Elbow Connector 244"/>
            <p:cNvCxnSpPr/>
            <p:nvPr/>
          </p:nvCxnSpPr>
          <p:spPr>
            <a:xfrm rot="10800000">
              <a:off x="2157347" y="2207502"/>
              <a:ext cx="2211701" cy="682363"/>
            </a:xfrm>
            <a:prstGeom prst="bentConnector3">
              <a:avLst>
                <a:gd name="adj1" fmla="val 43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3940827" y="3052180"/>
              <a:ext cx="982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MPU</a:t>
              </a:r>
              <a:endParaRPr lang="en-US" sz="800" dirty="0"/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134815" y="2289474"/>
              <a:ext cx="2199342" cy="607508"/>
            </a:xfrm>
            <a:prstGeom prst="bentConnector3">
              <a:avLst>
                <a:gd name="adj1" fmla="val 99949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2006784" y="218345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2031183" y="2140907"/>
              <a:ext cx="72152" cy="721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Elbow Connector 247"/>
            <p:cNvCxnSpPr/>
            <p:nvPr/>
          </p:nvCxnSpPr>
          <p:spPr>
            <a:xfrm>
              <a:off x="2149825" y="1120222"/>
              <a:ext cx="2264486" cy="1776871"/>
            </a:xfrm>
            <a:prstGeom prst="bentConnector3">
              <a:avLst>
                <a:gd name="adj1" fmla="val 100054"/>
              </a:avLst>
            </a:prstGeom>
            <a:ln w="12700">
              <a:solidFill>
                <a:schemeClr val="accent2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4323324" y="289033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4396102" y="2987866"/>
              <a:ext cx="72152" cy="721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006784" y="101436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30796" y="969203"/>
              <a:ext cx="72152" cy="721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2662510" y="2492264"/>
              <a:ext cx="1023674" cy="246221"/>
              <a:chOff x="901497" y="2142234"/>
              <a:chExt cx="1023674" cy="246221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113612" y="2142234"/>
                <a:ext cx="811559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Translation</a:t>
                </a: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901497" y="2182203"/>
                <a:ext cx="176219" cy="1762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629411" y="1277808"/>
              <a:ext cx="1208107" cy="246221"/>
              <a:chOff x="901497" y="2142234"/>
              <a:chExt cx="1208107" cy="246221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113612" y="2142234"/>
                <a:ext cx="995992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mtClean="0"/>
                  <a:t>Memory Access </a:t>
                </a:r>
                <a:endParaRPr lang="en-US" sz="1000" dirty="0" smtClean="0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901497" y="2182203"/>
                <a:ext cx="176219" cy="1762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28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Javier Picorel</cp:lastModifiedBy>
  <cp:revision>63</cp:revision>
  <cp:lastPrinted>2016-04-05T16:57:06Z</cp:lastPrinted>
  <dcterms:created xsi:type="dcterms:W3CDTF">2015-07-29T00:26:44Z</dcterms:created>
  <dcterms:modified xsi:type="dcterms:W3CDTF">2017-03-31T13:31:30Z</dcterms:modified>
</cp:coreProperties>
</file>