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60"/>
  </p:normalViewPr>
  <p:slideViewPr>
    <p:cSldViewPr snapToGrid="0" snapToObjects="1">
      <p:cViewPr>
        <p:scale>
          <a:sx n="98" d="100"/>
          <a:sy n="98" d="100"/>
        </p:scale>
        <p:origin x="164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4536F-4F77-434A-8981-D8000910843A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DB28-C8F4-5542-88B5-34EE3972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9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2DB28-C8F4-5542-88B5-34EE39728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4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BC6D-C771-D845-922D-A389A2AC3F1B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2FAA-EA5E-C44C-AA08-1D7CA529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787120" y="2434624"/>
            <a:ext cx="1541973" cy="1260390"/>
            <a:chOff x="5684108" y="2421924"/>
            <a:chExt cx="1717590" cy="1260390"/>
          </a:xfrm>
        </p:grpSpPr>
        <p:sp>
          <p:nvSpPr>
            <p:cNvPr id="4" name="Rectangle 3"/>
            <p:cNvSpPr/>
            <p:nvPr/>
          </p:nvSpPr>
          <p:spPr>
            <a:xfrm>
              <a:off x="5684108" y="2421924"/>
              <a:ext cx="1717590" cy="126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01497" y="2728953"/>
              <a:ext cx="1482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DRAM Controller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28111" y="2434622"/>
            <a:ext cx="1486258" cy="1260392"/>
            <a:chOff x="5725052" y="2421924"/>
            <a:chExt cx="1486258" cy="1260390"/>
          </a:xfrm>
          <a:solidFill>
            <a:schemeClr val="accent1"/>
          </a:solidFill>
        </p:grpSpPr>
        <p:sp>
          <p:nvSpPr>
            <p:cNvPr id="8" name="Rectangle 7"/>
            <p:cNvSpPr/>
            <p:nvPr/>
          </p:nvSpPr>
          <p:spPr>
            <a:xfrm>
              <a:off x="5725052" y="2421924"/>
              <a:ext cx="1486258" cy="1260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9738" y="2908397"/>
              <a:ext cx="116844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MMU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9329094" y="2937818"/>
            <a:ext cx="184818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44091" y="2777107"/>
            <a:ext cx="336885" cy="336885"/>
            <a:chOff x="3063191" y="2896375"/>
            <a:chExt cx="336885" cy="336885"/>
          </a:xfrm>
        </p:grpSpPr>
        <p:sp>
          <p:nvSpPr>
            <p:cNvPr id="13" name="Oval 12"/>
            <p:cNvSpPr/>
            <p:nvPr/>
          </p:nvSpPr>
          <p:spPr>
            <a:xfrm>
              <a:off x="3063191" y="2896375"/>
              <a:ext cx="336885" cy="3368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7"/>
              <a:endCxn id="13" idx="3"/>
            </p:cNvCxnSpPr>
            <p:nvPr/>
          </p:nvCxnSpPr>
          <p:spPr>
            <a:xfrm flipH="1">
              <a:off x="3112527" y="2945711"/>
              <a:ext cx="238213" cy="238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3" idx="1"/>
              <a:endCxn id="13" idx="5"/>
            </p:cNvCxnSpPr>
            <p:nvPr/>
          </p:nvCxnSpPr>
          <p:spPr>
            <a:xfrm>
              <a:off x="3112527" y="2945711"/>
              <a:ext cx="238213" cy="238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 flipV="1">
            <a:off x="2980976" y="2945549"/>
            <a:ext cx="154079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9329094" y="3306542"/>
            <a:ext cx="184818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572898" y="3306541"/>
            <a:ext cx="2954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20030" y="2945516"/>
            <a:ext cx="1767089" cy="1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6013686" y="3314393"/>
            <a:ext cx="1773433" cy="21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72898" y="2937818"/>
            <a:ext cx="107396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33101" y="2193034"/>
            <a:ext cx="2216280" cy="584775"/>
            <a:chOff x="739501" y="2142234"/>
            <a:chExt cx="2216280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113612" y="2142234"/>
              <a:ext cx="1842169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Request </a:t>
              </a:r>
            </a:p>
            <a:p>
              <a:pPr algn="ctr"/>
              <a:r>
                <a:rPr lang="en-US" sz="1600" dirty="0" smtClean="0"/>
                <a:t>(Virtual or Physical)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739501" y="230399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44992" y="2197649"/>
            <a:ext cx="1434422" cy="584775"/>
            <a:chOff x="739501" y="2142234"/>
            <a:chExt cx="1434422" cy="584775"/>
          </a:xfrm>
        </p:grpSpPr>
        <p:sp>
          <p:nvSpPr>
            <p:cNvPr id="42" name="TextBox 41"/>
            <p:cNvSpPr txBox="1"/>
            <p:nvPr/>
          </p:nvSpPr>
          <p:spPr>
            <a:xfrm>
              <a:off x="1113612" y="2142234"/>
              <a:ext cx="106031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Request </a:t>
              </a:r>
            </a:p>
            <a:p>
              <a:pPr algn="ctr"/>
              <a:r>
                <a:rPr lang="en-US" sz="1600" dirty="0" smtClean="0"/>
                <a:t>(Virtual)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739501" y="230399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21767" y="2030537"/>
            <a:ext cx="1434422" cy="338554"/>
            <a:chOff x="739501" y="2278714"/>
            <a:chExt cx="1434422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1113612" y="2278714"/>
              <a:ext cx="1060311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TLB Miss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739501" y="230399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55853" y="2281033"/>
            <a:ext cx="1434422" cy="584775"/>
            <a:chOff x="739501" y="2181425"/>
            <a:chExt cx="1434422" cy="584775"/>
          </a:xfrm>
        </p:grpSpPr>
        <p:sp>
          <p:nvSpPr>
            <p:cNvPr id="50" name="TextBox 49"/>
            <p:cNvSpPr txBox="1"/>
            <p:nvPr/>
          </p:nvSpPr>
          <p:spPr>
            <a:xfrm>
              <a:off x="1113612" y="2181425"/>
              <a:ext cx="106031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Page Walk</a:t>
              </a:r>
            </a:p>
            <a:p>
              <a:pPr algn="ctr"/>
              <a:r>
                <a:rPr lang="en-US" sz="1600" dirty="0" smtClean="0"/>
                <a:t>(Physical)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739501" y="2343188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934536" y="2090936"/>
            <a:ext cx="106031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To DRAM</a:t>
            </a:r>
            <a:endParaRPr lang="en-US" sz="1600" dirty="0" smtClean="0"/>
          </a:p>
        </p:txBody>
      </p:sp>
      <p:sp>
        <p:nvSpPr>
          <p:cNvPr id="55" name="Oval 54"/>
          <p:cNvSpPr/>
          <p:nvPr/>
        </p:nvSpPr>
        <p:spPr>
          <a:xfrm>
            <a:off x="9560425" y="2338290"/>
            <a:ext cx="289889" cy="289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934536" y="3505551"/>
            <a:ext cx="106031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DRAM</a:t>
            </a:r>
          </a:p>
        </p:txBody>
      </p:sp>
      <p:sp>
        <p:nvSpPr>
          <p:cNvPr id="58" name="Oval 57"/>
          <p:cNvSpPr/>
          <p:nvPr/>
        </p:nvSpPr>
        <p:spPr>
          <a:xfrm>
            <a:off x="9564779" y="3366865"/>
            <a:ext cx="289889" cy="289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34509" y="3421295"/>
            <a:ext cx="1434422" cy="584775"/>
            <a:chOff x="739501" y="2278714"/>
            <a:chExt cx="1434422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113612" y="2278714"/>
              <a:ext cx="106031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Data </a:t>
              </a:r>
              <a:r>
                <a:rPr lang="en-US" sz="1600" dirty="0" smtClean="0"/>
                <a:t>Reply</a:t>
              </a:r>
              <a:endParaRPr lang="en-US" sz="1600" dirty="0" smtClean="0"/>
            </a:p>
          </p:txBody>
        </p:sp>
        <p:sp>
          <p:nvSpPr>
            <p:cNvPr id="61" name="Oval 60"/>
            <p:cNvSpPr/>
            <p:nvPr/>
          </p:nvSpPr>
          <p:spPr>
            <a:xfrm>
              <a:off x="739501" y="2440477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895878" y="3860550"/>
            <a:ext cx="106031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Check MSHRs</a:t>
            </a:r>
          </a:p>
        </p:txBody>
      </p:sp>
      <p:sp>
        <p:nvSpPr>
          <p:cNvPr id="78" name="Oval 77"/>
          <p:cNvSpPr/>
          <p:nvPr/>
        </p:nvSpPr>
        <p:spPr>
          <a:xfrm>
            <a:off x="4519589" y="3761053"/>
            <a:ext cx="289889" cy="289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55853" y="1565897"/>
            <a:ext cx="1434422" cy="584775"/>
            <a:chOff x="6299546" y="1500582"/>
            <a:chExt cx="1434422" cy="584775"/>
          </a:xfrm>
        </p:grpSpPr>
        <p:sp>
          <p:nvSpPr>
            <p:cNvPr id="49" name="TextBox 48"/>
            <p:cNvSpPr txBox="1"/>
            <p:nvPr/>
          </p:nvSpPr>
          <p:spPr>
            <a:xfrm>
              <a:off x="6673657" y="1500582"/>
              <a:ext cx="1060311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Request</a:t>
              </a:r>
            </a:p>
            <a:p>
              <a:pPr algn="ctr"/>
              <a:r>
                <a:rPr lang="en-US" sz="1600" dirty="0" smtClean="0"/>
                <a:t>(Physical)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299546" y="1662345"/>
              <a:ext cx="289889" cy="2898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63" name="Oval 62"/>
          <p:cNvSpPr/>
          <p:nvPr/>
        </p:nvSpPr>
        <p:spPr>
          <a:xfrm>
            <a:off x="9560425" y="1912470"/>
            <a:ext cx="289889" cy="289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Oval 63"/>
          <p:cNvSpPr/>
          <p:nvPr/>
        </p:nvSpPr>
        <p:spPr>
          <a:xfrm>
            <a:off x="9564779" y="3845840"/>
            <a:ext cx="289889" cy="289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519589" y="4174713"/>
            <a:ext cx="289889" cy="2898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7" name="Elbow Connector 16"/>
          <p:cNvCxnSpPr>
            <a:stCxn id="13" idx="0"/>
            <a:endCxn id="4" idx="0"/>
          </p:cNvCxnSpPr>
          <p:nvPr/>
        </p:nvCxnSpPr>
        <p:spPr>
          <a:xfrm rot="5400000" flipH="1" flipV="1">
            <a:off x="5514079" y="-266920"/>
            <a:ext cx="342483" cy="5745573"/>
          </a:xfrm>
          <a:prstGeom prst="bentConnector3">
            <a:avLst>
              <a:gd name="adj1" fmla="val 4642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1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Picorel</dc:creator>
  <cp:lastModifiedBy>Javier Picorel</cp:lastModifiedBy>
  <cp:revision>17</cp:revision>
  <cp:lastPrinted>2017-03-31T10:56:04Z</cp:lastPrinted>
  <dcterms:created xsi:type="dcterms:W3CDTF">2017-03-30T21:12:42Z</dcterms:created>
  <dcterms:modified xsi:type="dcterms:W3CDTF">2017-03-31T11:47:42Z</dcterms:modified>
</cp:coreProperties>
</file>