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0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45"/>
    <p:restoredTop sz="94747"/>
  </p:normalViewPr>
  <p:slideViewPr>
    <p:cSldViewPr snapToGrid="0" snapToObjects="1">
      <p:cViewPr>
        <p:scale>
          <a:sx n="303" d="100"/>
          <a:sy n="303" d="100"/>
        </p:scale>
        <p:origin x="144" y="144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9858AA-9152-AE42-8CB3-E253BD1E157B}" type="datetimeFigureOut">
              <a:rPr lang="en-US" smtClean="0"/>
              <a:t>4/4/17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5A836-88AE-E445-AE9D-482016B6C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40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5A836-88AE-E445-AE9D-482016B6CE0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63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3077282"/>
            <a:ext cx="5829300" cy="212336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B7A5D-284E-024E-A9C8-A6FAF4A315BC}" type="datetimeFigureOut">
              <a:rPr lang="en-US" smtClean="0"/>
              <a:t>4/4/17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B367B-8031-5F4A-9C34-FF3049A15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326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B7A5D-284E-024E-A9C8-A6FAF4A315BC}" type="datetimeFigureOut">
              <a:rPr lang="en-US" smtClean="0"/>
              <a:t>4/4/17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B367B-8031-5F4A-9C34-FF3049A15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24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573264"/>
            <a:ext cx="1157288" cy="122082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573264"/>
            <a:ext cx="3357563" cy="1220822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B7A5D-284E-024E-A9C8-A6FAF4A315BC}" type="datetimeFigureOut">
              <a:rPr lang="en-US" smtClean="0"/>
              <a:t>4/4/17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B367B-8031-5F4A-9C34-FF3049A15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007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B7A5D-284E-024E-A9C8-A6FAF4A315BC}" type="datetimeFigureOut">
              <a:rPr lang="en-US" smtClean="0"/>
              <a:t>4/4/17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B367B-8031-5F4A-9C34-FF3049A15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804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6365523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B7A5D-284E-024E-A9C8-A6FAF4A315BC}" type="datetimeFigureOut">
              <a:rPr lang="en-US" smtClean="0"/>
              <a:t>4/4/17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B367B-8031-5F4A-9C34-FF3049A15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331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3338690"/>
            <a:ext cx="2257425" cy="94428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3338690"/>
            <a:ext cx="2257425" cy="94428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B7A5D-284E-024E-A9C8-A6FAF4A315BC}" type="datetimeFigureOut">
              <a:rPr lang="en-US" smtClean="0"/>
              <a:t>4/4/17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B367B-8031-5F4A-9C34-FF3049A15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112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B7A5D-284E-024E-A9C8-A6FAF4A315BC}" type="datetimeFigureOut">
              <a:rPr lang="en-US" smtClean="0"/>
              <a:t>4/4/17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B367B-8031-5F4A-9C34-FF3049A15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326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B7A5D-284E-024E-A9C8-A6FAF4A315BC}" type="datetimeFigureOut">
              <a:rPr lang="en-US" smtClean="0"/>
              <a:t>4/4/17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B367B-8031-5F4A-9C34-FF3049A15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832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B7A5D-284E-024E-A9C8-A6FAF4A315BC}" type="datetimeFigureOut">
              <a:rPr lang="en-US" smtClean="0"/>
              <a:t>4/4/17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B367B-8031-5F4A-9C34-FF3049A15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763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B7A5D-284E-024E-A9C8-A6FAF4A315BC}" type="datetimeFigureOut">
              <a:rPr lang="en-US" smtClean="0"/>
              <a:t>4/4/17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B367B-8031-5F4A-9C34-FF3049A15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496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B7A5D-284E-024E-A9C8-A6FAF4A315BC}" type="datetimeFigureOut">
              <a:rPr lang="en-US" smtClean="0"/>
              <a:t>4/4/17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B367B-8031-5F4A-9C34-FF3049A15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301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311401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B7A5D-284E-024E-A9C8-A6FAF4A315BC}" type="datetimeFigureOut">
              <a:rPr lang="en-US" smtClean="0"/>
              <a:t>4/4/17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B367B-8031-5F4A-9C34-FF3049A15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393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roup 202"/>
          <p:cNvGrpSpPr/>
          <p:nvPr/>
        </p:nvGrpSpPr>
        <p:grpSpPr>
          <a:xfrm>
            <a:off x="1452108" y="753725"/>
            <a:ext cx="3471421" cy="2529287"/>
            <a:chOff x="1452108" y="753725"/>
            <a:chExt cx="3471421" cy="2529287"/>
          </a:xfrm>
        </p:grpSpPr>
        <p:grpSp>
          <p:nvGrpSpPr>
            <p:cNvPr id="20" name="Group 19"/>
            <p:cNvGrpSpPr/>
            <p:nvPr/>
          </p:nvGrpSpPr>
          <p:grpSpPr>
            <a:xfrm>
              <a:off x="1584542" y="759349"/>
              <a:ext cx="3338987" cy="2523663"/>
              <a:chOff x="1584542" y="759349"/>
              <a:chExt cx="3338987" cy="2523663"/>
            </a:xfrm>
          </p:grpSpPr>
          <p:cxnSp>
            <p:nvCxnSpPr>
              <p:cNvPr id="195" name="Straight Connector 194"/>
              <p:cNvCxnSpPr/>
              <p:nvPr/>
            </p:nvCxnSpPr>
            <p:spPr>
              <a:xfrm>
                <a:off x="4578344" y="2948644"/>
                <a:ext cx="333991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/>
              <p:nvPr/>
            </p:nvCxnSpPr>
            <p:spPr>
              <a:xfrm>
                <a:off x="4578345" y="2248759"/>
                <a:ext cx="333991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>
              <a:xfrm>
                <a:off x="4578345" y="1775987"/>
                <a:ext cx="333991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>
              <a:xfrm>
                <a:off x="4579119" y="1081003"/>
                <a:ext cx="333991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/>
            </p:nvCxnSpPr>
            <p:spPr>
              <a:xfrm>
                <a:off x="1584542" y="2955807"/>
                <a:ext cx="333991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/>
            </p:nvCxnSpPr>
            <p:spPr>
              <a:xfrm>
                <a:off x="1584543" y="2255922"/>
                <a:ext cx="333991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1584543" y="1783150"/>
                <a:ext cx="333991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1585317" y="1088166"/>
                <a:ext cx="333991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>
              <a:xfrm rot="16200000">
                <a:off x="4389114" y="2007199"/>
                <a:ext cx="405901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>
              <a:xfrm rot="16200000">
                <a:off x="3280622" y="2009999"/>
                <a:ext cx="405901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 rot="16200000">
                <a:off x="2795651" y="2024311"/>
                <a:ext cx="405901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 rot="16200000">
                <a:off x="1691101" y="2021878"/>
                <a:ext cx="405901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3057627" y="2953534"/>
                <a:ext cx="405901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3040121" y="2256563"/>
                <a:ext cx="405901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>
              <a:xfrm>
                <a:off x="3032810" y="1781608"/>
                <a:ext cx="405901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/>
            </p:nvCxnSpPr>
            <p:spPr>
              <a:xfrm>
                <a:off x="3032810" y="1081965"/>
                <a:ext cx="405901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>
              <a:xfrm flipV="1">
                <a:off x="2080940" y="1077869"/>
                <a:ext cx="4346" cy="700285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" name="Rectangle 1"/>
              <p:cNvSpPr/>
              <p:nvPr/>
            </p:nvSpPr>
            <p:spPr>
              <a:xfrm>
                <a:off x="1962253" y="958489"/>
                <a:ext cx="960120" cy="9448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" name="Straight Connector 6"/>
              <p:cNvCxnSpPr/>
              <p:nvPr/>
            </p:nvCxnSpPr>
            <p:spPr>
              <a:xfrm>
                <a:off x="1961300" y="1206139"/>
                <a:ext cx="961073" cy="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1968920" y="1449979"/>
                <a:ext cx="961073" cy="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1968920" y="1670959"/>
                <a:ext cx="961073" cy="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rot="16200000">
                <a:off x="1709842" y="1430544"/>
                <a:ext cx="961073" cy="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rot="16200000">
                <a:off x="1961302" y="1430544"/>
                <a:ext cx="961073" cy="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rot="16200000">
                <a:off x="2211647" y="1430544"/>
                <a:ext cx="961073" cy="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1968920" y="1086521"/>
                <a:ext cx="961073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1964574" y="1329329"/>
                <a:ext cx="961073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1964574" y="1564715"/>
                <a:ext cx="961073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1964574" y="1786806"/>
                <a:ext cx="961073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>
              <a:xfrm>
                <a:off x="1742761" y="957774"/>
                <a:ext cx="312216" cy="246221"/>
                <a:chOff x="2101433" y="3397805"/>
                <a:chExt cx="312216" cy="246221"/>
              </a:xfrm>
            </p:grpSpPr>
            <p:sp>
              <p:nvSpPr>
                <p:cNvPr id="45" name="Rectangle 44"/>
                <p:cNvSpPr/>
                <p:nvPr/>
              </p:nvSpPr>
              <p:spPr>
                <a:xfrm>
                  <a:off x="2174186" y="3450591"/>
                  <a:ext cx="144304" cy="144304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2101433" y="3397805"/>
                  <a:ext cx="312216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NI</a:t>
                  </a:r>
                  <a:endParaRPr lang="en-US" sz="1000" dirty="0"/>
                </a:p>
              </p:txBody>
            </p:sp>
          </p:grpSp>
          <p:grpSp>
            <p:nvGrpSpPr>
              <p:cNvPr id="49" name="Group 48"/>
              <p:cNvGrpSpPr/>
              <p:nvPr/>
            </p:nvGrpSpPr>
            <p:grpSpPr>
              <a:xfrm>
                <a:off x="2852252" y="960792"/>
                <a:ext cx="312216" cy="246221"/>
                <a:chOff x="2101433" y="3397805"/>
                <a:chExt cx="312216" cy="246221"/>
              </a:xfrm>
            </p:grpSpPr>
            <p:sp>
              <p:nvSpPr>
                <p:cNvPr id="50" name="Rectangle 49"/>
                <p:cNvSpPr/>
                <p:nvPr/>
              </p:nvSpPr>
              <p:spPr>
                <a:xfrm>
                  <a:off x="2174186" y="3450591"/>
                  <a:ext cx="144304" cy="144304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TextBox 50"/>
                <p:cNvSpPr txBox="1"/>
                <p:nvPr/>
              </p:nvSpPr>
              <p:spPr>
                <a:xfrm>
                  <a:off x="2101433" y="3397805"/>
                  <a:ext cx="312216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NI</a:t>
                  </a:r>
                  <a:endParaRPr lang="en-US" sz="1000" dirty="0"/>
                </a:p>
              </p:txBody>
            </p:sp>
          </p:grpSp>
          <p:grpSp>
            <p:nvGrpSpPr>
              <p:cNvPr id="52" name="Group 51"/>
              <p:cNvGrpSpPr/>
              <p:nvPr/>
            </p:nvGrpSpPr>
            <p:grpSpPr>
              <a:xfrm>
                <a:off x="2852252" y="1662307"/>
                <a:ext cx="312216" cy="246221"/>
                <a:chOff x="2101433" y="3397805"/>
                <a:chExt cx="312216" cy="246221"/>
              </a:xfrm>
            </p:grpSpPr>
            <p:sp>
              <p:nvSpPr>
                <p:cNvPr id="53" name="Rectangle 52"/>
                <p:cNvSpPr/>
                <p:nvPr/>
              </p:nvSpPr>
              <p:spPr>
                <a:xfrm>
                  <a:off x="2174186" y="3450591"/>
                  <a:ext cx="144304" cy="144304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TextBox 53"/>
                <p:cNvSpPr txBox="1"/>
                <p:nvPr/>
              </p:nvSpPr>
              <p:spPr>
                <a:xfrm>
                  <a:off x="2101433" y="3397805"/>
                  <a:ext cx="312216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NI</a:t>
                  </a:r>
                  <a:endParaRPr lang="en-US" sz="1000" dirty="0"/>
                </a:p>
              </p:txBody>
            </p:sp>
          </p:grpSp>
          <p:grpSp>
            <p:nvGrpSpPr>
              <p:cNvPr id="55" name="Group 54"/>
              <p:cNvGrpSpPr/>
              <p:nvPr/>
            </p:nvGrpSpPr>
            <p:grpSpPr>
              <a:xfrm>
                <a:off x="1741759" y="1654745"/>
                <a:ext cx="312216" cy="246221"/>
                <a:chOff x="2101433" y="3397805"/>
                <a:chExt cx="312216" cy="246221"/>
              </a:xfrm>
            </p:grpSpPr>
            <p:sp>
              <p:nvSpPr>
                <p:cNvPr id="56" name="Rectangle 55"/>
                <p:cNvSpPr/>
                <p:nvPr/>
              </p:nvSpPr>
              <p:spPr>
                <a:xfrm>
                  <a:off x="2174186" y="3450591"/>
                  <a:ext cx="144304" cy="144304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TextBox 56"/>
                <p:cNvSpPr txBox="1"/>
                <p:nvPr/>
              </p:nvSpPr>
              <p:spPr>
                <a:xfrm>
                  <a:off x="2101433" y="3397805"/>
                  <a:ext cx="312216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NI</a:t>
                  </a:r>
                  <a:endParaRPr lang="en-US" sz="1000" dirty="0"/>
                </a:p>
              </p:txBody>
            </p:sp>
          </p:grpSp>
          <p:cxnSp>
            <p:nvCxnSpPr>
              <p:cNvPr id="217" name="Straight Connector 216"/>
              <p:cNvCxnSpPr/>
              <p:nvPr/>
            </p:nvCxnSpPr>
            <p:spPr>
              <a:xfrm flipV="1">
                <a:off x="2078767" y="1083822"/>
                <a:ext cx="4346" cy="700285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Rectangle 40"/>
              <p:cNvSpPr/>
              <p:nvPr/>
            </p:nvSpPr>
            <p:spPr>
              <a:xfrm>
                <a:off x="2002438" y="1714654"/>
                <a:ext cx="144304" cy="14430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3557217" y="954680"/>
                <a:ext cx="960120" cy="9448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1" name="Straight Connector 60"/>
              <p:cNvCxnSpPr/>
              <p:nvPr/>
            </p:nvCxnSpPr>
            <p:spPr>
              <a:xfrm>
                <a:off x="3556264" y="1202330"/>
                <a:ext cx="961073" cy="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3563884" y="1446170"/>
                <a:ext cx="961073" cy="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3563884" y="1667150"/>
                <a:ext cx="961073" cy="0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 rot="16200000">
                <a:off x="3304806" y="1426735"/>
                <a:ext cx="961073" cy="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rot="16200000">
                <a:off x="3556266" y="1426735"/>
                <a:ext cx="961073" cy="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 rot="16200000">
                <a:off x="3807726" y="1426735"/>
                <a:ext cx="961073" cy="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3563884" y="1082712"/>
                <a:ext cx="961073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3559538" y="1325520"/>
                <a:ext cx="961073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3559538" y="1560906"/>
                <a:ext cx="961073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3559538" y="1782997"/>
                <a:ext cx="961073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7" name="Group 86"/>
              <p:cNvGrpSpPr/>
              <p:nvPr/>
            </p:nvGrpSpPr>
            <p:grpSpPr>
              <a:xfrm>
                <a:off x="3337725" y="953965"/>
                <a:ext cx="312216" cy="246221"/>
                <a:chOff x="2101433" y="3397805"/>
                <a:chExt cx="312216" cy="246221"/>
              </a:xfrm>
            </p:grpSpPr>
            <p:sp>
              <p:nvSpPr>
                <p:cNvPr id="97" name="Rectangle 96"/>
                <p:cNvSpPr/>
                <p:nvPr/>
              </p:nvSpPr>
              <p:spPr>
                <a:xfrm>
                  <a:off x="2174186" y="3450591"/>
                  <a:ext cx="144304" cy="144304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TextBox 97"/>
                <p:cNvSpPr txBox="1"/>
                <p:nvPr/>
              </p:nvSpPr>
              <p:spPr>
                <a:xfrm>
                  <a:off x="2101433" y="3397805"/>
                  <a:ext cx="312216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NI</a:t>
                  </a:r>
                  <a:endParaRPr lang="en-US" sz="1000" dirty="0"/>
                </a:p>
              </p:txBody>
            </p:sp>
          </p:grpSp>
          <p:grpSp>
            <p:nvGrpSpPr>
              <p:cNvPr id="88" name="Group 87"/>
              <p:cNvGrpSpPr/>
              <p:nvPr/>
            </p:nvGrpSpPr>
            <p:grpSpPr>
              <a:xfrm>
                <a:off x="4447216" y="956983"/>
                <a:ext cx="312216" cy="246221"/>
                <a:chOff x="2101433" y="3397805"/>
                <a:chExt cx="312216" cy="246221"/>
              </a:xfrm>
            </p:grpSpPr>
            <p:sp>
              <p:nvSpPr>
                <p:cNvPr id="95" name="Rectangle 94"/>
                <p:cNvSpPr/>
                <p:nvPr/>
              </p:nvSpPr>
              <p:spPr>
                <a:xfrm>
                  <a:off x="2174186" y="3450591"/>
                  <a:ext cx="144304" cy="144304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TextBox 95"/>
                <p:cNvSpPr txBox="1"/>
                <p:nvPr/>
              </p:nvSpPr>
              <p:spPr>
                <a:xfrm>
                  <a:off x="2101433" y="3397805"/>
                  <a:ext cx="312216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NI</a:t>
                  </a:r>
                  <a:endParaRPr lang="en-US" sz="1000" dirty="0"/>
                </a:p>
              </p:txBody>
            </p:sp>
          </p:grpSp>
          <p:grpSp>
            <p:nvGrpSpPr>
              <p:cNvPr id="89" name="Group 88"/>
              <p:cNvGrpSpPr/>
              <p:nvPr/>
            </p:nvGrpSpPr>
            <p:grpSpPr>
              <a:xfrm>
                <a:off x="4447216" y="1658498"/>
                <a:ext cx="312216" cy="246221"/>
                <a:chOff x="2101433" y="3397805"/>
                <a:chExt cx="312216" cy="246221"/>
              </a:xfrm>
            </p:grpSpPr>
            <p:sp>
              <p:nvSpPr>
                <p:cNvPr id="93" name="Rectangle 92"/>
                <p:cNvSpPr/>
                <p:nvPr/>
              </p:nvSpPr>
              <p:spPr>
                <a:xfrm>
                  <a:off x="2174186" y="3450591"/>
                  <a:ext cx="144304" cy="144304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TextBox 93"/>
                <p:cNvSpPr txBox="1"/>
                <p:nvPr/>
              </p:nvSpPr>
              <p:spPr>
                <a:xfrm>
                  <a:off x="2101433" y="3397805"/>
                  <a:ext cx="312216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NI</a:t>
                  </a:r>
                  <a:endParaRPr lang="en-US" sz="1000" dirty="0"/>
                </a:p>
              </p:txBody>
            </p:sp>
          </p:grpSp>
          <p:grpSp>
            <p:nvGrpSpPr>
              <p:cNvPr id="90" name="Group 89"/>
              <p:cNvGrpSpPr/>
              <p:nvPr/>
            </p:nvGrpSpPr>
            <p:grpSpPr>
              <a:xfrm>
                <a:off x="3336723" y="1650936"/>
                <a:ext cx="312216" cy="246221"/>
                <a:chOff x="2101433" y="3397805"/>
                <a:chExt cx="312216" cy="246221"/>
              </a:xfrm>
            </p:grpSpPr>
            <p:sp>
              <p:nvSpPr>
                <p:cNvPr id="91" name="Rectangle 90"/>
                <p:cNvSpPr/>
                <p:nvPr/>
              </p:nvSpPr>
              <p:spPr>
                <a:xfrm>
                  <a:off x="2174186" y="3450591"/>
                  <a:ext cx="144304" cy="144304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TextBox 91"/>
                <p:cNvSpPr txBox="1"/>
                <p:nvPr/>
              </p:nvSpPr>
              <p:spPr>
                <a:xfrm>
                  <a:off x="2101433" y="3397805"/>
                  <a:ext cx="312216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NI</a:t>
                  </a:r>
                  <a:endParaRPr lang="en-US" sz="1000" dirty="0"/>
                </a:p>
              </p:txBody>
            </p:sp>
          </p:grpSp>
          <p:sp>
            <p:nvSpPr>
              <p:cNvPr id="100" name="Rectangle 99"/>
              <p:cNvSpPr/>
              <p:nvPr/>
            </p:nvSpPr>
            <p:spPr>
              <a:xfrm>
                <a:off x="1962253" y="2127577"/>
                <a:ext cx="960120" cy="9448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1" name="Straight Connector 100"/>
              <p:cNvCxnSpPr/>
              <p:nvPr/>
            </p:nvCxnSpPr>
            <p:spPr>
              <a:xfrm>
                <a:off x="1961300" y="2375227"/>
                <a:ext cx="961073" cy="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>
                <a:off x="1968920" y="2619067"/>
                <a:ext cx="961073" cy="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>
                <a:off x="1968920" y="2840047"/>
                <a:ext cx="961073" cy="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 rot="16200000">
                <a:off x="1709842" y="2599632"/>
                <a:ext cx="961073" cy="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/>
            </p:nvCxnSpPr>
            <p:spPr>
              <a:xfrm rot="16200000">
                <a:off x="1961302" y="2599632"/>
                <a:ext cx="961073" cy="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 rot="16200000">
                <a:off x="2212762" y="2599632"/>
                <a:ext cx="961073" cy="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>
                <a:off x="1968920" y="2255609"/>
                <a:ext cx="961073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>
                <a:off x="1964574" y="2498417"/>
                <a:ext cx="961073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>
              <a:xfrm>
                <a:off x="1964574" y="2733803"/>
                <a:ext cx="961073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>
              <a:xfrm>
                <a:off x="1964574" y="2955894"/>
                <a:ext cx="961073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7" name="Group 126"/>
              <p:cNvGrpSpPr/>
              <p:nvPr/>
            </p:nvGrpSpPr>
            <p:grpSpPr>
              <a:xfrm>
                <a:off x="1742761" y="2126862"/>
                <a:ext cx="312216" cy="246221"/>
                <a:chOff x="2101433" y="3397805"/>
                <a:chExt cx="312216" cy="246221"/>
              </a:xfrm>
            </p:grpSpPr>
            <p:sp>
              <p:nvSpPr>
                <p:cNvPr id="137" name="Rectangle 136"/>
                <p:cNvSpPr/>
                <p:nvPr/>
              </p:nvSpPr>
              <p:spPr>
                <a:xfrm>
                  <a:off x="2174186" y="3450591"/>
                  <a:ext cx="144304" cy="144304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8" name="TextBox 137"/>
                <p:cNvSpPr txBox="1"/>
                <p:nvPr/>
              </p:nvSpPr>
              <p:spPr>
                <a:xfrm>
                  <a:off x="2101433" y="3397805"/>
                  <a:ext cx="312216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NI</a:t>
                  </a:r>
                  <a:endParaRPr lang="en-US" sz="1000" dirty="0"/>
                </a:p>
              </p:txBody>
            </p:sp>
          </p:grpSp>
          <p:grpSp>
            <p:nvGrpSpPr>
              <p:cNvPr id="128" name="Group 127"/>
              <p:cNvGrpSpPr/>
              <p:nvPr/>
            </p:nvGrpSpPr>
            <p:grpSpPr>
              <a:xfrm>
                <a:off x="2852252" y="2129880"/>
                <a:ext cx="312216" cy="246221"/>
                <a:chOff x="2101433" y="3397805"/>
                <a:chExt cx="312216" cy="246221"/>
              </a:xfrm>
            </p:grpSpPr>
            <p:sp>
              <p:nvSpPr>
                <p:cNvPr id="135" name="Rectangle 134"/>
                <p:cNvSpPr/>
                <p:nvPr/>
              </p:nvSpPr>
              <p:spPr>
                <a:xfrm>
                  <a:off x="2174186" y="3450591"/>
                  <a:ext cx="144304" cy="144304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TextBox 135"/>
                <p:cNvSpPr txBox="1"/>
                <p:nvPr/>
              </p:nvSpPr>
              <p:spPr>
                <a:xfrm>
                  <a:off x="2101433" y="3397805"/>
                  <a:ext cx="312216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NI</a:t>
                  </a:r>
                  <a:endParaRPr lang="en-US" sz="1000" dirty="0"/>
                </a:p>
              </p:txBody>
            </p:sp>
          </p:grpSp>
          <p:grpSp>
            <p:nvGrpSpPr>
              <p:cNvPr id="129" name="Group 128"/>
              <p:cNvGrpSpPr/>
              <p:nvPr/>
            </p:nvGrpSpPr>
            <p:grpSpPr>
              <a:xfrm>
                <a:off x="2852252" y="2831395"/>
                <a:ext cx="312216" cy="246221"/>
                <a:chOff x="2101433" y="3397805"/>
                <a:chExt cx="312216" cy="246221"/>
              </a:xfrm>
            </p:grpSpPr>
            <p:sp>
              <p:nvSpPr>
                <p:cNvPr id="133" name="Rectangle 132"/>
                <p:cNvSpPr/>
                <p:nvPr/>
              </p:nvSpPr>
              <p:spPr>
                <a:xfrm>
                  <a:off x="2174186" y="3450591"/>
                  <a:ext cx="144304" cy="144304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4" name="TextBox 133"/>
                <p:cNvSpPr txBox="1"/>
                <p:nvPr/>
              </p:nvSpPr>
              <p:spPr>
                <a:xfrm>
                  <a:off x="2101433" y="3397805"/>
                  <a:ext cx="312216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NI</a:t>
                  </a:r>
                  <a:endParaRPr lang="en-US" sz="1000" dirty="0"/>
                </a:p>
              </p:txBody>
            </p:sp>
          </p:grpSp>
          <p:grpSp>
            <p:nvGrpSpPr>
              <p:cNvPr id="130" name="Group 129"/>
              <p:cNvGrpSpPr/>
              <p:nvPr/>
            </p:nvGrpSpPr>
            <p:grpSpPr>
              <a:xfrm>
                <a:off x="1741759" y="2823833"/>
                <a:ext cx="312216" cy="246221"/>
                <a:chOff x="2101433" y="3397805"/>
                <a:chExt cx="312216" cy="246221"/>
              </a:xfrm>
            </p:grpSpPr>
            <p:sp>
              <p:nvSpPr>
                <p:cNvPr id="131" name="Rectangle 130"/>
                <p:cNvSpPr/>
                <p:nvPr/>
              </p:nvSpPr>
              <p:spPr>
                <a:xfrm>
                  <a:off x="2174186" y="3450591"/>
                  <a:ext cx="144304" cy="144304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2" name="TextBox 131"/>
                <p:cNvSpPr txBox="1"/>
                <p:nvPr/>
              </p:nvSpPr>
              <p:spPr>
                <a:xfrm>
                  <a:off x="2101433" y="3397805"/>
                  <a:ext cx="312216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NI</a:t>
                  </a:r>
                  <a:endParaRPr lang="en-US" sz="1000" dirty="0"/>
                </a:p>
              </p:txBody>
            </p:sp>
          </p:grpSp>
          <p:sp>
            <p:nvSpPr>
              <p:cNvPr id="140" name="Rectangle 139"/>
              <p:cNvSpPr/>
              <p:nvPr/>
            </p:nvSpPr>
            <p:spPr>
              <a:xfrm>
                <a:off x="3557217" y="2134168"/>
                <a:ext cx="960120" cy="9448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1" name="Straight Connector 140"/>
              <p:cNvCxnSpPr/>
              <p:nvPr/>
            </p:nvCxnSpPr>
            <p:spPr>
              <a:xfrm>
                <a:off x="3556264" y="2381818"/>
                <a:ext cx="961073" cy="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/>
            </p:nvCxnSpPr>
            <p:spPr>
              <a:xfrm>
                <a:off x="3563884" y="2625658"/>
                <a:ext cx="961073" cy="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/>
            </p:nvCxnSpPr>
            <p:spPr>
              <a:xfrm>
                <a:off x="3563884" y="2846638"/>
                <a:ext cx="961073" cy="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/>
            </p:nvCxnSpPr>
            <p:spPr>
              <a:xfrm rot="16200000">
                <a:off x="3304806" y="2606223"/>
                <a:ext cx="961073" cy="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/>
            </p:nvCxnSpPr>
            <p:spPr>
              <a:xfrm rot="16200000">
                <a:off x="3556266" y="2606223"/>
                <a:ext cx="961073" cy="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/>
            </p:nvCxnSpPr>
            <p:spPr>
              <a:xfrm rot="16200000">
                <a:off x="3807726" y="2606223"/>
                <a:ext cx="961073" cy="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/>
            </p:nvCxnSpPr>
            <p:spPr>
              <a:xfrm>
                <a:off x="3563884" y="2262200"/>
                <a:ext cx="961073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/>
            </p:nvCxnSpPr>
            <p:spPr>
              <a:xfrm>
                <a:off x="3559538" y="2505008"/>
                <a:ext cx="961073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/>
            </p:nvCxnSpPr>
            <p:spPr>
              <a:xfrm>
                <a:off x="3559538" y="2740394"/>
                <a:ext cx="961073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/>
            </p:nvCxnSpPr>
            <p:spPr>
              <a:xfrm>
                <a:off x="3559538" y="2962485"/>
                <a:ext cx="961073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7" name="Group 166"/>
              <p:cNvGrpSpPr/>
              <p:nvPr/>
            </p:nvGrpSpPr>
            <p:grpSpPr>
              <a:xfrm>
                <a:off x="3337725" y="2133453"/>
                <a:ext cx="312216" cy="246221"/>
                <a:chOff x="2101433" y="3397805"/>
                <a:chExt cx="312216" cy="246221"/>
              </a:xfrm>
            </p:grpSpPr>
            <p:sp>
              <p:nvSpPr>
                <p:cNvPr id="177" name="Rectangle 176"/>
                <p:cNvSpPr/>
                <p:nvPr/>
              </p:nvSpPr>
              <p:spPr>
                <a:xfrm>
                  <a:off x="2174186" y="3450591"/>
                  <a:ext cx="144304" cy="144304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8" name="TextBox 177"/>
                <p:cNvSpPr txBox="1"/>
                <p:nvPr/>
              </p:nvSpPr>
              <p:spPr>
                <a:xfrm>
                  <a:off x="2101433" y="3397805"/>
                  <a:ext cx="312216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NI</a:t>
                  </a:r>
                  <a:endParaRPr lang="en-US" sz="1000" dirty="0"/>
                </a:p>
              </p:txBody>
            </p:sp>
          </p:grpSp>
          <p:grpSp>
            <p:nvGrpSpPr>
              <p:cNvPr id="168" name="Group 167"/>
              <p:cNvGrpSpPr/>
              <p:nvPr/>
            </p:nvGrpSpPr>
            <p:grpSpPr>
              <a:xfrm>
                <a:off x="4447216" y="2136471"/>
                <a:ext cx="312216" cy="246221"/>
                <a:chOff x="2101433" y="3397805"/>
                <a:chExt cx="312216" cy="246221"/>
              </a:xfrm>
            </p:grpSpPr>
            <p:sp>
              <p:nvSpPr>
                <p:cNvPr id="175" name="Rectangle 174"/>
                <p:cNvSpPr/>
                <p:nvPr/>
              </p:nvSpPr>
              <p:spPr>
                <a:xfrm>
                  <a:off x="2174186" y="3450591"/>
                  <a:ext cx="144304" cy="144304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6" name="TextBox 175"/>
                <p:cNvSpPr txBox="1"/>
                <p:nvPr/>
              </p:nvSpPr>
              <p:spPr>
                <a:xfrm>
                  <a:off x="2101433" y="3397805"/>
                  <a:ext cx="312216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NI</a:t>
                  </a:r>
                  <a:endParaRPr lang="en-US" sz="1000" dirty="0"/>
                </a:p>
              </p:txBody>
            </p:sp>
          </p:grpSp>
          <p:grpSp>
            <p:nvGrpSpPr>
              <p:cNvPr id="169" name="Group 168"/>
              <p:cNvGrpSpPr/>
              <p:nvPr/>
            </p:nvGrpSpPr>
            <p:grpSpPr>
              <a:xfrm>
                <a:off x="4447216" y="2837986"/>
                <a:ext cx="312216" cy="246221"/>
                <a:chOff x="2101433" y="3397805"/>
                <a:chExt cx="312216" cy="246221"/>
              </a:xfrm>
            </p:grpSpPr>
            <p:sp>
              <p:nvSpPr>
                <p:cNvPr id="173" name="Rectangle 172"/>
                <p:cNvSpPr/>
                <p:nvPr/>
              </p:nvSpPr>
              <p:spPr>
                <a:xfrm>
                  <a:off x="2174186" y="3450591"/>
                  <a:ext cx="144304" cy="144304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4" name="TextBox 173"/>
                <p:cNvSpPr txBox="1"/>
                <p:nvPr/>
              </p:nvSpPr>
              <p:spPr>
                <a:xfrm>
                  <a:off x="2101433" y="3397805"/>
                  <a:ext cx="312216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NI</a:t>
                  </a:r>
                  <a:endParaRPr lang="en-US" sz="1000" dirty="0"/>
                </a:p>
              </p:txBody>
            </p:sp>
          </p:grpSp>
          <p:grpSp>
            <p:nvGrpSpPr>
              <p:cNvPr id="170" name="Group 169"/>
              <p:cNvGrpSpPr/>
              <p:nvPr/>
            </p:nvGrpSpPr>
            <p:grpSpPr>
              <a:xfrm>
                <a:off x="3336723" y="2830424"/>
                <a:ext cx="312216" cy="246221"/>
                <a:chOff x="2101433" y="3397805"/>
                <a:chExt cx="312216" cy="246221"/>
              </a:xfrm>
            </p:grpSpPr>
            <p:sp>
              <p:nvSpPr>
                <p:cNvPr id="171" name="Rectangle 170"/>
                <p:cNvSpPr/>
                <p:nvPr/>
              </p:nvSpPr>
              <p:spPr>
                <a:xfrm>
                  <a:off x="2174186" y="3450591"/>
                  <a:ext cx="144304" cy="144304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TextBox 171"/>
                <p:cNvSpPr txBox="1"/>
                <p:nvPr/>
              </p:nvSpPr>
              <p:spPr>
                <a:xfrm>
                  <a:off x="2101433" y="3397805"/>
                  <a:ext cx="312216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NI</a:t>
                  </a:r>
                  <a:endParaRPr lang="en-US" sz="1000" dirty="0"/>
                </a:p>
              </p:txBody>
            </p:sp>
          </p:grpSp>
          <p:sp>
            <p:nvSpPr>
              <p:cNvPr id="31" name="Rectangle 30"/>
              <p:cNvSpPr/>
              <p:nvPr/>
            </p:nvSpPr>
            <p:spPr>
              <a:xfrm>
                <a:off x="2002438" y="1257177"/>
                <a:ext cx="144304" cy="14430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2002438" y="1492563"/>
                <a:ext cx="144304" cy="14430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8" name="Straight Connector 217"/>
              <p:cNvCxnSpPr/>
              <p:nvPr/>
            </p:nvCxnSpPr>
            <p:spPr>
              <a:xfrm flipV="1">
                <a:off x="2327034" y="1083822"/>
                <a:ext cx="4346" cy="700285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Rectangle 36"/>
              <p:cNvSpPr/>
              <p:nvPr/>
            </p:nvSpPr>
            <p:spPr>
              <a:xfrm>
                <a:off x="2250173" y="1492802"/>
                <a:ext cx="144304" cy="14430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2254519" y="1014608"/>
                <a:ext cx="144304" cy="14430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2250173" y="1714893"/>
                <a:ext cx="144304" cy="14430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2250173" y="1257416"/>
                <a:ext cx="144304" cy="14430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9" name="Straight Connector 218"/>
              <p:cNvCxnSpPr/>
              <p:nvPr/>
            </p:nvCxnSpPr>
            <p:spPr>
              <a:xfrm flipV="1">
                <a:off x="2565395" y="1073761"/>
                <a:ext cx="4346" cy="700285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/>
              <p:cNvCxnSpPr/>
              <p:nvPr/>
            </p:nvCxnSpPr>
            <p:spPr>
              <a:xfrm flipV="1">
                <a:off x="2804270" y="1073761"/>
                <a:ext cx="4346" cy="700285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Rectangle 37"/>
              <p:cNvSpPr/>
              <p:nvPr/>
            </p:nvSpPr>
            <p:spPr>
              <a:xfrm>
                <a:off x="2491070" y="1492564"/>
                <a:ext cx="144304" cy="14430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2728360" y="1492563"/>
                <a:ext cx="144304" cy="14430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2495416" y="1014370"/>
                <a:ext cx="144304" cy="14430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2732706" y="1014369"/>
                <a:ext cx="144304" cy="14430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2491070" y="1257178"/>
                <a:ext cx="144304" cy="14430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2728360" y="1257177"/>
                <a:ext cx="144304" cy="14430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2491070" y="1714655"/>
                <a:ext cx="144304" cy="14430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1" name="Straight Connector 220"/>
              <p:cNvCxnSpPr/>
              <p:nvPr/>
            </p:nvCxnSpPr>
            <p:spPr>
              <a:xfrm flipV="1">
                <a:off x="3672004" y="1088003"/>
                <a:ext cx="4346" cy="700285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/>
              <p:cNvCxnSpPr/>
              <p:nvPr/>
            </p:nvCxnSpPr>
            <p:spPr>
              <a:xfrm flipV="1">
                <a:off x="3920271" y="1088003"/>
                <a:ext cx="4346" cy="700285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/>
              <p:cNvCxnSpPr/>
              <p:nvPr/>
            </p:nvCxnSpPr>
            <p:spPr>
              <a:xfrm flipV="1">
                <a:off x="4158632" y="1077942"/>
                <a:ext cx="4346" cy="700285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/>
              <p:cNvCxnSpPr/>
              <p:nvPr/>
            </p:nvCxnSpPr>
            <p:spPr>
              <a:xfrm flipV="1">
                <a:off x="4397507" y="1077942"/>
                <a:ext cx="4346" cy="700285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Rectangle 67"/>
              <p:cNvSpPr/>
              <p:nvPr/>
            </p:nvSpPr>
            <p:spPr>
              <a:xfrm>
                <a:off x="3601748" y="1010560"/>
                <a:ext cx="144304" cy="14430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3849483" y="1010799"/>
                <a:ext cx="144304" cy="14430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4090380" y="1010561"/>
                <a:ext cx="144304" cy="14430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4327670" y="1010560"/>
                <a:ext cx="144304" cy="14430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3597402" y="1253368"/>
                <a:ext cx="144304" cy="14430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3845137" y="1253607"/>
                <a:ext cx="144304" cy="14430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4086034" y="1253369"/>
                <a:ext cx="144304" cy="14430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4323324" y="1253368"/>
                <a:ext cx="144304" cy="14430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3597402" y="1488754"/>
                <a:ext cx="144304" cy="14430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3845137" y="1488993"/>
                <a:ext cx="144304" cy="14430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4086034" y="1488755"/>
                <a:ext cx="144304" cy="14430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4323324" y="1488754"/>
                <a:ext cx="144304" cy="14430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3597402" y="1710845"/>
                <a:ext cx="144304" cy="14430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3845137" y="1711084"/>
                <a:ext cx="144304" cy="14430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4086034" y="1710846"/>
                <a:ext cx="144304" cy="14430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4323324" y="1710845"/>
                <a:ext cx="144304" cy="14430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5" name="Straight Connector 224"/>
              <p:cNvCxnSpPr/>
              <p:nvPr/>
            </p:nvCxnSpPr>
            <p:spPr>
              <a:xfrm flipV="1">
                <a:off x="2078767" y="2253764"/>
                <a:ext cx="4346" cy="700285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 flipV="1">
                <a:off x="2327034" y="2253764"/>
                <a:ext cx="4346" cy="700285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 flipV="1">
                <a:off x="2565395" y="2243703"/>
                <a:ext cx="4346" cy="700285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/>
              <p:cNvCxnSpPr/>
              <p:nvPr/>
            </p:nvCxnSpPr>
            <p:spPr>
              <a:xfrm flipV="1">
                <a:off x="2804270" y="2243703"/>
                <a:ext cx="4346" cy="700285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/>
              <p:cNvCxnSpPr/>
              <p:nvPr/>
            </p:nvCxnSpPr>
            <p:spPr>
              <a:xfrm flipV="1">
                <a:off x="3673141" y="2253764"/>
                <a:ext cx="4346" cy="700285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/>
              <p:cNvCxnSpPr/>
              <p:nvPr/>
            </p:nvCxnSpPr>
            <p:spPr>
              <a:xfrm flipV="1">
                <a:off x="3921408" y="2253764"/>
                <a:ext cx="4346" cy="700285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/>
              <p:cNvCxnSpPr/>
              <p:nvPr/>
            </p:nvCxnSpPr>
            <p:spPr>
              <a:xfrm flipV="1">
                <a:off x="4159769" y="2243703"/>
                <a:ext cx="4346" cy="700285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/>
              <p:cNvCxnSpPr/>
              <p:nvPr/>
            </p:nvCxnSpPr>
            <p:spPr>
              <a:xfrm flipV="1">
                <a:off x="4398644" y="2243703"/>
                <a:ext cx="4346" cy="700285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Rectangle 108"/>
              <p:cNvSpPr/>
              <p:nvPr/>
            </p:nvSpPr>
            <p:spPr>
              <a:xfrm>
                <a:off x="2254519" y="2183696"/>
                <a:ext cx="144304" cy="14430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2495416" y="2183458"/>
                <a:ext cx="144304" cy="14430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2732706" y="2183457"/>
                <a:ext cx="144304" cy="14430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/>
              <p:cNvSpPr/>
              <p:nvPr/>
            </p:nvSpPr>
            <p:spPr>
              <a:xfrm>
                <a:off x="2002438" y="2426265"/>
                <a:ext cx="144304" cy="14430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2250173" y="2426504"/>
                <a:ext cx="144304" cy="14430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2491070" y="2426266"/>
                <a:ext cx="144304" cy="14430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2728360" y="2426265"/>
                <a:ext cx="144304" cy="14430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2002438" y="2661651"/>
                <a:ext cx="144304" cy="14430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2250173" y="2661890"/>
                <a:ext cx="144304" cy="14430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2491070" y="2661652"/>
                <a:ext cx="144304" cy="14430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2728360" y="2661651"/>
                <a:ext cx="144304" cy="14430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2002438" y="2883742"/>
                <a:ext cx="144304" cy="14430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2250173" y="2883981"/>
                <a:ext cx="144304" cy="14430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2491070" y="2883743"/>
                <a:ext cx="144304" cy="14430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2728360" y="2883742"/>
                <a:ext cx="144304" cy="14430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3601748" y="2190048"/>
                <a:ext cx="144304" cy="14430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/>
              <p:cNvSpPr/>
              <p:nvPr/>
            </p:nvSpPr>
            <p:spPr>
              <a:xfrm>
                <a:off x="3849483" y="2190287"/>
                <a:ext cx="144304" cy="14430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4090380" y="2190049"/>
                <a:ext cx="144304" cy="14430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4327670" y="2190048"/>
                <a:ext cx="144304" cy="14430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Rectangle 152"/>
              <p:cNvSpPr/>
              <p:nvPr/>
            </p:nvSpPr>
            <p:spPr>
              <a:xfrm>
                <a:off x="3597402" y="2432856"/>
                <a:ext cx="144304" cy="14430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3845137" y="2433095"/>
                <a:ext cx="144304" cy="14430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Rectangle 154"/>
              <p:cNvSpPr/>
              <p:nvPr/>
            </p:nvSpPr>
            <p:spPr>
              <a:xfrm>
                <a:off x="4086034" y="2432857"/>
                <a:ext cx="144304" cy="14430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Rectangle 155"/>
              <p:cNvSpPr/>
              <p:nvPr/>
            </p:nvSpPr>
            <p:spPr>
              <a:xfrm>
                <a:off x="4323324" y="2432856"/>
                <a:ext cx="144304" cy="14430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3597402" y="2668242"/>
                <a:ext cx="144304" cy="14430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3845137" y="2668481"/>
                <a:ext cx="144304" cy="14430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 159"/>
              <p:cNvSpPr/>
              <p:nvPr/>
            </p:nvSpPr>
            <p:spPr>
              <a:xfrm>
                <a:off x="4086034" y="2668243"/>
                <a:ext cx="144304" cy="14430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/>
              <p:cNvSpPr/>
              <p:nvPr/>
            </p:nvSpPr>
            <p:spPr>
              <a:xfrm>
                <a:off x="4323324" y="2668242"/>
                <a:ext cx="144304" cy="14430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Rectangle 162"/>
              <p:cNvSpPr/>
              <p:nvPr/>
            </p:nvSpPr>
            <p:spPr>
              <a:xfrm>
                <a:off x="3597402" y="2890333"/>
                <a:ext cx="144304" cy="14430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Rectangle 163"/>
              <p:cNvSpPr/>
              <p:nvPr/>
            </p:nvSpPr>
            <p:spPr>
              <a:xfrm>
                <a:off x="3845137" y="2890572"/>
                <a:ext cx="144304" cy="14430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Rectangle 164"/>
              <p:cNvSpPr/>
              <p:nvPr/>
            </p:nvSpPr>
            <p:spPr>
              <a:xfrm>
                <a:off x="4086034" y="2890334"/>
                <a:ext cx="144304" cy="14430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TextBox 201"/>
              <p:cNvSpPr txBox="1"/>
              <p:nvPr/>
            </p:nvSpPr>
            <p:spPr>
              <a:xfrm>
                <a:off x="2330786" y="759349"/>
                <a:ext cx="115994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 smtClean="0">
                    <a:solidFill>
                      <a:schemeClr val="accent1"/>
                    </a:solidFill>
                  </a:rPr>
                  <a:t>Page Table Entry</a:t>
                </a:r>
                <a:endParaRPr lang="en-US" sz="9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54" name="TextBox 253"/>
              <p:cNvSpPr txBox="1"/>
              <p:nvPr/>
            </p:nvSpPr>
            <p:spPr>
              <a:xfrm>
                <a:off x="3940827" y="3052180"/>
                <a:ext cx="98270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 smtClean="0"/>
                  <a:t>MPU</a:t>
                </a:r>
                <a:endParaRPr lang="en-US" sz="900" dirty="0"/>
              </a:p>
            </p:txBody>
          </p:sp>
          <p:sp>
            <p:nvSpPr>
              <p:cNvPr id="108" name="Rectangle 107"/>
              <p:cNvSpPr/>
              <p:nvPr/>
            </p:nvSpPr>
            <p:spPr>
              <a:xfrm>
                <a:off x="2006784" y="2183457"/>
                <a:ext cx="144304" cy="14430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2728360" y="1714654"/>
                <a:ext cx="144304" cy="14430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60" name="Group 259"/>
              <p:cNvGrpSpPr/>
              <p:nvPr/>
            </p:nvGrpSpPr>
            <p:grpSpPr>
              <a:xfrm>
                <a:off x="2552000" y="1301149"/>
                <a:ext cx="1276585" cy="507831"/>
                <a:chOff x="889532" y="2142234"/>
                <a:chExt cx="1276585" cy="507831"/>
              </a:xfrm>
            </p:grpSpPr>
            <p:sp>
              <p:nvSpPr>
                <p:cNvPr id="262" name="Oval 261"/>
                <p:cNvSpPr/>
                <p:nvPr/>
              </p:nvSpPr>
              <p:spPr>
                <a:xfrm>
                  <a:off x="889532" y="2311831"/>
                  <a:ext cx="176219" cy="17621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1" name="TextBox 260"/>
                <p:cNvSpPr txBox="1"/>
                <p:nvPr/>
              </p:nvSpPr>
              <p:spPr>
                <a:xfrm>
                  <a:off x="1113612" y="2142234"/>
                  <a:ext cx="1052505" cy="50783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00" dirty="0" smtClean="0"/>
                    <a:t>Translation</a:t>
                  </a:r>
                </a:p>
                <a:p>
                  <a:pPr algn="ctr"/>
                  <a:r>
                    <a:rPr lang="en-US" sz="900" dirty="0" smtClean="0"/>
                    <a:t>&amp;</a:t>
                  </a:r>
                </a:p>
                <a:p>
                  <a:pPr algn="ctr"/>
                  <a:r>
                    <a:rPr lang="en-US" sz="900" dirty="0" smtClean="0"/>
                    <a:t>Memory Access</a:t>
                  </a:r>
                </a:p>
              </p:txBody>
            </p:sp>
          </p:grpSp>
          <p:cxnSp>
            <p:nvCxnSpPr>
              <p:cNvPr id="307" name="Elbow Connector 306"/>
              <p:cNvCxnSpPr/>
              <p:nvPr/>
            </p:nvCxnSpPr>
            <p:spPr>
              <a:xfrm rot="10800000">
                <a:off x="2157382" y="1039702"/>
                <a:ext cx="2271613" cy="1846602"/>
              </a:xfrm>
              <a:prstGeom prst="bentConnector3">
                <a:avLst>
                  <a:gd name="adj1" fmla="val -39"/>
                </a:avLst>
              </a:prstGeom>
              <a:ln w="22225">
                <a:headEnd type="triangle"/>
                <a:tailEnd type="triangl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6" name="Rectangle 165"/>
              <p:cNvSpPr/>
              <p:nvPr/>
            </p:nvSpPr>
            <p:spPr>
              <a:xfrm>
                <a:off x="4323324" y="2890333"/>
                <a:ext cx="144304" cy="14430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0" name="Straight Connector 239"/>
              <p:cNvCxnSpPr/>
              <p:nvPr/>
            </p:nvCxnSpPr>
            <p:spPr>
              <a:xfrm>
                <a:off x="4396102" y="2987866"/>
                <a:ext cx="72152" cy="72152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Elbow Connector 315"/>
              <p:cNvCxnSpPr/>
              <p:nvPr/>
            </p:nvCxnSpPr>
            <p:spPr>
              <a:xfrm>
                <a:off x="2146742" y="1151055"/>
                <a:ext cx="2196978" cy="1740416"/>
              </a:xfrm>
              <a:prstGeom prst="bentConnector3">
                <a:avLst>
                  <a:gd name="adj1" fmla="val 100022"/>
                </a:avLst>
              </a:prstGeom>
              <a:ln w="22225">
                <a:solidFill>
                  <a:schemeClr val="accent2"/>
                </a:solidFill>
                <a:headEnd type="triangle"/>
                <a:tailEnd type="triangl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006784" y="1014369"/>
                <a:ext cx="144304" cy="14430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5" name="TextBox 234"/>
            <p:cNvSpPr txBox="1"/>
            <p:nvPr/>
          </p:nvSpPr>
          <p:spPr>
            <a:xfrm>
              <a:off x="1452108" y="753725"/>
              <a:ext cx="109705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>
                  <a:solidFill>
                    <a:schemeClr val="accent2"/>
                  </a:solidFill>
                </a:rPr>
                <a:t>Page Frame</a:t>
              </a:r>
              <a:endParaRPr lang="en-US" sz="900" dirty="0">
                <a:solidFill>
                  <a:schemeClr val="accent2"/>
                </a:solidFill>
              </a:endParaRPr>
            </a:p>
          </p:txBody>
        </p:sp>
        <p:cxnSp>
          <p:nvCxnSpPr>
            <p:cNvPr id="236" name="Straight Connector 235"/>
            <p:cNvCxnSpPr/>
            <p:nvPr/>
          </p:nvCxnSpPr>
          <p:spPr>
            <a:xfrm>
              <a:off x="1997240" y="975553"/>
              <a:ext cx="72152" cy="72152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flipH="1">
              <a:off x="2098613" y="887852"/>
              <a:ext cx="326257" cy="169181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7923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1589</TotalTime>
  <Words>28</Words>
  <Application>Microsoft Macintosh PowerPoint</Application>
  <PresentationFormat>A4 Paper (210x297 mm)</PresentationFormat>
  <Paragraphs>24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Company>.</Company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Javier Picorel</dc:creator>
  <cp:lastModifiedBy>Arash Pourhabibi Zarandi</cp:lastModifiedBy>
  <cp:revision>80</cp:revision>
  <cp:lastPrinted>2016-04-05T16:57:06Z</cp:lastPrinted>
  <dcterms:created xsi:type="dcterms:W3CDTF">2015-07-29T00:26:44Z</dcterms:created>
  <dcterms:modified xsi:type="dcterms:W3CDTF">2017-04-04T15:57:33Z</dcterms:modified>
</cp:coreProperties>
</file>